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6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9E277-A253-44E7-862E-D4CD077C854D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FA42CBE7-2076-4011-BA2B-4FE0F5470FC5}">
      <dgm:prSet phldrT="[Text]"/>
      <dgm:spPr/>
      <dgm:t>
        <a:bodyPr/>
        <a:lstStyle/>
        <a:p>
          <a:r>
            <a:rPr lang="cs-CZ" dirty="0"/>
            <a:t>Rest API</a:t>
          </a:r>
        </a:p>
      </dgm:t>
    </dgm:pt>
    <dgm:pt modelId="{EC94B4D7-95C8-4201-AF84-68F0048776A1}" type="parTrans" cxnId="{E37280B7-E74B-4C4A-B2D6-F20BC87D2571}">
      <dgm:prSet/>
      <dgm:spPr/>
      <dgm:t>
        <a:bodyPr/>
        <a:lstStyle/>
        <a:p>
          <a:endParaRPr lang="cs-CZ"/>
        </a:p>
      </dgm:t>
    </dgm:pt>
    <dgm:pt modelId="{D8302D87-F49B-43D0-A5EE-9E6C6ABC37ED}" type="sibTrans" cxnId="{E37280B7-E74B-4C4A-B2D6-F20BC87D2571}">
      <dgm:prSet/>
      <dgm:spPr/>
      <dgm:t>
        <a:bodyPr/>
        <a:lstStyle/>
        <a:p>
          <a:endParaRPr lang="cs-CZ"/>
        </a:p>
      </dgm:t>
    </dgm:pt>
    <dgm:pt modelId="{7AC377D3-8D25-48A7-BA47-845CAD48623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cs-CZ" dirty="0"/>
            <a:t>Android aplikace</a:t>
          </a:r>
        </a:p>
      </dgm:t>
    </dgm:pt>
    <dgm:pt modelId="{2BBD2B43-7AF7-42EA-9ED2-749DD9094EF9}" type="parTrans" cxnId="{DED2A4BB-FD49-44BB-AF10-9C953551CDFC}">
      <dgm:prSet/>
      <dgm:spPr/>
      <dgm:t>
        <a:bodyPr/>
        <a:lstStyle/>
        <a:p>
          <a:endParaRPr lang="cs-CZ"/>
        </a:p>
      </dgm:t>
    </dgm:pt>
    <dgm:pt modelId="{FC839B70-E9FB-47F5-B7D6-66ACBF8579C1}" type="sibTrans" cxnId="{DED2A4BB-FD49-44BB-AF10-9C953551CDFC}">
      <dgm:prSet/>
      <dgm:spPr/>
      <dgm:t>
        <a:bodyPr/>
        <a:lstStyle/>
        <a:p>
          <a:endParaRPr lang="cs-CZ"/>
        </a:p>
      </dgm:t>
    </dgm:pt>
    <dgm:pt modelId="{2C5F8935-31C4-4982-BE20-E64C9D06FE2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cs-CZ" dirty="0"/>
            <a:t>Web aplikace</a:t>
          </a:r>
        </a:p>
      </dgm:t>
    </dgm:pt>
    <dgm:pt modelId="{2A3544BD-2414-4E96-8101-0AC38744372E}" type="parTrans" cxnId="{56BF3425-AAF0-439C-824C-6765B90ECE1C}">
      <dgm:prSet/>
      <dgm:spPr/>
      <dgm:t>
        <a:bodyPr/>
        <a:lstStyle/>
        <a:p>
          <a:endParaRPr lang="cs-CZ"/>
        </a:p>
      </dgm:t>
    </dgm:pt>
    <dgm:pt modelId="{E03BE061-E866-4DA0-9105-21FF6AE104D5}" type="sibTrans" cxnId="{56BF3425-AAF0-439C-824C-6765B90ECE1C}">
      <dgm:prSet/>
      <dgm:spPr/>
      <dgm:t>
        <a:bodyPr/>
        <a:lstStyle/>
        <a:p>
          <a:endParaRPr lang="cs-CZ"/>
        </a:p>
      </dgm:t>
    </dgm:pt>
    <dgm:pt modelId="{0A49E0CB-A7C9-455E-9677-C75360C04277}" type="pres">
      <dgm:prSet presAssocID="{9999E277-A253-44E7-862E-D4CD077C854D}" presName="Name0" presStyleCnt="0">
        <dgm:presLayoutVars>
          <dgm:dir/>
          <dgm:resizeHandles val="exact"/>
        </dgm:presLayoutVars>
      </dgm:prSet>
      <dgm:spPr/>
    </dgm:pt>
    <dgm:pt modelId="{5257F3A1-5B8F-45BA-8DE7-5B9926E4C2BD}" type="pres">
      <dgm:prSet presAssocID="{FA42CBE7-2076-4011-BA2B-4FE0F5470FC5}" presName="node" presStyleLbl="node1" presStyleIdx="0" presStyleCnt="3">
        <dgm:presLayoutVars>
          <dgm:bulletEnabled val="1"/>
        </dgm:presLayoutVars>
      </dgm:prSet>
      <dgm:spPr/>
    </dgm:pt>
    <dgm:pt modelId="{4C7E442E-5242-4BCC-89CB-D01DBBF56C98}" type="pres">
      <dgm:prSet presAssocID="{D8302D87-F49B-43D0-A5EE-9E6C6ABC37ED}" presName="sibTrans" presStyleLbl="sibTrans2D1" presStyleIdx="0" presStyleCnt="3"/>
      <dgm:spPr/>
    </dgm:pt>
    <dgm:pt modelId="{CDD77DB8-06F9-402A-ABE5-F993391B0157}" type="pres">
      <dgm:prSet presAssocID="{D8302D87-F49B-43D0-A5EE-9E6C6ABC37ED}" presName="connectorText" presStyleLbl="sibTrans2D1" presStyleIdx="0" presStyleCnt="3"/>
      <dgm:spPr/>
    </dgm:pt>
    <dgm:pt modelId="{58386E79-F17C-4A0E-BCBC-38FBBC1AFD63}" type="pres">
      <dgm:prSet presAssocID="{7AC377D3-8D25-48A7-BA47-845CAD486239}" presName="node" presStyleLbl="node1" presStyleIdx="1" presStyleCnt="3">
        <dgm:presLayoutVars>
          <dgm:bulletEnabled val="1"/>
        </dgm:presLayoutVars>
      </dgm:prSet>
      <dgm:spPr/>
    </dgm:pt>
    <dgm:pt modelId="{2BEE6813-23B3-423B-9E65-FF52981A21CA}" type="pres">
      <dgm:prSet presAssocID="{FC839B70-E9FB-47F5-B7D6-66ACBF8579C1}" presName="sibTrans" presStyleLbl="sibTrans2D1" presStyleIdx="1" presStyleCnt="3" custFlipHor="0" custScaleX="125949" custLinFactX="-54822" custLinFactNeighborX="-100000"/>
      <dgm:spPr/>
    </dgm:pt>
    <dgm:pt modelId="{31F2611F-EB8E-4F9B-95EE-E77F3FD0AAF2}" type="pres">
      <dgm:prSet presAssocID="{FC839B70-E9FB-47F5-B7D6-66ACBF8579C1}" presName="connectorText" presStyleLbl="sibTrans2D1" presStyleIdx="1" presStyleCnt="3"/>
      <dgm:spPr/>
    </dgm:pt>
    <dgm:pt modelId="{CACA3E97-8546-4412-ABB7-3984D54D79DB}" type="pres">
      <dgm:prSet presAssocID="{2C5F8935-31C4-4982-BE20-E64C9D06FE22}" presName="node" presStyleLbl="node1" presStyleIdx="2" presStyleCnt="3">
        <dgm:presLayoutVars>
          <dgm:bulletEnabled val="1"/>
        </dgm:presLayoutVars>
      </dgm:prSet>
      <dgm:spPr/>
    </dgm:pt>
    <dgm:pt modelId="{000772B0-BDB0-4DDD-A341-A7614144E3DC}" type="pres">
      <dgm:prSet presAssocID="{E03BE061-E866-4DA0-9105-21FF6AE104D5}" presName="sibTrans" presStyleLbl="sibTrans2D1" presStyleIdx="2" presStyleCnt="3"/>
      <dgm:spPr/>
    </dgm:pt>
    <dgm:pt modelId="{B10F3629-7722-416C-933A-414579EC1A66}" type="pres">
      <dgm:prSet presAssocID="{E03BE061-E866-4DA0-9105-21FF6AE104D5}" presName="connectorText" presStyleLbl="sibTrans2D1" presStyleIdx="2" presStyleCnt="3"/>
      <dgm:spPr/>
    </dgm:pt>
  </dgm:ptLst>
  <dgm:cxnLst>
    <dgm:cxn modelId="{7F11CC01-D552-4356-A94B-3C2E3579C959}" type="presOf" srcId="{D8302D87-F49B-43D0-A5EE-9E6C6ABC37ED}" destId="{CDD77DB8-06F9-402A-ABE5-F993391B0157}" srcOrd="1" destOrd="0" presId="urn:microsoft.com/office/officeart/2005/8/layout/cycle7"/>
    <dgm:cxn modelId="{ECBD8A23-9184-4404-A03F-E6BC77C2A56B}" type="presOf" srcId="{FC839B70-E9FB-47F5-B7D6-66ACBF8579C1}" destId="{31F2611F-EB8E-4F9B-95EE-E77F3FD0AAF2}" srcOrd="1" destOrd="0" presId="urn:microsoft.com/office/officeart/2005/8/layout/cycle7"/>
    <dgm:cxn modelId="{56BF3425-AAF0-439C-824C-6765B90ECE1C}" srcId="{9999E277-A253-44E7-862E-D4CD077C854D}" destId="{2C5F8935-31C4-4982-BE20-E64C9D06FE22}" srcOrd="2" destOrd="0" parTransId="{2A3544BD-2414-4E96-8101-0AC38744372E}" sibTransId="{E03BE061-E866-4DA0-9105-21FF6AE104D5}"/>
    <dgm:cxn modelId="{135F385E-B88E-41D3-A048-65F897B8F053}" type="presOf" srcId="{FC839B70-E9FB-47F5-B7D6-66ACBF8579C1}" destId="{2BEE6813-23B3-423B-9E65-FF52981A21CA}" srcOrd="0" destOrd="0" presId="urn:microsoft.com/office/officeart/2005/8/layout/cycle7"/>
    <dgm:cxn modelId="{048FA058-89A3-4BC1-B3DB-E04427E0E3DA}" type="presOf" srcId="{E03BE061-E866-4DA0-9105-21FF6AE104D5}" destId="{B10F3629-7722-416C-933A-414579EC1A66}" srcOrd="1" destOrd="0" presId="urn:microsoft.com/office/officeart/2005/8/layout/cycle7"/>
    <dgm:cxn modelId="{856ED78F-EE84-4A89-9C3D-3D103F4BBC02}" type="presOf" srcId="{2C5F8935-31C4-4982-BE20-E64C9D06FE22}" destId="{CACA3E97-8546-4412-ABB7-3984D54D79DB}" srcOrd="0" destOrd="0" presId="urn:microsoft.com/office/officeart/2005/8/layout/cycle7"/>
    <dgm:cxn modelId="{20AA0693-18E4-4B67-AA2F-8859735C5D11}" type="presOf" srcId="{9999E277-A253-44E7-862E-D4CD077C854D}" destId="{0A49E0CB-A7C9-455E-9677-C75360C04277}" srcOrd="0" destOrd="0" presId="urn:microsoft.com/office/officeart/2005/8/layout/cycle7"/>
    <dgm:cxn modelId="{CC6AD49E-E3C9-4779-B4B8-79AAD4172B26}" type="presOf" srcId="{E03BE061-E866-4DA0-9105-21FF6AE104D5}" destId="{000772B0-BDB0-4DDD-A341-A7614144E3DC}" srcOrd="0" destOrd="0" presId="urn:microsoft.com/office/officeart/2005/8/layout/cycle7"/>
    <dgm:cxn modelId="{35435FA5-D1A8-4381-A1AF-FE7DDE9037DA}" type="presOf" srcId="{7AC377D3-8D25-48A7-BA47-845CAD486239}" destId="{58386E79-F17C-4A0E-BCBC-38FBBC1AFD63}" srcOrd="0" destOrd="0" presId="urn:microsoft.com/office/officeart/2005/8/layout/cycle7"/>
    <dgm:cxn modelId="{E37280B7-E74B-4C4A-B2D6-F20BC87D2571}" srcId="{9999E277-A253-44E7-862E-D4CD077C854D}" destId="{FA42CBE7-2076-4011-BA2B-4FE0F5470FC5}" srcOrd="0" destOrd="0" parTransId="{EC94B4D7-95C8-4201-AF84-68F0048776A1}" sibTransId="{D8302D87-F49B-43D0-A5EE-9E6C6ABC37ED}"/>
    <dgm:cxn modelId="{DED2A4BB-FD49-44BB-AF10-9C953551CDFC}" srcId="{9999E277-A253-44E7-862E-D4CD077C854D}" destId="{7AC377D3-8D25-48A7-BA47-845CAD486239}" srcOrd="1" destOrd="0" parTransId="{2BBD2B43-7AF7-42EA-9ED2-749DD9094EF9}" sibTransId="{FC839B70-E9FB-47F5-B7D6-66ACBF8579C1}"/>
    <dgm:cxn modelId="{8F5322C2-BC56-46C9-85F8-D4F2F4C7F759}" type="presOf" srcId="{D8302D87-F49B-43D0-A5EE-9E6C6ABC37ED}" destId="{4C7E442E-5242-4BCC-89CB-D01DBBF56C98}" srcOrd="0" destOrd="0" presId="urn:microsoft.com/office/officeart/2005/8/layout/cycle7"/>
    <dgm:cxn modelId="{BE5B5CE5-008D-41F9-9C1B-A790AB2D5D3F}" type="presOf" srcId="{FA42CBE7-2076-4011-BA2B-4FE0F5470FC5}" destId="{5257F3A1-5B8F-45BA-8DE7-5B9926E4C2BD}" srcOrd="0" destOrd="0" presId="urn:microsoft.com/office/officeart/2005/8/layout/cycle7"/>
    <dgm:cxn modelId="{3CB9A338-B020-4FAA-BDAE-2293B0541D25}" type="presParOf" srcId="{0A49E0CB-A7C9-455E-9677-C75360C04277}" destId="{5257F3A1-5B8F-45BA-8DE7-5B9926E4C2BD}" srcOrd="0" destOrd="0" presId="urn:microsoft.com/office/officeart/2005/8/layout/cycle7"/>
    <dgm:cxn modelId="{00CB4BC2-B355-42DF-9E52-0A1202C97714}" type="presParOf" srcId="{0A49E0CB-A7C9-455E-9677-C75360C04277}" destId="{4C7E442E-5242-4BCC-89CB-D01DBBF56C98}" srcOrd="1" destOrd="0" presId="urn:microsoft.com/office/officeart/2005/8/layout/cycle7"/>
    <dgm:cxn modelId="{061A3B82-F2C6-4A06-BE65-E1E3112D6CBE}" type="presParOf" srcId="{4C7E442E-5242-4BCC-89CB-D01DBBF56C98}" destId="{CDD77DB8-06F9-402A-ABE5-F993391B0157}" srcOrd="0" destOrd="0" presId="urn:microsoft.com/office/officeart/2005/8/layout/cycle7"/>
    <dgm:cxn modelId="{E25C1CF1-3930-421A-9CB0-42C2E5D9F8E3}" type="presParOf" srcId="{0A49E0CB-A7C9-455E-9677-C75360C04277}" destId="{58386E79-F17C-4A0E-BCBC-38FBBC1AFD63}" srcOrd="2" destOrd="0" presId="urn:microsoft.com/office/officeart/2005/8/layout/cycle7"/>
    <dgm:cxn modelId="{EDF93F36-B44B-4C6B-81F5-43899DC1E397}" type="presParOf" srcId="{0A49E0CB-A7C9-455E-9677-C75360C04277}" destId="{2BEE6813-23B3-423B-9E65-FF52981A21CA}" srcOrd="3" destOrd="0" presId="urn:microsoft.com/office/officeart/2005/8/layout/cycle7"/>
    <dgm:cxn modelId="{58DC0D56-55FC-4BE5-92CD-84EF90545E4A}" type="presParOf" srcId="{2BEE6813-23B3-423B-9E65-FF52981A21CA}" destId="{31F2611F-EB8E-4F9B-95EE-E77F3FD0AAF2}" srcOrd="0" destOrd="0" presId="urn:microsoft.com/office/officeart/2005/8/layout/cycle7"/>
    <dgm:cxn modelId="{E516A446-323C-4EE3-8336-A608E921478B}" type="presParOf" srcId="{0A49E0CB-A7C9-455E-9677-C75360C04277}" destId="{CACA3E97-8546-4412-ABB7-3984D54D79DB}" srcOrd="4" destOrd="0" presId="urn:microsoft.com/office/officeart/2005/8/layout/cycle7"/>
    <dgm:cxn modelId="{6F847B67-3C47-4037-9FEC-1273E9312B43}" type="presParOf" srcId="{0A49E0CB-A7C9-455E-9677-C75360C04277}" destId="{000772B0-BDB0-4DDD-A341-A7614144E3DC}" srcOrd="5" destOrd="0" presId="urn:microsoft.com/office/officeart/2005/8/layout/cycle7"/>
    <dgm:cxn modelId="{802A69AF-0F99-4B38-B574-816B3DEE37E9}" type="presParOf" srcId="{000772B0-BDB0-4DDD-A341-A7614144E3DC}" destId="{B10F3629-7722-416C-933A-414579EC1A6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7F3A1-5B8F-45BA-8DE7-5B9926E4C2BD}">
      <dsp:nvSpPr>
        <dsp:cNvPr id="0" name=""/>
        <dsp:cNvSpPr/>
      </dsp:nvSpPr>
      <dsp:spPr>
        <a:xfrm>
          <a:off x="3331666" y="1241"/>
          <a:ext cx="1871067" cy="935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Rest API</a:t>
          </a:r>
        </a:p>
      </dsp:txBody>
      <dsp:txXfrm>
        <a:off x="3359067" y="28642"/>
        <a:ext cx="1816265" cy="880731"/>
      </dsp:txXfrm>
    </dsp:sp>
    <dsp:sp modelId="{4C7E442E-5242-4BCC-89CB-D01DBBF56C98}">
      <dsp:nvSpPr>
        <dsp:cNvPr id="0" name=""/>
        <dsp:cNvSpPr/>
      </dsp:nvSpPr>
      <dsp:spPr>
        <a:xfrm rot="3600000">
          <a:off x="4552005" y="1643650"/>
          <a:ext cx="975795" cy="3274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/>
        </a:p>
      </dsp:txBody>
      <dsp:txXfrm>
        <a:off x="4650236" y="1709137"/>
        <a:ext cx="779333" cy="196462"/>
      </dsp:txXfrm>
    </dsp:sp>
    <dsp:sp modelId="{58386E79-F17C-4A0E-BCBC-38FBBC1AFD63}">
      <dsp:nvSpPr>
        <dsp:cNvPr id="0" name=""/>
        <dsp:cNvSpPr/>
      </dsp:nvSpPr>
      <dsp:spPr>
        <a:xfrm>
          <a:off x="4877072" y="2677962"/>
          <a:ext cx="1871067" cy="93553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Android aplikace</a:t>
          </a:r>
        </a:p>
      </dsp:txBody>
      <dsp:txXfrm>
        <a:off x="4904473" y="2705363"/>
        <a:ext cx="1816265" cy="880731"/>
      </dsp:txXfrm>
    </dsp:sp>
    <dsp:sp modelId="{2BEE6813-23B3-423B-9E65-FF52981A21CA}">
      <dsp:nvSpPr>
        <dsp:cNvPr id="0" name=""/>
        <dsp:cNvSpPr/>
      </dsp:nvSpPr>
      <dsp:spPr>
        <a:xfrm rot="10800000">
          <a:off x="2141952" y="2982011"/>
          <a:ext cx="1229004" cy="3274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/>
        </a:p>
      </dsp:txBody>
      <dsp:txXfrm rot="10800000">
        <a:off x="2240183" y="3047498"/>
        <a:ext cx="1032542" cy="196462"/>
      </dsp:txXfrm>
    </dsp:sp>
    <dsp:sp modelId="{CACA3E97-8546-4412-ABB7-3984D54D79DB}">
      <dsp:nvSpPr>
        <dsp:cNvPr id="0" name=""/>
        <dsp:cNvSpPr/>
      </dsp:nvSpPr>
      <dsp:spPr>
        <a:xfrm>
          <a:off x="1786260" y="2677962"/>
          <a:ext cx="1871067" cy="93553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Web aplikace</a:t>
          </a:r>
        </a:p>
      </dsp:txBody>
      <dsp:txXfrm>
        <a:off x="1813661" y="2705363"/>
        <a:ext cx="1816265" cy="880731"/>
      </dsp:txXfrm>
    </dsp:sp>
    <dsp:sp modelId="{000772B0-BDB0-4DDD-A341-A7614144E3DC}">
      <dsp:nvSpPr>
        <dsp:cNvPr id="0" name=""/>
        <dsp:cNvSpPr/>
      </dsp:nvSpPr>
      <dsp:spPr>
        <a:xfrm rot="18000000">
          <a:off x="3006599" y="1643650"/>
          <a:ext cx="975795" cy="3274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/>
        </a:p>
      </dsp:txBody>
      <dsp:txXfrm>
        <a:off x="3104830" y="1709137"/>
        <a:ext cx="779333" cy="196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F8FA5-A1D0-46D6-8DE5-24F80C9C3D39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629F-EAC1-466A-9237-BD091CE0D0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exampl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3"/>
              </a:rPr>
              <a:t>https://spring.io/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629F-EAC1-466A-9237-BD091CE0D015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85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3"/>
              </a:rPr>
              <a:t>https://reactjs.org/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629F-EAC1-466A-9237-BD091CE0D015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73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3"/>
              </a:rPr>
              <a:t>https://getbootstrap.com/docs/4.0/examples/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629F-EAC1-466A-9237-BD091CE0D015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595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3"/>
              </a:rPr>
              <a:t>https://semver.org/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629F-EAC1-466A-9237-BD091CE0D015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326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20000"/>
              <a:lumOff val="8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20000"/>
              <a:lumOff val="8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20000"/>
              <a:lumOff val="8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20000"/>
              <a:lumOff val="8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20000"/>
              <a:lumOff val="8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exampl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6ED124-32D8-44E6-A251-CD2C3E518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Prezentace týmu </a:t>
            </a:r>
            <a:r>
              <a:rPr lang="cs-CZ" dirty="0" err="1"/>
              <a:t>falcon</a:t>
            </a:r>
            <a:r>
              <a:rPr lang="cs-CZ" dirty="0"/>
              <a:t> 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C9B79E8-7A2F-4064-AE35-37A29DF26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2">
                    <a:lumMod val="20000"/>
                    <a:lumOff val="80000"/>
                  </a:schemeClr>
                </a:solidFill>
              </a:rPr>
              <a:t>ŘSP, ZS 2019/20</a:t>
            </a:r>
          </a:p>
          <a:p>
            <a:r>
              <a:rPr lang="cs-CZ" dirty="0">
                <a:solidFill>
                  <a:schemeClr val="bg2">
                    <a:lumMod val="20000"/>
                    <a:lumOff val="80000"/>
                  </a:schemeClr>
                </a:solidFill>
              </a:rPr>
              <a:t>Jana Bláhová, Jiří </a:t>
            </a:r>
            <a:r>
              <a:rPr lang="cs-CZ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Nenáhlo</a:t>
            </a:r>
            <a:r>
              <a:rPr lang="cs-CZ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Daniel Matějka, Pavel Ryšavý, Pavel Hanzlík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752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60F533-EDCA-4D70-B33B-E033B58F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cs-CZ" dirty="0"/>
              <a:t>Děkujeme za pozornost! Dotazy?</a:t>
            </a:r>
          </a:p>
        </p:txBody>
      </p:sp>
    </p:spTree>
    <p:extLst>
      <p:ext uri="{BB962C8B-B14F-4D97-AF65-F5344CB8AC3E}">
        <p14:creationId xmlns:p14="http://schemas.microsoft.com/office/powerpoint/2010/main" val="216132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2E7C6B-DAB5-471C-A36D-DE0FAA65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Kdo co dělá?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3D591F-68C3-45A8-9543-5D69B8A9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Jana Bláhová – PO a testování UI/UX</a:t>
            </a:r>
          </a:p>
          <a:p>
            <a:r>
              <a:rPr lang="cs-CZ" dirty="0"/>
              <a:t>Jiří </a:t>
            </a:r>
            <a:r>
              <a:rPr lang="cs-CZ" dirty="0" err="1"/>
              <a:t>Nenáhlo</a:t>
            </a:r>
            <a:r>
              <a:rPr lang="cs-CZ" dirty="0"/>
              <a:t> – SM, software </a:t>
            </a:r>
            <a:r>
              <a:rPr lang="cs-CZ" dirty="0" err="1"/>
              <a:t>engineer</a:t>
            </a:r>
            <a:r>
              <a:rPr lang="cs-CZ" dirty="0"/>
              <a:t> a database </a:t>
            </a:r>
            <a:r>
              <a:rPr lang="cs-CZ" dirty="0" err="1"/>
              <a:t>engineer</a:t>
            </a:r>
            <a:endParaRPr lang="cs-CZ" dirty="0"/>
          </a:p>
          <a:p>
            <a:r>
              <a:rPr lang="cs-CZ" dirty="0"/>
              <a:t>Daniel Matějka – software </a:t>
            </a:r>
            <a:r>
              <a:rPr lang="cs-CZ" dirty="0" err="1"/>
              <a:t>engineer</a:t>
            </a:r>
            <a:r>
              <a:rPr lang="cs-CZ" dirty="0"/>
              <a:t> a database </a:t>
            </a:r>
            <a:r>
              <a:rPr lang="cs-CZ" dirty="0" err="1"/>
              <a:t>engineer</a:t>
            </a:r>
            <a:endParaRPr lang="cs-CZ" dirty="0"/>
          </a:p>
          <a:p>
            <a:r>
              <a:rPr lang="cs-CZ" dirty="0"/>
              <a:t>Pavel Ryšavý – </a:t>
            </a:r>
            <a:r>
              <a:rPr lang="cs-CZ" dirty="0" err="1"/>
              <a:t>frontend</a:t>
            </a:r>
            <a:r>
              <a:rPr lang="cs-CZ" dirty="0"/>
              <a:t> software </a:t>
            </a:r>
            <a:r>
              <a:rPr lang="cs-CZ" dirty="0" err="1"/>
              <a:t>engineer</a:t>
            </a:r>
            <a:endParaRPr lang="cs-CZ" dirty="0"/>
          </a:p>
          <a:p>
            <a:r>
              <a:rPr lang="cs-CZ" dirty="0"/>
              <a:t>Pavel Hanzlík – designer, </a:t>
            </a:r>
            <a:r>
              <a:rPr lang="cs-CZ" dirty="0" err="1"/>
              <a:t>frontend</a:t>
            </a:r>
            <a:r>
              <a:rPr lang="cs-CZ" dirty="0"/>
              <a:t> software </a:t>
            </a:r>
            <a:r>
              <a:rPr lang="cs-CZ" dirty="0" err="1"/>
              <a:t>engineer</a:t>
            </a:r>
            <a:r>
              <a:rPr lang="cs-CZ" dirty="0"/>
              <a:t> a sekretářka</a:t>
            </a:r>
          </a:p>
        </p:txBody>
      </p:sp>
    </p:spTree>
    <p:extLst>
      <p:ext uri="{BB962C8B-B14F-4D97-AF65-F5344CB8AC3E}">
        <p14:creationId xmlns:p14="http://schemas.microsoft.com/office/powerpoint/2010/main" val="4875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919D98-AB4A-419E-B5DA-D9DF8527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projektu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1E1DBB70-BB53-44EC-9595-A231051C8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563027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87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665452-8B16-49BF-AE49-6E265C9C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6C96DC-4B29-4FED-A6BD-87D71390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/>
              <a:t>Boot</a:t>
            </a:r>
            <a:endParaRPr lang="cs-CZ" dirty="0"/>
          </a:p>
          <a:p>
            <a:pPr lvl="1"/>
            <a:r>
              <a:rPr lang="cs-CZ" dirty="0" err="1"/>
              <a:t>Hibernate</a:t>
            </a:r>
            <a:endParaRPr lang="cs-CZ" dirty="0"/>
          </a:p>
          <a:p>
            <a:pPr lvl="1"/>
            <a:r>
              <a:rPr lang="cs-CZ" dirty="0" err="1"/>
              <a:t>Enunciate</a:t>
            </a:r>
            <a:endParaRPr lang="cs-CZ" dirty="0"/>
          </a:p>
          <a:p>
            <a:pPr lvl="1"/>
            <a:r>
              <a:rPr lang="cs-CZ" dirty="0" err="1"/>
              <a:t>Immutables</a:t>
            </a:r>
            <a:endParaRPr lang="cs-CZ" dirty="0"/>
          </a:p>
          <a:p>
            <a:r>
              <a:rPr lang="cs-CZ" dirty="0" err="1"/>
              <a:t>React</a:t>
            </a:r>
            <a:endParaRPr lang="cs-CZ" dirty="0"/>
          </a:p>
          <a:p>
            <a:pPr lvl="1"/>
            <a:r>
              <a:rPr lang="cs-CZ" dirty="0" err="1"/>
              <a:t>Redux</a:t>
            </a:r>
            <a:endParaRPr lang="cs-CZ" dirty="0"/>
          </a:p>
          <a:p>
            <a:pPr lvl="1"/>
            <a:r>
              <a:rPr lang="cs-CZ" dirty="0" err="1"/>
              <a:t>Bootstrap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217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56FD1C-79E4-4B22-95D7-96F1B9C7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Boot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167369-E051-4596-826E-ADE277BF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kompletní framework pro vývoj webových aplikací v jazyce Java/Kotlin a JSP (pro </a:t>
            </a:r>
            <a:r>
              <a:rPr lang="cs-CZ" dirty="0" err="1"/>
              <a:t>view</a:t>
            </a:r>
            <a:r>
              <a:rPr lang="cs-CZ" dirty="0"/>
              <a:t> komponenty)</a:t>
            </a:r>
          </a:p>
        </p:txBody>
      </p:sp>
      <p:pic>
        <p:nvPicPr>
          <p:cNvPr id="1026" name="Picture 2" descr="Image result for spring boot&quot;">
            <a:extLst>
              <a:ext uri="{FF2B5EF4-FFF2-40B4-BE49-F238E27FC236}">
                <a16:creationId xmlns:a16="http://schemas.microsoft.com/office/drawing/2014/main" id="{A36114D8-17AC-497B-9AAC-79E8B116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183" y="4863404"/>
            <a:ext cx="828212" cy="7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2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5CF94A-B02B-4E8A-AD74-889CBE3E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REACT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48CF5C-B34F-4757-9878-A92BFEB1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javascriptový</a:t>
            </a:r>
            <a:r>
              <a:rPr lang="cs-CZ" dirty="0"/>
              <a:t> framework pro tvorbu webových aplikací (</a:t>
            </a:r>
            <a:r>
              <a:rPr lang="cs-CZ" dirty="0" err="1"/>
              <a:t>frontendů</a:t>
            </a:r>
            <a:r>
              <a:rPr lang="cs-CZ" dirty="0"/>
              <a:t>)</a:t>
            </a:r>
          </a:p>
          <a:p>
            <a:r>
              <a:rPr lang="cs-CZ" dirty="0"/>
              <a:t>umožňuje kompozici (používání komponentů, které se dají využít víckrát)</a:t>
            </a:r>
          </a:p>
          <a:p>
            <a:r>
              <a:rPr lang="cs-CZ" dirty="0"/>
              <a:t>lze ho uplatnit i nativně (jako Android nebo IOS aplikace)</a:t>
            </a:r>
          </a:p>
        </p:txBody>
      </p:sp>
      <p:pic>
        <p:nvPicPr>
          <p:cNvPr id="1026" name="Picture 2" descr="Výsledek obrázku pro React">
            <a:extLst>
              <a:ext uri="{FF2B5EF4-FFF2-40B4-BE49-F238E27FC236}">
                <a16:creationId xmlns:a16="http://schemas.microsoft.com/office/drawing/2014/main" id="{99CEBE68-D74F-4C40-AB7A-4FBCE266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05" y="4765532"/>
            <a:ext cx="1345236" cy="95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5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7D6-0C46-401B-8D05-89C68186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Bootstrap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150699-2D2D-4DA6-8AC6-CFF80910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sada komponent pro urychlení vývoje webových aplikací (vzhled)</a:t>
            </a:r>
          </a:p>
          <a:p>
            <a:r>
              <a:rPr lang="cs-CZ" dirty="0"/>
              <a:t>podpora SASS (flexibilnější CSS)</a:t>
            </a:r>
          </a:p>
        </p:txBody>
      </p:sp>
      <p:pic>
        <p:nvPicPr>
          <p:cNvPr id="2050" name="Picture 2" descr="Výsledek obrázku pro bootstrap">
            <a:extLst>
              <a:ext uri="{FF2B5EF4-FFF2-40B4-BE49-F238E27FC236}">
                <a16:creationId xmlns:a16="http://schemas.microsoft.com/office/drawing/2014/main" id="{95E60461-DEF4-46EE-9E3B-DDD483D8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96" y="4864834"/>
            <a:ext cx="752061" cy="7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0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9A93BB-D32E-4503-876C-4D3AC45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F76803-16B2-437A-BA36-721D76F8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4" name="Picture 2" descr="Výsledek obrázku pro bootstrap example">
            <a:extLst>
              <a:ext uri="{FF2B5EF4-FFF2-40B4-BE49-F238E27FC236}">
                <a16:creationId xmlns:a16="http://schemas.microsoft.com/office/drawing/2014/main" id="{917BBF6D-1EC5-40AE-9929-4756249C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17" y="733011"/>
            <a:ext cx="8627165" cy="539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B59DFC74-1A0E-47B7-9CAA-0B606B39C4D2}"/>
              </a:ext>
            </a:extLst>
          </p:cNvPr>
          <p:cNvSpPr txBox="1"/>
          <p:nvPr/>
        </p:nvSpPr>
        <p:spPr>
          <a:xfrm>
            <a:off x="1736035" y="6294783"/>
            <a:ext cx="869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Zdroj: </a:t>
            </a:r>
            <a:r>
              <a:rPr lang="cs-CZ" dirty="0">
                <a:hlinkClick r:id="rId4"/>
              </a:rPr>
              <a:t>https://getbootstrap.com/docs/4.0/examples/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590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6B8B31-F86D-4BB1-94A2-1DCBE859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Verzování na </a:t>
            </a:r>
            <a:r>
              <a:rPr lang="cs-CZ" dirty="0" err="1"/>
              <a:t>Githubu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8DC1D6-8790-48BC-8EB0-E96BD0D9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kód by měl být logicky rozdělený (např. </a:t>
            </a:r>
            <a:r>
              <a:rPr lang="cs-CZ" dirty="0" err="1"/>
              <a:t>backend</a:t>
            </a:r>
            <a:r>
              <a:rPr lang="cs-CZ" dirty="0"/>
              <a:t>, </a:t>
            </a:r>
            <a:r>
              <a:rPr lang="cs-CZ" dirty="0" err="1"/>
              <a:t>frontend</a:t>
            </a:r>
            <a:r>
              <a:rPr lang="cs-CZ" dirty="0"/>
              <a:t>, dokumentace) nebát se využít více </a:t>
            </a:r>
            <a:r>
              <a:rPr lang="cs-CZ" dirty="0" err="1"/>
              <a:t>repozitářů</a:t>
            </a:r>
            <a:endParaRPr lang="cs-CZ" dirty="0"/>
          </a:p>
          <a:p>
            <a:pPr lvl="1"/>
            <a:r>
              <a:rPr lang="cs-CZ" dirty="0"/>
              <a:t>+ větší přehlednost, šetření času pro CI (</a:t>
            </a:r>
            <a:r>
              <a:rPr lang="cs-CZ" dirty="0" err="1"/>
              <a:t>Continuous</a:t>
            </a:r>
            <a:r>
              <a:rPr lang="cs-CZ" dirty="0"/>
              <a:t> </a:t>
            </a:r>
            <a:r>
              <a:rPr lang="cs-CZ" dirty="0" err="1"/>
              <a:t>Integration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- roztříštěnost</a:t>
            </a:r>
          </a:p>
          <a:p>
            <a:r>
              <a:rPr lang="cs-CZ" dirty="0"/>
              <a:t>nemíchat zdrojové kódy s jejich binárním výstupem (plýtvání uložiště)</a:t>
            </a:r>
          </a:p>
          <a:p>
            <a:r>
              <a:rPr lang="cs-CZ" dirty="0"/>
              <a:t>vhodně </a:t>
            </a:r>
            <a:r>
              <a:rPr lang="cs-CZ" dirty="0" err="1"/>
              <a:t>verzovat</a:t>
            </a:r>
            <a:r>
              <a:rPr lang="cs-CZ" dirty="0"/>
              <a:t> programové výstupy (např. MAJOR.MINOR.PATCH dle </a:t>
            </a:r>
            <a:r>
              <a:rPr lang="cs-CZ" dirty="0" err="1"/>
              <a:t>Semantic</a:t>
            </a:r>
            <a:r>
              <a:rPr lang="cs-CZ" dirty="0"/>
              <a:t> </a:t>
            </a:r>
            <a:r>
              <a:rPr lang="cs-CZ" dirty="0" err="1"/>
              <a:t>Versioning</a:t>
            </a:r>
            <a:r>
              <a:rPr lang="cs-CZ" dirty="0"/>
              <a:t>)</a:t>
            </a:r>
          </a:p>
          <a:p>
            <a:r>
              <a:rPr lang="cs-CZ" b="1" dirty="0"/>
              <a:t>Pozor na zveřejnění citlivých dat!</a:t>
            </a:r>
          </a:p>
        </p:txBody>
      </p:sp>
    </p:spTree>
    <p:extLst>
      <p:ext uri="{BB962C8B-B14F-4D97-AF65-F5344CB8AC3E}">
        <p14:creationId xmlns:p14="http://schemas.microsoft.com/office/powerpoint/2010/main" val="2696425553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282</Words>
  <Application>Microsoft Office PowerPoint</Application>
  <PresentationFormat>Širokoúhlá obrazovka</PresentationFormat>
  <Paragraphs>47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Řez</vt:lpstr>
      <vt:lpstr>Prezentace týmu falcon 9</vt:lpstr>
      <vt:lpstr>Kdo co dělá?</vt:lpstr>
      <vt:lpstr>Architektura projektu</vt:lpstr>
      <vt:lpstr>Technologie projektu</vt:lpstr>
      <vt:lpstr>Spring Boot</vt:lpstr>
      <vt:lpstr>REACT</vt:lpstr>
      <vt:lpstr>Bootstrap</vt:lpstr>
      <vt:lpstr>Prezentace aplikace PowerPoint</vt:lpstr>
      <vt:lpstr>Verzování na Githubu</vt:lpstr>
      <vt:lpstr>Děkujeme za pozornost! 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Daniel Matějka</dc:creator>
  <cp:lastModifiedBy>Daniel Matějka</cp:lastModifiedBy>
  <cp:revision>18</cp:revision>
  <dcterms:created xsi:type="dcterms:W3CDTF">2019-11-12T13:39:19Z</dcterms:created>
  <dcterms:modified xsi:type="dcterms:W3CDTF">2019-11-12T20:53:21Z</dcterms:modified>
</cp:coreProperties>
</file>