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B994C-62A8-49E1-9151-1B7A1981492D}" type="doc">
      <dgm:prSet loTypeId="urn:microsoft.com/office/officeart/2018/2/layout/IconVerticalSolidList" loCatId="icon" qsTypeId="urn:microsoft.com/office/officeart/2005/8/quickstyle/simple3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D1043D-D474-430B-87EB-DDC35DEF687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registrace a přihlašování uživatelů</a:t>
          </a:r>
          <a:endParaRPr lang="en-US" dirty="0"/>
        </a:p>
      </dgm:t>
    </dgm:pt>
    <dgm:pt modelId="{DFB3DEAB-F3C3-4099-9C89-E1E9528F17C1}" type="parTrans" cxnId="{812FAE0F-30F1-4114-972F-A213FDAE0906}">
      <dgm:prSet/>
      <dgm:spPr/>
      <dgm:t>
        <a:bodyPr/>
        <a:lstStyle/>
        <a:p>
          <a:endParaRPr lang="en-US"/>
        </a:p>
      </dgm:t>
    </dgm:pt>
    <dgm:pt modelId="{59B5C605-9813-4D33-AA80-7FC2C6BFF6CB}" type="sibTrans" cxnId="{812FAE0F-30F1-4114-972F-A213FDAE0906}">
      <dgm:prSet/>
      <dgm:spPr/>
      <dgm:t>
        <a:bodyPr/>
        <a:lstStyle/>
        <a:p>
          <a:endParaRPr lang="en-US"/>
        </a:p>
      </dgm:t>
    </dgm:pt>
    <dgm:pt modelId="{76DC2DFD-658E-4811-A2F4-989554DFAE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nastavování uživatelských rolí</a:t>
          </a:r>
          <a:endParaRPr lang="en-US" dirty="0"/>
        </a:p>
      </dgm:t>
    </dgm:pt>
    <dgm:pt modelId="{E5952534-FDB0-4E48-B964-32527063C607}" type="parTrans" cxnId="{906907AE-04F4-4CB4-9930-01EA65AD9050}">
      <dgm:prSet/>
      <dgm:spPr/>
      <dgm:t>
        <a:bodyPr/>
        <a:lstStyle/>
        <a:p>
          <a:endParaRPr lang="en-US"/>
        </a:p>
      </dgm:t>
    </dgm:pt>
    <dgm:pt modelId="{7DA8CC32-F43F-4B9F-8908-7971A740330D}" type="sibTrans" cxnId="{906907AE-04F4-4CB4-9930-01EA65AD9050}">
      <dgm:prSet/>
      <dgm:spPr/>
      <dgm:t>
        <a:bodyPr/>
        <a:lstStyle/>
        <a:p>
          <a:endParaRPr lang="en-US"/>
        </a:p>
      </dgm:t>
    </dgm:pt>
    <dgm:pt modelId="{C4B11DE6-8028-49B4-9C52-71B5A14DE77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šéfredaktor nevidí agendu článků, pouze jejich počet</a:t>
          </a:r>
          <a:endParaRPr lang="en-US"/>
        </a:p>
      </dgm:t>
    </dgm:pt>
    <dgm:pt modelId="{97ABF030-50BB-4AF5-8BB5-BD84C9FB85DB}" type="parTrans" cxnId="{31E45FAE-7360-4D36-AADC-1879AD727D1E}">
      <dgm:prSet/>
      <dgm:spPr/>
      <dgm:t>
        <a:bodyPr/>
        <a:lstStyle/>
        <a:p>
          <a:endParaRPr lang="en-US"/>
        </a:p>
      </dgm:t>
    </dgm:pt>
    <dgm:pt modelId="{46CED600-12DF-4260-B56B-75EEA903A1C0}" type="sibTrans" cxnId="{31E45FAE-7360-4D36-AADC-1879AD727D1E}">
      <dgm:prSet/>
      <dgm:spPr/>
      <dgm:t>
        <a:bodyPr/>
        <a:lstStyle/>
        <a:p>
          <a:endParaRPr lang="en-US"/>
        </a:p>
      </dgm:t>
    </dgm:pt>
    <dgm:pt modelId="{48461748-6357-4E38-9B1E-3729E47EAFB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přidávání, úpravy a výpis článků</a:t>
          </a:r>
          <a:endParaRPr lang="en-US"/>
        </a:p>
      </dgm:t>
    </dgm:pt>
    <dgm:pt modelId="{4573A1CA-EA37-4E17-9B09-38FAFAA3D65A}" type="parTrans" cxnId="{B08BBBB4-E3B7-4166-9F12-B119320EDE56}">
      <dgm:prSet/>
      <dgm:spPr/>
      <dgm:t>
        <a:bodyPr/>
        <a:lstStyle/>
        <a:p>
          <a:endParaRPr lang="en-US"/>
        </a:p>
      </dgm:t>
    </dgm:pt>
    <dgm:pt modelId="{0B8A7347-DC65-49F3-BF75-BE2B14A8D982}" type="sibTrans" cxnId="{B08BBBB4-E3B7-4166-9F12-B119320EDE56}">
      <dgm:prSet/>
      <dgm:spPr/>
      <dgm:t>
        <a:bodyPr/>
        <a:lstStyle/>
        <a:p>
          <a:endParaRPr lang="en-US"/>
        </a:p>
      </dgm:t>
    </dgm:pt>
    <dgm:pt modelId="{00588380-CB87-492C-B024-7CD3F7948D3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formou textu, nikoliv např. souborů .</a:t>
          </a:r>
          <a:r>
            <a:rPr lang="cs-CZ" dirty="0" err="1"/>
            <a:t>pdf</a:t>
          </a:r>
          <a:endParaRPr lang="en-US" dirty="0"/>
        </a:p>
      </dgm:t>
    </dgm:pt>
    <dgm:pt modelId="{DCCF7351-E37D-4DEB-9D09-2B9BC363E7A6}" type="parTrans" cxnId="{40F85BCF-833A-44C9-B2E9-9FE90EC76878}">
      <dgm:prSet/>
      <dgm:spPr/>
      <dgm:t>
        <a:bodyPr/>
        <a:lstStyle/>
        <a:p>
          <a:endParaRPr lang="en-US"/>
        </a:p>
      </dgm:t>
    </dgm:pt>
    <dgm:pt modelId="{BB8115BB-1F42-4337-8B18-FE8DD02E3118}" type="sibTrans" cxnId="{40F85BCF-833A-44C9-B2E9-9FE90EC76878}">
      <dgm:prSet/>
      <dgm:spPr/>
      <dgm:t>
        <a:bodyPr/>
        <a:lstStyle/>
        <a:p>
          <a:endParaRPr lang="en-US"/>
        </a:p>
      </dgm:t>
    </dgm:pt>
    <dgm:pt modelId="{C5629C04-B66C-493A-A579-2DFDC7ED89B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administrátorská i uživatelská dokumentace</a:t>
          </a:r>
          <a:endParaRPr lang="en-US"/>
        </a:p>
      </dgm:t>
    </dgm:pt>
    <dgm:pt modelId="{5CD8A825-7591-482C-A1EF-2D396470D779}" type="parTrans" cxnId="{DB49C175-8A6D-4A0B-A813-B73957BF5F0D}">
      <dgm:prSet/>
      <dgm:spPr/>
      <dgm:t>
        <a:bodyPr/>
        <a:lstStyle/>
        <a:p>
          <a:endParaRPr lang="en-US"/>
        </a:p>
      </dgm:t>
    </dgm:pt>
    <dgm:pt modelId="{0486267E-8B45-43DF-BD8B-7E6406919F92}" type="sibTrans" cxnId="{DB49C175-8A6D-4A0B-A813-B73957BF5F0D}">
      <dgm:prSet/>
      <dgm:spPr/>
      <dgm:t>
        <a:bodyPr/>
        <a:lstStyle/>
        <a:p>
          <a:endParaRPr lang="en-US"/>
        </a:p>
      </dgm:t>
    </dgm:pt>
    <dgm:pt modelId="{367AE2D6-FA62-437E-B9F6-936E6154F6B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aplikace funguje jednoduše</a:t>
          </a:r>
          <a:endParaRPr lang="en-US" dirty="0"/>
        </a:p>
      </dgm:t>
    </dgm:pt>
    <dgm:pt modelId="{21B8CC84-D31C-4330-B4D5-F2700778F9C7}" type="parTrans" cxnId="{FC0C0873-2DF9-46AB-9991-C99AE11B6ACE}">
      <dgm:prSet/>
      <dgm:spPr/>
      <dgm:t>
        <a:bodyPr/>
        <a:lstStyle/>
        <a:p>
          <a:endParaRPr lang="en-US"/>
        </a:p>
      </dgm:t>
    </dgm:pt>
    <dgm:pt modelId="{CCAB9BD7-3C48-4898-832D-D51C337C997F}" type="sibTrans" cxnId="{FC0C0873-2DF9-46AB-9991-C99AE11B6ACE}">
      <dgm:prSet/>
      <dgm:spPr/>
      <dgm:t>
        <a:bodyPr/>
        <a:lstStyle/>
        <a:p>
          <a:endParaRPr lang="en-US"/>
        </a:p>
      </dgm:t>
    </dgm:pt>
    <dgm:pt modelId="{86C32497-D844-4C72-8FC5-6818FA96007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projekt je funkční a shoduje se se zadáním</a:t>
          </a:r>
          <a:endParaRPr lang="en-US"/>
        </a:p>
      </dgm:t>
    </dgm:pt>
    <dgm:pt modelId="{E0116448-A0ED-479E-AC43-F9F7EA9B8080}" type="parTrans" cxnId="{2EBBD52F-9A5F-414F-8E96-E98BFC3A3B63}">
      <dgm:prSet/>
      <dgm:spPr/>
      <dgm:t>
        <a:bodyPr/>
        <a:lstStyle/>
        <a:p>
          <a:endParaRPr lang="en-US"/>
        </a:p>
      </dgm:t>
    </dgm:pt>
    <dgm:pt modelId="{E86AD232-43B6-4085-BA77-B8147E61A749}" type="sibTrans" cxnId="{2EBBD52F-9A5F-414F-8E96-E98BFC3A3B63}">
      <dgm:prSet/>
      <dgm:spPr/>
      <dgm:t>
        <a:bodyPr/>
        <a:lstStyle/>
        <a:p>
          <a:endParaRPr lang="en-US"/>
        </a:p>
      </dgm:t>
    </dgm:pt>
    <dgm:pt modelId="{1454C073-7671-4348-A879-3EF4CCE476D4}" type="pres">
      <dgm:prSet presAssocID="{370B994C-62A8-49E1-9151-1B7A1981492D}" presName="root" presStyleCnt="0">
        <dgm:presLayoutVars>
          <dgm:dir/>
          <dgm:resizeHandles val="exact"/>
        </dgm:presLayoutVars>
      </dgm:prSet>
      <dgm:spPr/>
    </dgm:pt>
    <dgm:pt modelId="{80DCB013-8D3A-4F5E-984E-0A9AA05C0F9E}" type="pres">
      <dgm:prSet presAssocID="{75D1043D-D474-430B-87EB-DDC35DEF687D}" presName="compNode" presStyleCnt="0"/>
      <dgm:spPr/>
    </dgm:pt>
    <dgm:pt modelId="{FEA4D95E-F034-4315-80AA-4F32058EC0D6}" type="pres">
      <dgm:prSet presAssocID="{75D1043D-D474-430B-87EB-DDC35DEF687D}" presName="bgRect" presStyleLbl="bgShp" presStyleIdx="0" presStyleCnt="6"/>
      <dgm:spPr/>
    </dgm:pt>
    <dgm:pt modelId="{372730FC-76B1-4CFA-BCE8-D825126B8638}" type="pres">
      <dgm:prSet presAssocID="{75D1043D-D474-430B-87EB-DDC35DEF687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D73794A2-A4F7-4410-B58B-B913D9464920}" type="pres">
      <dgm:prSet presAssocID="{75D1043D-D474-430B-87EB-DDC35DEF687D}" presName="spaceRect" presStyleCnt="0"/>
      <dgm:spPr/>
    </dgm:pt>
    <dgm:pt modelId="{E844C5F3-D12E-4285-B334-B2F2B03E9808}" type="pres">
      <dgm:prSet presAssocID="{75D1043D-D474-430B-87EB-DDC35DEF687D}" presName="parTx" presStyleLbl="revTx" presStyleIdx="0" presStyleCnt="8">
        <dgm:presLayoutVars>
          <dgm:chMax val="0"/>
          <dgm:chPref val="0"/>
        </dgm:presLayoutVars>
      </dgm:prSet>
      <dgm:spPr/>
    </dgm:pt>
    <dgm:pt modelId="{E4D6C8C9-0752-4282-B3ED-8772FDA8DD6C}" type="pres">
      <dgm:prSet presAssocID="{59B5C605-9813-4D33-AA80-7FC2C6BFF6CB}" presName="sibTrans" presStyleCnt="0"/>
      <dgm:spPr/>
    </dgm:pt>
    <dgm:pt modelId="{3B804166-98C3-45DB-B178-CB151B06EF3B}" type="pres">
      <dgm:prSet presAssocID="{76DC2DFD-658E-4811-A2F4-989554DFAEE5}" presName="compNode" presStyleCnt="0"/>
      <dgm:spPr/>
    </dgm:pt>
    <dgm:pt modelId="{38B7F041-9153-407E-98BC-97D34B8CC4D9}" type="pres">
      <dgm:prSet presAssocID="{76DC2DFD-658E-4811-A2F4-989554DFAEE5}" presName="bgRect" presStyleLbl="bgShp" presStyleIdx="1" presStyleCnt="6"/>
      <dgm:spPr/>
    </dgm:pt>
    <dgm:pt modelId="{CA0E23AA-B841-4EA4-B960-34E4440AC41A}" type="pres">
      <dgm:prSet presAssocID="{76DC2DFD-658E-4811-A2F4-989554DFAE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viny"/>
        </a:ext>
      </dgm:extLst>
    </dgm:pt>
    <dgm:pt modelId="{C413B006-A9AB-4FFF-AD54-C0D287961483}" type="pres">
      <dgm:prSet presAssocID="{76DC2DFD-658E-4811-A2F4-989554DFAEE5}" presName="spaceRect" presStyleCnt="0"/>
      <dgm:spPr/>
    </dgm:pt>
    <dgm:pt modelId="{8EBD1E9C-478E-455F-8B8E-693D81BC8438}" type="pres">
      <dgm:prSet presAssocID="{76DC2DFD-658E-4811-A2F4-989554DFAEE5}" presName="parTx" presStyleLbl="revTx" presStyleIdx="1" presStyleCnt="8">
        <dgm:presLayoutVars>
          <dgm:chMax val="0"/>
          <dgm:chPref val="0"/>
        </dgm:presLayoutVars>
      </dgm:prSet>
      <dgm:spPr/>
    </dgm:pt>
    <dgm:pt modelId="{54B50DE4-1F51-4014-9F2E-A1B82BF085E0}" type="pres">
      <dgm:prSet presAssocID="{76DC2DFD-658E-4811-A2F4-989554DFAEE5}" presName="desTx" presStyleLbl="revTx" presStyleIdx="2" presStyleCnt="8">
        <dgm:presLayoutVars/>
      </dgm:prSet>
      <dgm:spPr/>
    </dgm:pt>
    <dgm:pt modelId="{E9770709-C75A-46E1-9AE0-94876023EE35}" type="pres">
      <dgm:prSet presAssocID="{7DA8CC32-F43F-4B9F-8908-7971A740330D}" presName="sibTrans" presStyleCnt="0"/>
      <dgm:spPr/>
    </dgm:pt>
    <dgm:pt modelId="{79E06514-4051-46FA-939B-CC14E312B8F0}" type="pres">
      <dgm:prSet presAssocID="{48461748-6357-4E38-9B1E-3729E47EAFB8}" presName="compNode" presStyleCnt="0"/>
      <dgm:spPr/>
    </dgm:pt>
    <dgm:pt modelId="{93FA243F-9C7E-44E2-8C78-E24D80B14581}" type="pres">
      <dgm:prSet presAssocID="{48461748-6357-4E38-9B1E-3729E47EAFB8}" presName="bgRect" presStyleLbl="bgShp" presStyleIdx="2" presStyleCnt="6"/>
      <dgm:spPr/>
    </dgm:pt>
    <dgm:pt modelId="{25665C1F-FCC2-4825-93E7-96F6B1BE7771}" type="pres">
      <dgm:prSet presAssocID="{48461748-6357-4E38-9B1E-3729E47EAFB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sací stroj"/>
        </a:ext>
      </dgm:extLst>
    </dgm:pt>
    <dgm:pt modelId="{C6729A30-A9F5-474A-9286-82788ECC6E0F}" type="pres">
      <dgm:prSet presAssocID="{48461748-6357-4E38-9B1E-3729E47EAFB8}" presName="spaceRect" presStyleCnt="0"/>
      <dgm:spPr/>
    </dgm:pt>
    <dgm:pt modelId="{67B86B99-453A-4472-A79B-1BA8A049E83A}" type="pres">
      <dgm:prSet presAssocID="{48461748-6357-4E38-9B1E-3729E47EAFB8}" presName="parTx" presStyleLbl="revTx" presStyleIdx="3" presStyleCnt="8">
        <dgm:presLayoutVars>
          <dgm:chMax val="0"/>
          <dgm:chPref val="0"/>
        </dgm:presLayoutVars>
      </dgm:prSet>
      <dgm:spPr/>
    </dgm:pt>
    <dgm:pt modelId="{155B6A5C-9601-49A3-A433-32961FB872EF}" type="pres">
      <dgm:prSet presAssocID="{48461748-6357-4E38-9B1E-3729E47EAFB8}" presName="desTx" presStyleLbl="revTx" presStyleIdx="4" presStyleCnt="8">
        <dgm:presLayoutVars/>
      </dgm:prSet>
      <dgm:spPr/>
    </dgm:pt>
    <dgm:pt modelId="{B0A056E4-712D-4EDA-AB4C-BD6F061D8E13}" type="pres">
      <dgm:prSet presAssocID="{0B8A7347-DC65-49F3-BF75-BE2B14A8D982}" presName="sibTrans" presStyleCnt="0"/>
      <dgm:spPr/>
    </dgm:pt>
    <dgm:pt modelId="{D20A2837-5087-4D62-9D80-8CB4F6C2FB2C}" type="pres">
      <dgm:prSet presAssocID="{C5629C04-B66C-493A-A579-2DFDC7ED89B2}" presName="compNode" presStyleCnt="0"/>
      <dgm:spPr/>
    </dgm:pt>
    <dgm:pt modelId="{4E3AD32E-B50B-45FD-B785-9811F4AC0019}" type="pres">
      <dgm:prSet presAssocID="{C5629C04-B66C-493A-A579-2DFDC7ED89B2}" presName="bgRect" presStyleLbl="bgShp" presStyleIdx="3" presStyleCnt="6"/>
      <dgm:spPr/>
    </dgm:pt>
    <dgm:pt modelId="{0B12945C-DF4A-45EF-AC59-944535EE3DE2}" type="pres">
      <dgm:prSet presAssocID="{C5629C04-B66C-493A-A579-2DFDC7ED89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FABFE98D-7021-45BE-ADA7-BF97E4EBFE70}" type="pres">
      <dgm:prSet presAssocID="{C5629C04-B66C-493A-A579-2DFDC7ED89B2}" presName="spaceRect" presStyleCnt="0"/>
      <dgm:spPr/>
    </dgm:pt>
    <dgm:pt modelId="{A1E6B605-E9D5-4EB0-A74B-56F0BFE15137}" type="pres">
      <dgm:prSet presAssocID="{C5629C04-B66C-493A-A579-2DFDC7ED89B2}" presName="parTx" presStyleLbl="revTx" presStyleIdx="5" presStyleCnt="8">
        <dgm:presLayoutVars>
          <dgm:chMax val="0"/>
          <dgm:chPref val="0"/>
        </dgm:presLayoutVars>
      </dgm:prSet>
      <dgm:spPr/>
    </dgm:pt>
    <dgm:pt modelId="{B255DBC3-8EE6-4FC4-8026-CA2E9252C013}" type="pres">
      <dgm:prSet presAssocID="{0486267E-8B45-43DF-BD8B-7E6406919F92}" presName="sibTrans" presStyleCnt="0"/>
      <dgm:spPr/>
    </dgm:pt>
    <dgm:pt modelId="{3DD6CF78-0CDF-4A04-A748-D887528F8654}" type="pres">
      <dgm:prSet presAssocID="{367AE2D6-FA62-437E-B9F6-936E6154F6BA}" presName="compNode" presStyleCnt="0"/>
      <dgm:spPr/>
    </dgm:pt>
    <dgm:pt modelId="{6C817BEE-06EC-4AA9-96F9-2E183C686B68}" type="pres">
      <dgm:prSet presAssocID="{367AE2D6-FA62-437E-B9F6-936E6154F6BA}" presName="bgRect" presStyleLbl="bgShp" presStyleIdx="4" presStyleCnt="6"/>
      <dgm:spPr/>
    </dgm:pt>
    <dgm:pt modelId="{DCF1BEC8-3F82-415D-961F-288F4C0F539E}" type="pres">
      <dgm:prSet presAssocID="{367AE2D6-FA62-437E-B9F6-936E6154F6B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řičíst se souvislou výplní"/>
        </a:ext>
      </dgm:extLst>
    </dgm:pt>
    <dgm:pt modelId="{735CC5C7-6F60-4860-A636-888C5C0F8CF8}" type="pres">
      <dgm:prSet presAssocID="{367AE2D6-FA62-437E-B9F6-936E6154F6BA}" presName="spaceRect" presStyleCnt="0"/>
      <dgm:spPr/>
    </dgm:pt>
    <dgm:pt modelId="{1D1D3DB2-6A11-4D30-9FD8-4D17E2605C07}" type="pres">
      <dgm:prSet presAssocID="{367AE2D6-FA62-437E-B9F6-936E6154F6BA}" presName="parTx" presStyleLbl="revTx" presStyleIdx="6" presStyleCnt="8">
        <dgm:presLayoutVars>
          <dgm:chMax val="0"/>
          <dgm:chPref val="0"/>
        </dgm:presLayoutVars>
      </dgm:prSet>
      <dgm:spPr/>
    </dgm:pt>
    <dgm:pt modelId="{6219DF0F-659C-4346-833F-C2C1115B36B1}" type="pres">
      <dgm:prSet presAssocID="{CCAB9BD7-3C48-4898-832D-D51C337C997F}" presName="sibTrans" presStyleCnt="0"/>
      <dgm:spPr/>
    </dgm:pt>
    <dgm:pt modelId="{C6A23B44-84DA-4F6F-B4DF-C91ED0BB86F2}" type="pres">
      <dgm:prSet presAssocID="{86C32497-D844-4C72-8FC5-6818FA96007F}" presName="compNode" presStyleCnt="0"/>
      <dgm:spPr/>
    </dgm:pt>
    <dgm:pt modelId="{FC416B3E-B3C3-4D7E-9F5F-925074061E5B}" type="pres">
      <dgm:prSet presAssocID="{86C32497-D844-4C72-8FC5-6818FA96007F}" presName="bgRect" presStyleLbl="bgShp" presStyleIdx="5" presStyleCnt="6"/>
      <dgm:spPr/>
    </dgm:pt>
    <dgm:pt modelId="{1624D2AD-0E52-4B45-AE43-740BBC0D1074}" type="pres">
      <dgm:prSet presAssocID="{86C32497-D844-4C72-8FC5-6818FA9600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E8C8E5C6-E392-4C9F-A315-59B7ABA8BA1E}" type="pres">
      <dgm:prSet presAssocID="{86C32497-D844-4C72-8FC5-6818FA96007F}" presName="spaceRect" presStyleCnt="0"/>
      <dgm:spPr/>
    </dgm:pt>
    <dgm:pt modelId="{197C23B7-5988-4E30-8829-9260208BF942}" type="pres">
      <dgm:prSet presAssocID="{86C32497-D844-4C72-8FC5-6818FA96007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12FAE0F-30F1-4114-972F-A213FDAE0906}" srcId="{370B994C-62A8-49E1-9151-1B7A1981492D}" destId="{75D1043D-D474-430B-87EB-DDC35DEF687D}" srcOrd="0" destOrd="0" parTransId="{DFB3DEAB-F3C3-4099-9C89-E1E9528F17C1}" sibTransId="{59B5C605-9813-4D33-AA80-7FC2C6BFF6CB}"/>
    <dgm:cxn modelId="{3A3CB413-D8DA-41C3-84EB-051D71C54BD3}" type="presOf" srcId="{C5629C04-B66C-493A-A579-2DFDC7ED89B2}" destId="{A1E6B605-E9D5-4EB0-A74B-56F0BFE15137}" srcOrd="0" destOrd="0" presId="urn:microsoft.com/office/officeart/2018/2/layout/IconVerticalSolidList"/>
    <dgm:cxn modelId="{2EBBD52F-9A5F-414F-8E96-E98BFC3A3B63}" srcId="{370B994C-62A8-49E1-9151-1B7A1981492D}" destId="{86C32497-D844-4C72-8FC5-6818FA96007F}" srcOrd="5" destOrd="0" parTransId="{E0116448-A0ED-479E-AC43-F9F7EA9B8080}" sibTransId="{E86AD232-43B6-4085-BA77-B8147E61A749}"/>
    <dgm:cxn modelId="{12CD156B-1C4D-4C44-BFEC-EF6C5291EDE5}" type="presOf" srcId="{C4B11DE6-8028-49B4-9C52-71B5A14DE777}" destId="{54B50DE4-1F51-4014-9F2E-A1B82BF085E0}" srcOrd="0" destOrd="0" presId="urn:microsoft.com/office/officeart/2018/2/layout/IconVerticalSolidList"/>
    <dgm:cxn modelId="{F261436C-BD30-4447-982B-D51C96078F28}" type="presOf" srcId="{367AE2D6-FA62-437E-B9F6-936E6154F6BA}" destId="{1D1D3DB2-6A11-4D30-9FD8-4D17E2605C07}" srcOrd="0" destOrd="0" presId="urn:microsoft.com/office/officeart/2018/2/layout/IconVerticalSolidList"/>
    <dgm:cxn modelId="{FC0C0873-2DF9-46AB-9991-C99AE11B6ACE}" srcId="{370B994C-62A8-49E1-9151-1B7A1981492D}" destId="{367AE2D6-FA62-437E-B9F6-936E6154F6BA}" srcOrd="4" destOrd="0" parTransId="{21B8CC84-D31C-4330-B4D5-F2700778F9C7}" sibTransId="{CCAB9BD7-3C48-4898-832D-D51C337C997F}"/>
    <dgm:cxn modelId="{DB49C175-8A6D-4A0B-A813-B73957BF5F0D}" srcId="{370B994C-62A8-49E1-9151-1B7A1981492D}" destId="{C5629C04-B66C-493A-A579-2DFDC7ED89B2}" srcOrd="3" destOrd="0" parTransId="{5CD8A825-7591-482C-A1EF-2D396470D779}" sibTransId="{0486267E-8B45-43DF-BD8B-7E6406919F92}"/>
    <dgm:cxn modelId="{07198583-7019-4C60-999C-837CA579D019}" type="presOf" srcId="{76DC2DFD-658E-4811-A2F4-989554DFAEE5}" destId="{8EBD1E9C-478E-455F-8B8E-693D81BC8438}" srcOrd="0" destOrd="0" presId="urn:microsoft.com/office/officeart/2018/2/layout/IconVerticalSolidList"/>
    <dgm:cxn modelId="{B6514AA0-7743-4AD7-93F9-EC0BD9840F2F}" type="presOf" srcId="{370B994C-62A8-49E1-9151-1B7A1981492D}" destId="{1454C073-7671-4348-A879-3EF4CCE476D4}" srcOrd="0" destOrd="0" presId="urn:microsoft.com/office/officeart/2018/2/layout/IconVerticalSolidList"/>
    <dgm:cxn modelId="{931FFBA8-C2B5-476E-89DD-C5631516DD7E}" type="presOf" srcId="{48461748-6357-4E38-9B1E-3729E47EAFB8}" destId="{67B86B99-453A-4472-A79B-1BA8A049E83A}" srcOrd="0" destOrd="0" presId="urn:microsoft.com/office/officeart/2018/2/layout/IconVerticalSolidList"/>
    <dgm:cxn modelId="{906907AE-04F4-4CB4-9930-01EA65AD9050}" srcId="{370B994C-62A8-49E1-9151-1B7A1981492D}" destId="{76DC2DFD-658E-4811-A2F4-989554DFAEE5}" srcOrd="1" destOrd="0" parTransId="{E5952534-FDB0-4E48-B964-32527063C607}" sibTransId="{7DA8CC32-F43F-4B9F-8908-7971A740330D}"/>
    <dgm:cxn modelId="{31E45FAE-7360-4D36-AADC-1879AD727D1E}" srcId="{76DC2DFD-658E-4811-A2F4-989554DFAEE5}" destId="{C4B11DE6-8028-49B4-9C52-71B5A14DE777}" srcOrd="0" destOrd="0" parTransId="{97ABF030-50BB-4AF5-8BB5-BD84C9FB85DB}" sibTransId="{46CED600-12DF-4260-B56B-75EEA903A1C0}"/>
    <dgm:cxn modelId="{B08BBBB4-E3B7-4166-9F12-B119320EDE56}" srcId="{370B994C-62A8-49E1-9151-1B7A1981492D}" destId="{48461748-6357-4E38-9B1E-3729E47EAFB8}" srcOrd="2" destOrd="0" parTransId="{4573A1CA-EA37-4E17-9B09-38FAFAA3D65A}" sibTransId="{0B8A7347-DC65-49F3-BF75-BE2B14A8D982}"/>
    <dgm:cxn modelId="{40F85BCF-833A-44C9-B2E9-9FE90EC76878}" srcId="{48461748-6357-4E38-9B1E-3729E47EAFB8}" destId="{00588380-CB87-492C-B024-7CD3F7948D34}" srcOrd="0" destOrd="0" parTransId="{DCCF7351-E37D-4DEB-9D09-2B9BC363E7A6}" sibTransId="{BB8115BB-1F42-4337-8B18-FE8DD02E3118}"/>
    <dgm:cxn modelId="{BE8D84F3-17F1-4873-91FA-B31EBC59F86E}" type="presOf" srcId="{86C32497-D844-4C72-8FC5-6818FA96007F}" destId="{197C23B7-5988-4E30-8829-9260208BF942}" srcOrd="0" destOrd="0" presId="urn:microsoft.com/office/officeart/2018/2/layout/IconVerticalSolidList"/>
    <dgm:cxn modelId="{16D89CF3-8366-4A83-82E1-D67A71699094}" type="presOf" srcId="{75D1043D-D474-430B-87EB-DDC35DEF687D}" destId="{E844C5F3-D12E-4285-B334-B2F2B03E9808}" srcOrd="0" destOrd="0" presId="urn:microsoft.com/office/officeart/2018/2/layout/IconVerticalSolidList"/>
    <dgm:cxn modelId="{0E4D8BFA-E91B-40A2-9D9E-6314DA8B629B}" type="presOf" srcId="{00588380-CB87-492C-B024-7CD3F7948D34}" destId="{155B6A5C-9601-49A3-A433-32961FB872EF}" srcOrd="0" destOrd="0" presId="urn:microsoft.com/office/officeart/2018/2/layout/IconVerticalSolidList"/>
    <dgm:cxn modelId="{C67382A9-DF80-4767-B28B-2ED04B864834}" type="presParOf" srcId="{1454C073-7671-4348-A879-3EF4CCE476D4}" destId="{80DCB013-8D3A-4F5E-984E-0A9AA05C0F9E}" srcOrd="0" destOrd="0" presId="urn:microsoft.com/office/officeart/2018/2/layout/IconVerticalSolidList"/>
    <dgm:cxn modelId="{4E94644F-4645-48E1-8D14-0F4E9A2BFA06}" type="presParOf" srcId="{80DCB013-8D3A-4F5E-984E-0A9AA05C0F9E}" destId="{FEA4D95E-F034-4315-80AA-4F32058EC0D6}" srcOrd="0" destOrd="0" presId="urn:microsoft.com/office/officeart/2018/2/layout/IconVerticalSolidList"/>
    <dgm:cxn modelId="{FABCF4CF-9790-4F3B-B579-6179180BE1FA}" type="presParOf" srcId="{80DCB013-8D3A-4F5E-984E-0A9AA05C0F9E}" destId="{372730FC-76B1-4CFA-BCE8-D825126B8638}" srcOrd="1" destOrd="0" presId="urn:microsoft.com/office/officeart/2018/2/layout/IconVerticalSolidList"/>
    <dgm:cxn modelId="{9F7F4B4B-CC81-4095-9B48-4B6FFAE85382}" type="presParOf" srcId="{80DCB013-8D3A-4F5E-984E-0A9AA05C0F9E}" destId="{D73794A2-A4F7-4410-B58B-B913D9464920}" srcOrd="2" destOrd="0" presId="urn:microsoft.com/office/officeart/2018/2/layout/IconVerticalSolidList"/>
    <dgm:cxn modelId="{EE30FDF1-014E-4937-ABA0-EBD044D56229}" type="presParOf" srcId="{80DCB013-8D3A-4F5E-984E-0A9AA05C0F9E}" destId="{E844C5F3-D12E-4285-B334-B2F2B03E9808}" srcOrd="3" destOrd="0" presId="urn:microsoft.com/office/officeart/2018/2/layout/IconVerticalSolidList"/>
    <dgm:cxn modelId="{E63A07D4-AAFE-463D-915B-B56D8CB0EE54}" type="presParOf" srcId="{1454C073-7671-4348-A879-3EF4CCE476D4}" destId="{E4D6C8C9-0752-4282-B3ED-8772FDA8DD6C}" srcOrd="1" destOrd="0" presId="urn:microsoft.com/office/officeart/2018/2/layout/IconVerticalSolidList"/>
    <dgm:cxn modelId="{BE50C03D-5AF1-40C2-8062-79F70D413F53}" type="presParOf" srcId="{1454C073-7671-4348-A879-3EF4CCE476D4}" destId="{3B804166-98C3-45DB-B178-CB151B06EF3B}" srcOrd="2" destOrd="0" presId="urn:microsoft.com/office/officeart/2018/2/layout/IconVerticalSolidList"/>
    <dgm:cxn modelId="{EDC5E942-E3B4-4BCB-AC75-583CC648CF81}" type="presParOf" srcId="{3B804166-98C3-45DB-B178-CB151B06EF3B}" destId="{38B7F041-9153-407E-98BC-97D34B8CC4D9}" srcOrd="0" destOrd="0" presId="urn:microsoft.com/office/officeart/2018/2/layout/IconVerticalSolidList"/>
    <dgm:cxn modelId="{E2F641A0-6759-4121-83AC-94DB43A72118}" type="presParOf" srcId="{3B804166-98C3-45DB-B178-CB151B06EF3B}" destId="{CA0E23AA-B841-4EA4-B960-34E4440AC41A}" srcOrd="1" destOrd="0" presId="urn:microsoft.com/office/officeart/2018/2/layout/IconVerticalSolidList"/>
    <dgm:cxn modelId="{F0C4A7AC-EBB2-44C9-A1AF-51FCFA90C5FF}" type="presParOf" srcId="{3B804166-98C3-45DB-B178-CB151B06EF3B}" destId="{C413B006-A9AB-4FFF-AD54-C0D287961483}" srcOrd="2" destOrd="0" presId="urn:microsoft.com/office/officeart/2018/2/layout/IconVerticalSolidList"/>
    <dgm:cxn modelId="{F753D242-8723-4DE7-9D57-FB6EF669709C}" type="presParOf" srcId="{3B804166-98C3-45DB-B178-CB151B06EF3B}" destId="{8EBD1E9C-478E-455F-8B8E-693D81BC8438}" srcOrd="3" destOrd="0" presId="urn:microsoft.com/office/officeart/2018/2/layout/IconVerticalSolidList"/>
    <dgm:cxn modelId="{EED1BBE9-C509-48F9-8DEF-74B73E101051}" type="presParOf" srcId="{3B804166-98C3-45DB-B178-CB151B06EF3B}" destId="{54B50DE4-1F51-4014-9F2E-A1B82BF085E0}" srcOrd="4" destOrd="0" presId="urn:microsoft.com/office/officeart/2018/2/layout/IconVerticalSolidList"/>
    <dgm:cxn modelId="{E12E4D58-F9F3-4975-82AD-CC152CD0A493}" type="presParOf" srcId="{1454C073-7671-4348-A879-3EF4CCE476D4}" destId="{E9770709-C75A-46E1-9AE0-94876023EE35}" srcOrd="3" destOrd="0" presId="urn:microsoft.com/office/officeart/2018/2/layout/IconVerticalSolidList"/>
    <dgm:cxn modelId="{FEC0A649-55EE-4320-9838-F4EE85B54E0D}" type="presParOf" srcId="{1454C073-7671-4348-A879-3EF4CCE476D4}" destId="{79E06514-4051-46FA-939B-CC14E312B8F0}" srcOrd="4" destOrd="0" presId="urn:microsoft.com/office/officeart/2018/2/layout/IconVerticalSolidList"/>
    <dgm:cxn modelId="{8C39E7F2-9C03-4C01-8A59-CBF2BD2CF183}" type="presParOf" srcId="{79E06514-4051-46FA-939B-CC14E312B8F0}" destId="{93FA243F-9C7E-44E2-8C78-E24D80B14581}" srcOrd="0" destOrd="0" presId="urn:microsoft.com/office/officeart/2018/2/layout/IconVerticalSolidList"/>
    <dgm:cxn modelId="{854B0491-210C-410C-93C7-FD337D536D18}" type="presParOf" srcId="{79E06514-4051-46FA-939B-CC14E312B8F0}" destId="{25665C1F-FCC2-4825-93E7-96F6B1BE7771}" srcOrd="1" destOrd="0" presId="urn:microsoft.com/office/officeart/2018/2/layout/IconVerticalSolidList"/>
    <dgm:cxn modelId="{C91B7066-CB7B-4CE8-B0CB-A06433B14B0A}" type="presParOf" srcId="{79E06514-4051-46FA-939B-CC14E312B8F0}" destId="{C6729A30-A9F5-474A-9286-82788ECC6E0F}" srcOrd="2" destOrd="0" presId="urn:microsoft.com/office/officeart/2018/2/layout/IconVerticalSolidList"/>
    <dgm:cxn modelId="{39ADC1D6-6DDF-4112-8952-C4A155057AEA}" type="presParOf" srcId="{79E06514-4051-46FA-939B-CC14E312B8F0}" destId="{67B86B99-453A-4472-A79B-1BA8A049E83A}" srcOrd="3" destOrd="0" presId="urn:microsoft.com/office/officeart/2018/2/layout/IconVerticalSolidList"/>
    <dgm:cxn modelId="{082FDA2A-D835-4FCE-998A-A1C8666F0C84}" type="presParOf" srcId="{79E06514-4051-46FA-939B-CC14E312B8F0}" destId="{155B6A5C-9601-49A3-A433-32961FB872EF}" srcOrd="4" destOrd="0" presId="urn:microsoft.com/office/officeart/2018/2/layout/IconVerticalSolidList"/>
    <dgm:cxn modelId="{FDB6C01C-9010-4CA5-85B6-9F7B4585CB47}" type="presParOf" srcId="{1454C073-7671-4348-A879-3EF4CCE476D4}" destId="{B0A056E4-712D-4EDA-AB4C-BD6F061D8E13}" srcOrd="5" destOrd="0" presId="urn:microsoft.com/office/officeart/2018/2/layout/IconVerticalSolidList"/>
    <dgm:cxn modelId="{486491F0-BC01-42EE-A38B-C6E582CFBE8E}" type="presParOf" srcId="{1454C073-7671-4348-A879-3EF4CCE476D4}" destId="{D20A2837-5087-4D62-9D80-8CB4F6C2FB2C}" srcOrd="6" destOrd="0" presId="urn:microsoft.com/office/officeart/2018/2/layout/IconVerticalSolidList"/>
    <dgm:cxn modelId="{452B8FC2-659E-4DDF-9F5E-150466337D88}" type="presParOf" srcId="{D20A2837-5087-4D62-9D80-8CB4F6C2FB2C}" destId="{4E3AD32E-B50B-45FD-B785-9811F4AC0019}" srcOrd="0" destOrd="0" presId="urn:microsoft.com/office/officeart/2018/2/layout/IconVerticalSolidList"/>
    <dgm:cxn modelId="{A9E40150-1704-4D78-A7C7-62A64EF036F2}" type="presParOf" srcId="{D20A2837-5087-4D62-9D80-8CB4F6C2FB2C}" destId="{0B12945C-DF4A-45EF-AC59-944535EE3DE2}" srcOrd="1" destOrd="0" presId="urn:microsoft.com/office/officeart/2018/2/layout/IconVerticalSolidList"/>
    <dgm:cxn modelId="{55962838-46D4-477A-9D25-815C4C58BF02}" type="presParOf" srcId="{D20A2837-5087-4D62-9D80-8CB4F6C2FB2C}" destId="{FABFE98D-7021-45BE-ADA7-BF97E4EBFE70}" srcOrd="2" destOrd="0" presId="urn:microsoft.com/office/officeart/2018/2/layout/IconVerticalSolidList"/>
    <dgm:cxn modelId="{32B104D0-8E13-47EB-A338-5A37659FAA5B}" type="presParOf" srcId="{D20A2837-5087-4D62-9D80-8CB4F6C2FB2C}" destId="{A1E6B605-E9D5-4EB0-A74B-56F0BFE15137}" srcOrd="3" destOrd="0" presId="urn:microsoft.com/office/officeart/2018/2/layout/IconVerticalSolidList"/>
    <dgm:cxn modelId="{63B9D68C-69DB-43C3-B190-229D6B2760AA}" type="presParOf" srcId="{1454C073-7671-4348-A879-3EF4CCE476D4}" destId="{B255DBC3-8EE6-4FC4-8026-CA2E9252C013}" srcOrd="7" destOrd="0" presId="urn:microsoft.com/office/officeart/2018/2/layout/IconVerticalSolidList"/>
    <dgm:cxn modelId="{CFC47991-EA13-478D-A988-18F8A15CE27C}" type="presParOf" srcId="{1454C073-7671-4348-A879-3EF4CCE476D4}" destId="{3DD6CF78-0CDF-4A04-A748-D887528F8654}" srcOrd="8" destOrd="0" presId="urn:microsoft.com/office/officeart/2018/2/layout/IconVerticalSolidList"/>
    <dgm:cxn modelId="{06B44A95-95AA-456E-82CB-6DA88C1AE942}" type="presParOf" srcId="{3DD6CF78-0CDF-4A04-A748-D887528F8654}" destId="{6C817BEE-06EC-4AA9-96F9-2E183C686B68}" srcOrd="0" destOrd="0" presId="urn:microsoft.com/office/officeart/2018/2/layout/IconVerticalSolidList"/>
    <dgm:cxn modelId="{5329DBF6-0C3A-4114-910B-725393E9508B}" type="presParOf" srcId="{3DD6CF78-0CDF-4A04-A748-D887528F8654}" destId="{DCF1BEC8-3F82-415D-961F-288F4C0F539E}" srcOrd="1" destOrd="0" presId="urn:microsoft.com/office/officeart/2018/2/layout/IconVerticalSolidList"/>
    <dgm:cxn modelId="{DDD06887-BD96-4780-AB41-9C3AE1111E2A}" type="presParOf" srcId="{3DD6CF78-0CDF-4A04-A748-D887528F8654}" destId="{735CC5C7-6F60-4860-A636-888C5C0F8CF8}" srcOrd="2" destOrd="0" presId="urn:microsoft.com/office/officeart/2018/2/layout/IconVerticalSolidList"/>
    <dgm:cxn modelId="{A5A721CC-5D28-4E46-A8DA-D6D3C5AC3346}" type="presParOf" srcId="{3DD6CF78-0CDF-4A04-A748-D887528F8654}" destId="{1D1D3DB2-6A11-4D30-9FD8-4D17E2605C07}" srcOrd="3" destOrd="0" presId="urn:microsoft.com/office/officeart/2018/2/layout/IconVerticalSolidList"/>
    <dgm:cxn modelId="{17C25F19-4AD8-4361-BC91-3B62C3F089AD}" type="presParOf" srcId="{1454C073-7671-4348-A879-3EF4CCE476D4}" destId="{6219DF0F-659C-4346-833F-C2C1115B36B1}" srcOrd="9" destOrd="0" presId="urn:microsoft.com/office/officeart/2018/2/layout/IconVerticalSolidList"/>
    <dgm:cxn modelId="{0B7CA5D8-BAAD-4CF2-BCAF-93F8C88868DE}" type="presParOf" srcId="{1454C073-7671-4348-A879-3EF4CCE476D4}" destId="{C6A23B44-84DA-4F6F-B4DF-C91ED0BB86F2}" srcOrd="10" destOrd="0" presId="urn:microsoft.com/office/officeart/2018/2/layout/IconVerticalSolidList"/>
    <dgm:cxn modelId="{710B759B-5D1E-4C2B-BA7B-79929EFC22E1}" type="presParOf" srcId="{C6A23B44-84DA-4F6F-B4DF-C91ED0BB86F2}" destId="{FC416B3E-B3C3-4D7E-9F5F-925074061E5B}" srcOrd="0" destOrd="0" presId="urn:microsoft.com/office/officeart/2018/2/layout/IconVerticalSolidList"/>
    <dgm:cxn modelId="{5A537F69-61CF-4CC6-9E58-946F3221E3BA}" type="presParOf" srcId="{C6A23B44-84DA-4F6F-B4DF-C91ED0BB86F2}" destId="{1624D2AD-0E52-4B45-AE43-740BBC0D1074}" srcOrd="1" destOrd="0" presId="urn:microsoft.com/office/officeart/2018/2/layout/IconVerticalSolidList"/>
    <dgm:cxn modelId="{604FD4AF-951D-471C-82FE-1100EE87316B}" type="presParOf" srcId="{C6A23B44-84DA-4F6F-B4DF-C91ED0BB86F2}" destId="{E8C8E5C6-E392-4C9F-A315-59B7ABA8BA1E}" srcOrd="2" destOrd="0" presId="urn:microsoft.com/office/officeart/2018/2/layout/IconVerticalSolidList"/>
    <dgm:cxn modelId="{1DDD6841-70CC-481F-AC9C-22E7B01CA013}" type="presParOf" srcId="{C6A23B44-84DA-4F6F-B4DF-C91ED0BB86F2}" destId="{197C23B7-5988-4E30-8829-9260208BF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4D95E-F034-4315-80AA-4F32058EC0D6}">
      <dsp:nvSpPr>
        <dsp:cNvPr id="0" name=""/>
        <dsp:cNvSpPr/>
      </dsp:nvSpPr>
      <dsp:spPr>
        <a:xfrm>
          <a:off x="0" y="1645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2730FC-76B1-4CFA-BCE8-D825126B8638}">
      <dsp:nvSpPr>
        <dsp:cNvPr id="0" name=""/>
        <dsp:cNvSpPr/>
      </dsp:nvSpPr>
      <dsp:spPr>
        <a:xfrm>
          <a:off x="212126" y="159426"/>
          <a:ext cx="385685" cy="385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44C5F3-D12E-4285-B334-B2F2B03E9808}">
      <dsp:nvSpPr>
        <dsp:cNvPr id="0" name=""/>
        <dsp:cNvSpPr/>
      </dsp:nvSpPr>
      <dsp:spPr>
        <a:xfrm>
          <a:off x="809938" y="164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registrace a přihlašování uživatelů</a:t>
          </a:r>
          <a:endParaRPr lang="en-US" sz="1900" kern="1200" dirty="0"/>
        </a:p>
      </dsp:txBody>
      <dsp:txXfrm>
        <a:off x="809938" y="1645"/>
        <a:ext cx="6918328" cy="701245"/>
      </dsp:txXfrm>
    </dsp:sp>
    <dsp:sp modelId="{38B7F041-9153-407E-98BC-97D34B8CC4D9}">
      <dsp:nvSpPr>
        <dsp:cNvPr id="0" name=""/>
        <dsp:cNvSpPr/>
      </dsp:nvSpPr>
      <dsp:spPr>
        <a:xfrm>
          <a:off x="0" y="878203"/>
          <a:ext cx="7728267" cy="701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0E23AA-B841-4EA4-B960-34E4440AC41A}">
      <dsp:nvSpPr>
        <dsp:cNvPr id="0" name=""/>
        <dsp:cNvSpPr/>
      </dsp:nvSpPr>
      <dsp:spPr>
        <a:xfrm>
          <a:off x="212126" y="1035983"/>
          <a:ext cx="385685" cy="385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BD1E9C-478E-455F-8B8E-693D81BC8438}">
      <dsp:nvSpPr>
        <dsp:cNvPr id="0" name=""/>
        <dsp:cNvSpPr/>
      </dsp:nvSpPr>
      <dsp:spPr>
        <a:xfrm>
          <a:off x="809938" y="878203"/>
          <a:ext cx="3477720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nastavování uživatelských rolí</a:t>
          </a:r>
          <a:endParaRPr lang="en-US" sz="1900" kern="1200" dirty="0"/>
        </a:p>
      </dsp:txBody>
      <dsp:txXfrm>
        <a:off x="809938" y="878203"/>
        <a:ext cx="3477720" cy="701245"/>
      </dsp:txXfrm>
    </dsp:sp>
    <dsp:sp modelId="{54B50DE4-1F51-4014-9F2E-A1B82BF085E0}">
      <dsp:nvSpPr>
        <dsp:cNvPr id="0" name=""/>
        <dsp:cNvSpPr/>
      </dsp:nvSpPr>
      <dsp:spPr>
        <a:xfrm>
          <a:off x="4287659" y="878203"/>
          <a:ext cx="3440607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šéfredaktor nevidí agendu článků, pouze jejich počet</a:t>
          </a:r>
          <a:endParaRPr lang="en-US" sz="1500" kern="1200"/>
        </a:p>
      </dsp:txBody>
      <dsp:txXfrm>
        <a:off x="4287659" y="878203"/>
        <a:ext cx="3440607" cy="701245"/>
      </dsp:txXfrm>
    </dsp:sp>
    <dsp:sp modelId="{93FA243F-9C7E-44E2-8C78-E24D80B14581}">
      <dsp:nvSpPr>
        <dsp:cNvPr id="0" name=""/>
        <dsp:cNvSpPr/>
      </dsp:nvSpPr>
      <dsp:spPr>
        <a:xfrm>
          <a:off x="0" y="1754760"/>
          <a:ext cx="7728267" cy="701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665C1F-FCC2-4825-93E7-96F6B1BE7771}">
      <dsp:nvSpPr>
        <dsp:cNvPr id="0" name=""/>
        <dsp:cNvSpPr/>
      </dsp:nvSpPr>
      <dsp:spPr>
        <a:xfrm>
          <a:off x="212126" y="1912540"/>
          <a:ext cx="385685" cy="385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B86B99-453A-4472-A79B-1BA8A049E83A}">
      <dsp:nvSpPr>
        <dsp:cNvPr id="0" name=""/>
        <dsp:cNvSpPr/>
      </dsp:nvSpPr>
      <dsp:spPr>
        <a:xfrm>
          <a:off x="809938" y="1754760"/>
          <a:ext cx="3477720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přidávání, úpravy a výpis článků</a:t>
          </a:r>
          <a:endParaRPr lang="en-US" sz="1900" kern="1200"/>
        </a:p>
      </dsp:txBody>
      <dsp:txXfrm>
        <a:off x="809938" y="1754760"/>
        <a:ext cx="3477720" cy="701245"/>
      </dsp:txXfrm>
    </dsp:sp>
    <dsp:sp modelId="{155B6A5C-9601-49A3-A433-32961FB872EF}">
      <dsp:nvSpPr>
        <dsp:cNvPr id="0" name=""/>
        <dsp:cNvSpPr/>
      </dsp:nvSpPr>
      <dsp:spPr>
        <a:xfrm>
          <a:off x="4287659" y="1754760"/>
          <a:ext cx="3440607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formou textu, nikoliv např. souborů .</a:t>
          </a:r>
          <a:r>
            <a:rPr lang="cs-CZ" sz="1500" kern="1200" dirty="0" err="1"/>
            <a:t>pdf</a:t>
          </a:r>
          <a:endParaRPr lang="en-US" sz="1500" kern="1200" dirty="0"/>
        </a:p>
      </dsp:txBody>
      <dsp:txXfrm>
        <a:off x="4287659" y="1754760"/>
        <a:ext cx="3440607" cy="701245"/>
      </dsp:txXfrm>
    </dsp:sp>
    <dsp:sp modelId="{4E3AD32E-B50B-45FD-B785-9811F4AC0019}">
      <dsp:nvSpPr>
        <dsp:cNvPr id="0" name=""/>
        <dsp:cNvSpPr/>
      </dsp:nvSpPr>
      <dsp:spPr>
        <a:xfrm>
          <a:off x="0" y="2631317"/>
          <a:ext cx="7728267" cy="701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2945C-DF4A-45EF-AC59-944535EE3DE2}">
      <dsp:nvSpPr>
        <dsp:cNvPr id="0" name=""/>
        <dsp:cNvSpPr/>
      </dsp:nvSpPr>
      <dsp:spPr>
        <a:xfrm>
          <a:off x="212126" y="2789098"/>
          <a:ext cx="385685" cy="3856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E6B605-E9D5-4EB0-A74B-56F0BFE15137}">
      <dsp:nvSpPr>
        <dsp:cNvPr id="0" name=""/>
        <dsp:cNvSpPr/>
      </dsp:nvSpPr>
      <dsp:spPr>
        <a:xfrm>
          <a:off x="809938" y="2631317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administrátorská i uživatelská dokumentace</a:t>
          </a:r>
          <a:endParaRPr lang="en-US" sz="1900" kern="1200"/>
        </a:p>
      </dsp:txBody>
      <dsp:txXfrm>
        <a:off x="809938" y="2631317"/>
        <a:ext cx="6918328" cy="701245"/>
      </dsp:txXfrm>
    </dsp:sp>
    <dsp:sp modelId="{6C817BEE-06EC-4AA9-96F9-2E183C686B68}">
      <dsp:nvSpPr>
        <dsp:cNvPr id="0" name=""/>
        <dsp:cNvSpPr/>
      </dsp:nvSpPr>
      <dsp:spPr>
        <a:xfrm>
          <a:off x="0" y="3507875"/>
          <a:ext cx="7728267" cy="7012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F1BEC8-3F82-415D-961F-288F4C0F539E}">
      <dsp:nvSpPr>
        <dsp:cNvPr id="0" name=""/>
        <dsp:cNvSpPr/>
      </dsp:nvSpPr>
      <dsp:spPr>
        <a:xfrm>
          <a:off x="212126" y="3665655"/>
          <a:ext cx="385685" cy="3856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1D3DB2-6A11-4D30-9FD8-4D17E2605C07}">
      <dsp:nvSpPr>
        <dsp:cNvPr id="0" name=""/>
        <dsp:cNvSpPr/>
      </dsp:nvSpPr>
      <dsp:spPr>
        <a:xfrm>
          <a:off x="809938" y="3507875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aplikace funguje jednoduše</a:t>
          </a:r>
          <a:endParaRPr lang="en-US" sz="1900" kern="1200" dirty="0"/>
        </a:p>
      </dsp:txBody>
      <dsp:txXfrm>
        <a:off x="809938" y="3507875"/>
        <a:ext cx="6918328" cy="701245"/>
      </dsp:txXfrm>
    </dsp:sp>
    <dsp:sp modelId="{FC416B3E-B3C3-4D7E-9F5F-925074061E5B}">
      <dsp:nvSpPr>
        <dsp:cNvPr id="0" name=""/>
        <dsp:cNvSpPr/>
      </dsp:nvSpPr>
      <dsp:spPr>
        <a:xfrm>
          <a:off x="0" y="4384432"/>
          <a:ext cx="7728267" cy="701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24D2AD-0E52-4B45-AE43-740BBC0D1074}">
      <dsp:nvSpPr>
        <dsp:cNvPr id="0" name=""/>
        <dsp:cNvSpPr/>
      </dsp:nvSpPr>
      <dsp:spPr>
        <a:xfrm>
          <a:off x="212126" y="4542212"/>
          <a:ext cx="385685" cy="3856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7C23B7-5988-4E30-8829-9260208BF942}">
      <dsp:nvSpPr>
        <dsp:cNvPr id="0" name=""/>
        <dsp:cNvSpPr/>
      </dsp:nvSpPr>
      <dsp:spPr>
        <a:xfrm>
          <a:off x="809938" y="4384432"/>
          <a:ext cx="6918328" cy="70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15" tIns="74215" rIns="74215" bIns="742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projekt je funkční a shoduje se se zadáním</a:t>
          </a:r>
          <a:endParaRPr lang="en-US" sz="1900" kern="1200"/>
        </a:p>
      </dsp:txBody>
      <dsp:txXfrm>
        <a:off x="809938" y="4384432"/>
        <a:ext cx="6918328" cy="70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p-tymm.mzf.cz/ww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375E4-84D9-4B1E-AACD-AE5A20725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Oponentura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17D553-6787-493D-BF36-612FF9AD6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týmu Tarzani k týmu s názvem </a:t>
            </a:r>
            <a:r>
              <a:rPr lang="cs-CZ" dirty="0" err="1"/>
              <a:t>TýmM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7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45CBC4-A72C-4AD5-B5DB-D06EC194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cs-CZ" sz="2800"/>
              <a:t>Představení oponovaného produktu a stručná charakteristika implementační platformy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29FD23-D87E-4C90-94BE-2D0884E2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0" r="8500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CBABA5-BAE6-4FF5-B151-02E904B6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873829"/>
            <a:ext cx="4998962" cy="2911152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cs-CZ" dirty="0">
                <a:solidFill>
                  <a:srgbClr val="FFFFFF"/>
                </a:solidFill>
              </a:rPr>
              <a:t>platforma využívající webové stránky</a:t>
            </a:r>
          </a:p>
          <a:p>
            <a:pPr>
              <a:buClr>
                <a:schemeClr val="bg1"/>
              </a:buClr>
            </a:pPr>
            <a:r>
              <a:rPr lang="cs-CZ" dirty="0">
                <a:solidFill>
                  <a:srgbClr val="FFFFFF"/>
                </a:solidFill>
              </a:rPr>
              <a:t>projekt školního časopisu Logos </a:t>
            </a:r>
            <a:r>
              <a:rPr lang="cs-CZ" dirty="0" err="1">
                <a:solidFill>
                  <a:srgbClr val="FFFFFF"/>
                </a:solidFill>
              </a:rPr>
              <a:t>Polytechnikos</a:t>
            </a:r>
            <a:r>
              <a:rPr lang="cs-CZ" dirty="0">
                <a:solidFill>
                  <a:srgbClr val="FFFFFF"/>
                </a:solidFill>
              </a:rPr>
              <a:t> na stránkách </a:t>
            </a:r>
            <a:r>
              <a:rPr lang="cs-CZ" dirty="0">
                <a:solidFill>
                  <a:srgbClr val="FFFFFF"/>
                </a:solidFill>
                <a:hlinkClick r:id="rId3"/>
              </a:rPr>
              <a:t>http://rsp-tymm.mzf.cz/www/</a:t>
            </a:r>
            <a:endParaRPr lang="cs-CZ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cs-CZ" dirty="0">
                <a:solidFill>
                  <a:srgbClr val="FFFFFF"/>
                </a:solidFill>
              </a:rPr>
              <a:t>použité technologie: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databáze – SQL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aplikace – HTML a PHP </a:t>
            </a:r>
          </a:p>
        </p:txBody>
      </p:sp>
    </p:spTree>
    <p:extLst>
      <p:ext uri="{BB962C8B-B14F-4D97-AF65-F5344CB8AC3E}">
        <p14:creationId xmlns:p14="http://schemas.microsoft.com/office/powerpoint/2010/main" val="185651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EF16E8-59D8-4B25-B4B7-180E5334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cs-CZ" dirty="0"/>
              <a:t>Co už je hotovo a jak to funguje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60F4236-195D-41EB-B8EF-7DD360720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10299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9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3FD15-031D-4E31-AA06-13B28722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Dílčí hodnocení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DCF669-702F-4E84-8BBE-46FDD8DA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cs-CZ" dirty="0"/>
              <a:t>úplnost podkladů</a:t>
            </a:r>
          </a:p>
          <a:p>
            <a:pPr lvl="1"/>
            <a:r>
              <a:rPr lang="cs-CZ" dirty="0"/>
              <a:t>všechny podklady a dokumentace dodány v pořádku</a:t>
            </a:r>
          </a:p>
          <a:p>
            <a:pPr lvl="1"/>
            <a:r>
              <a:rPr lang="cs-CZ" dirty="0"/>
              <a:t>hodnocení – 1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rozsah předané funkčnosti</a:t>
            </a:r>
          </a:p>
          <a:p>
            <a:pPr lvl="1"/>
            <a:r>
              <a:rPr lang="cs-CZ" dirty="0"/>
              <a:t>funkčnost příkladná</a:t>
            </a:r>
          </a:p>
          <a:p>
            <a:pPr lvl="1"/>
            <a:r>
              <a:rPr lang="cs-CZ" dirty="0"/>
              <a:t>základní funkcionality obsaženy – role fungují</a:t>
            </a:r>
          </a:p>
          <a:p>
            <a:pPr lvl="1"/>
            <a:r>
              <a:rPr lang="cs-CZ" dirty="0"/>
              <a:t>přidávání článků pouze textově, nikoliv soubory typu .</a:t>
            </a:r>
            <a:r>
              <a:rPr lang="cs-CZ" dirty="0" err="1"/>
              <a:t>pdf</a:t>
            </a:r>
            <a:endParaRPr lang="cs-CZ" dirty="0"/>
          </a:p>
          <a:p>
            <a:pPr lvl="1"/>
            <a:r>
              <a:rPr lang="cs-CZ" dirty="0"/>
              <a:t>autor zadává článek, který je redaktorem zadán recenzentovi</a:t>
            </a:r>
          </a:p>
          <a:p>
            <a:pPr lvl="1"/>
            <a:r>
              <a:rPr lang="cs-CZ" dirty="0"/>
              <a:t>shoduje se se zadáním, je však základem redakčního systému</a:t>
            </a:r>
          </a:p>
          <a:p>
            <a:pPr lvl="1"/>
            <a:r>
              <a:rPr lang="cs-CZ" dirty="0"/>
              <a:t>hodnocení – 2</a:t>
            </a:r>
          </a:p>
          <a:p>
            <a:pPr lvl="1"/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  <a:p>
            <a:pPr lvl="1"/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F0898A8-78F9-4F51-A0CF-981E1E0209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157858"/>
            <a:ext cx="6907589" cy="18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87B005E-5347-4F12-8EA7-88A44EF24EF2}"/>
              </a:ext>
            </a:extLst>
          </p:cNvPr>
          <p:cNvPicPr/>
          <p:nvPr/>
        </p:nvPicPr>
        <p:blipFill rotWithShape="1"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r="1736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7E3FD15-031D-4E31-AA06-13B28722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420724" cy="4601183"/>
          </a:xfrm>
        </p:spPr>
        <p:txBody>
          <a:bodyPr>
            <a:normAutofit/>
          </a:bodyPr>
          <a:lstStyle/>
          <a:p>
            <a:r>
              <a:rPr lang="cs-CZ" sz="3200" spc="600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Dílčí hodnocení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DCF669-702F-4E84-8BBE-46FDD8DA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42" y="1652336"/>
            <a:ext cx="7315200" cy="48848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cs-CZ" sz="1700" dirty="0">
                <a:solidFill>
                  <a:schemeClr val="tx1"/>
                </a:solidFill>
              </a:rPr>
              <a:t>uživatelská přívětivost</a:t>
            </a:r>
          </a:p>
          <a:p>
            <a:pPr lvl="1"/>
            <a:r>
              <a:rPr lang="cs-CZ" sz="1700" dirty="0">
                <a:solidFill>
                  <a:schemeClr val="tx1"/>
                </a:solidFill>
              </a:rPr>
              <a:t>web je přehledný</a:t>
            </a:r>
          </a:p>
          <a:p>
            <a:pPr lvl="1"/>
            <a:r>
              <a:rPr lang="cs-CZ" sz="1700" dirty="0">
                <a:solidFill>
                  <a:schemeClr val="tx1"/>
                </a:solidFill>
              </a:rPr>
              <a:t>ovládání je intuitivní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cs-CZ" sz="17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zhledem k číselným stavům článků a ID rolí je nutnost používat dokumentaci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chybí informace k formální úpravě článků – např. nějaká šablona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designově příliš nezaujme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dobře zapamatovatelné logo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hodnocení – 2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chyby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při používání nenalezeny žádné chyby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stabilní aplikace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drobnosti</a:t>
            </a:r>
          </a:p>
          <a:p>
            <a:pPr lvl="2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chybí pouze diakritika slova „Přihlášení“ v horizontálním menu</a:t>
            </a:r>
          </a:p>
          <a:p>
            <a:pPr lvl="2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při registraci je možné zadat do pole pro tel. číslo písmena</a:t>
            </a:r>
          </a:p>
          <a:p>
            <a:pPr lvl="1"/>
            <a:r>
              <a:rPr lang="cs-CZ" sz="17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hodnocení - 1</a:t>
            </a:r>
          </a:p>
          <a:p>
            <a:pPr lvl="1"/>
            <a:endParaRPr lang="cs-CZ" sz="1700" dirty="0">
              <a:solidFill>
                <a:schemeClr val="tx1"/>
              </a:solidFill>
            </a:endParaRPr>
          </a:p>
          <a:p>
            <a:pPr lvl="1"/>
            <a:endParaRPr lang="cs-CZ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2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E3FD15-031D-4E31-AA06-13B28722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cs-CZ"/>
              <a:t>Dílčí hodnocení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41DCF669-702F-4E84-8BBE-46FDD8DA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659224"/>
            <a:ext cx="8983489" cy="343067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cs-CZ" dirty="0">
                <a:solidFill>
                  <a:schemeClr val="tx1"/>
                </a:solidFill>
              </a:rPr>
              <a:t>informační hodnota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velmi strohé informace – např. názvy „Logos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Polytechnikos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“, „Články“ s žádnými dalšími informacemi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uživatel si musí většinu věcí domýšlet – informace k recenznímu řízení či k podobě článku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hodnocení – 3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kvalita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zprovozněny základní funkcionality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výborná přehlednost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zhotovené funkcionality se dají zhodnotit kladně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hodnocení - 1</a:t>
            </a:r>
            <a:endParaRPr lang="cs-CZ" dirty="0">
              <a:solidFill>
                <a:schemeClr val="tx1"/>
              </a:solidFill>
            </a:endParaRPr>
          </a:p>
          <a:p>
            <a:pPr lvl="1"/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9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E3FD15-031D-4E31-AA06-13B28722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Dílčí hodnocení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41DCF669-702F-4E84-8BBE-46FDD8DA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1371600"/>
            <a:ext cx="5910677" cy="46131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cs-CZ" dirty="0"/>
              <a:t>administrátorská a uživatelská dokumentace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obsahují veškeré informace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vysvětlují role uživatelů a jejich ID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přiložené vhodné obrázky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hodnocení – 1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celkové hodnocení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průměr našich hodnocení je 1.6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doporučení pro závěrečnou fázi vývoje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implementovat přidávání článku v podobě .</a:t>
            </a:r>
            <a:r>
              <a:rPr lang="cs-CZ" dirty="0" err="1">
                <a:latin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 či .doc(x)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uvést více informací přímo na webové stránky</a:t>
            </a:r>
          </a:p>
          <a:p>
            <a:pPr lvl="1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stavy článků a ID rolí volit spíše slovně</a:t>
            </a:r>
          </a:p>
          <a:p>
            <a:pPr lvl="2"/>
            <a:r>
              <a:rPr lang="cs-CZ" dirty="0">
                <a:latin typeface="Calibri" panose="020F0502020204030204" pitchFamily="34" charset="0"/>
                <a:cs typeface="Times New Roman" panose="02020603050405020304" pitchFamily="18" charset="0"/>
              </a:rPr>
              <a:t>nebyla by pak nutnost nahlížet do dokumentace</a:t>
            </a:r>
          </a:p>
          <a:p>
            <a:pPr lvl="1"/>
            <a:endParaRPr lang="cs-C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4E8842-9D7A-448C-9C69-C42D39D0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-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Děkujeme</a:t>
            </a:r>
            <a:r>
              <a:rPr lang="en-US" sz="66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za </a:t>
            </a:r>
            <a:r>
              <a:rPr lang="en-US" sz="6600" spc="-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pozornost</a:t>
            </a:r>
            <a:endParaRPr lang="en-US" sz="66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822A49-FB89-4BA2-A38A-BB6EAFE9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cs-CZ" sz="5900" spc="-100" dirty="0">
                <a:solidFill>
                  <a:schemeClr val="tx2"/>
                </a:solidFill>
              </a:rPr>
            </a:br>
            <a:br>
              <a:rPr lang="cs-CZ" sz="5900" spc="-100" dirty="0">
                <a:solidFill>
                  <a:schemeClr val="tx2"/>
                </a:solidFill>
              </a:rPr>
            </a:br>
            <a:br>
              <a:rPr lang="cs-CZ" sz="5900" spc="-100" dirty="0">
                <a:solidFill>
                  <a:schemeClr val="tx2"/>
                </a:solidFill>
              </a:rPr>
            </a:br>
            <a:br>
              <a:rPr lang="cs-CZ" sz="5900" spc="-100" dirty="0">
                <a:solidFill>
                  <a:schemeClr val="tx2"/>
                </a:solidFill>
              </a:rPr>
            </a:br>
            <a:r>
              <a:rPr lang="en-US" sz="5900" spc="-100" dirty="0" err="1">
                <a:solidFill>
                  <a:schemeClr val="tx2"/>
                </a:solidFill>
              </a:rPr>
              <a:t>Dotazy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na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členy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hodnoceného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týmu</a:t>
            </a:r>
            <a:endParaRPr lang="en-US" sz="5900" spc="-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3519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369</Words>
  <Application>Microsoft Office PowerPoint</Application>
  <PresentationFormat>Širokoúhlá obrazovka</PresentationFormat>
  <Paragraphs>72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Rámeček</vt:lpstr>
      <vt:lpstr>Oponentura</vt:lpstr>
      <vt:lpstr>Představení oponovaného produktu a stručná charakteristika implementační platformy</vt:lpstr>
      <vt:lpstr>Co už je hotovo a jak to funguje</vt:lpstr>
      <vt:lpstr>Dílčí hodnocení</vt:lpstr>
      <vt:lpstr>Dílčí hodnocení</vt:lpstr>
      <vt:lpstr>Dílčí hodnocení</vt:lpstr>
      <vt:lpstr>Dílčí hodnocení</vt:lpstr>
      <vt:lpstr>Děkujeme za pozornost</vt:lpstr>
      <vt:lpstr>    Dotazy na členy hodnoceného týmu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Oponentura</dc:title>
  <dc:creator>Jan Karas</dc:creator>
  <cp:keywords>Oponentura</cp:keywords>
  <cp:lastModifiedBy>Jan Karas</cp:lastModifiedBy>
  <cp:revision>6</cp:revision>
  <dcterms:created xsi:type="dcterms:W3CDTF">2021-01-06T19:14:14Z</dcterms:created>
  <dcterms:modified xsi:type="dcterms:W3CDTF">2021-01-06T19:31:47Z</dcterms:modified>
</cp:coreProperties>
</file>