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39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96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539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7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47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10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1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54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9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0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0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2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8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0ECDF-72C7-42BF-BE3D-988EE9C1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lang="en-US"/>
              <a:t>T</a:t>
            </a:r>
            <a:r>
              <a:rPr lang="cs-CZ"/>
              <a:t>ým Tarzani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CE19790B-56CD-44E6-98FF-86451A46A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60215"/>
            <a:ext cx="7766936" cy="1096899"/>
          </a:xfrm>
        </p:spPr>
        <p:txBody>
          <a:bodyPr/>
          <a:lstStyle/>
          <a:p>
            <a:pPr algn="ctr"/>
            <a:r>
              <a:rPr lang="cs-CZ"/>
              <a:t>Prezentace první iterace do předmětu ŘSP – 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2529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C8A6C-8C72-4D4E-AF09-5F74908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9104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1FB94C02-6F6C-4999-A3CE-20788029201A}"/>
              </a:ext>
            </a:extLst>
          </p:cNvPr>
          <p:cNvSpPr txBox="1"/>
          <p:nvPr/>
        </p:nvSpPr>
        <p:spPr>
          <a:xfrm>
            <a:off x="1438183" y="250567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/>
              <a:t>Děkujeme za pozornost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448422C-7C26-4056-8F39-40C9AF0DFE6E}"/>
              </a:ext>
            </a:extLst>
          </p:cNvPr>
          <p:cNvSpPr txBox="1"/>
          <p:nvPr/>
        </p:nvSpPr>
        <p:spPr>
          <a:xfrm>
            <a:off x="3048798" y="3577701"/>
            <a:ext cx="3792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400"/>
              <a:t>Vaši Tarzani</a:t>
            </a:r>
          </a:p>
        </p:txBody>
      </p:sp>
    </p:spTree>
    <p:extLst>
      <p:ext uri="{BB962C8B-B14F-4D97-AF65-F5344CB8AC3E}">
        <p14:creationId xmlns:p14="http://schemas.microsoft.com/office/powerpoint/2010/main" val="23881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C75D5-0668-4299-9C20-C2AB2A8A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Představení týmu a jeho členů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AA7E6B-F266-4D70-AB58-1561C6E2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Jan Karas - Team Member</a:t>
            </a:r>
          </a:p>
          <a:p>
            <a:r>
              <a:rPr lang="cs-CZ"/>
              <a:t>Pavel Kincl - Product Owner</a:t>
            </a:r>
          </a:p>
          <a:p>
            <a:r>
              <a:rPr lang="cs-CZ"/>
              <a:t>Štefan Pilát - Team Member</a:t>
            </a:r>
          </a:p>
          <a:p>
            <a:r>
              <a:rPr lang="cs-CZ"/>
              <a:t>Jan Přibyl - Team Member</a:t>
            </a:r>
          </a:p>
          <a:p>
            <a:r>
              <a:rPr lang="cs-CZ"/>
              <a:t>Václav Seidler - Scrum Master</a:t>
            </a:r>
          </a:p>
          <a:p>
            <a:r>
              <a:rPr lang="cs-CZ"/>
              <a:t>Jakub Štulíř - Team Member</a:t>
            </a:r>
          </a:p>
        </p:txBody>
      </p:sp>
    </p:spTree>
    <p:extLst>
      <p:ext uri="{BB962C8B-B14F-4D97-AF65-F5344CB8AC3E}">
        <p14:creationId xmlns:p14="http://schemas.microsoft.com/office/powerpoint/2010/main" val="33168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6E5A1C-67F2-4C0F-9CAE-1733733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Stručná charakteristika implementační platformy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7A18A0-06AF-457F-9796-38EA038A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PHP</a:t>
            </a:r>
          </a:p>
          <a:p>
            <a:r>
              <a:rPr lang="cs-CZ"/>
              <a:t>Framework Symfony, verze 3.4</a:t>
            </a:r>
          </a:p>
          <a:p>
            <a:r>
              <a:rPr lang="cs-CZ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2126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DC6B94-5B3A-44BF-9445-7CB11609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/>
                <a:latin typeface="Arial" panose="020B0604020202020204" pitchFamily="34" charset="0"/>
              </a:rPr>
              <a:t>Co je hotov</a:t>
            </a:r>
            <a:r>
              <a:rPr lang="cs-CZ">
                <a:latin typeface="Arial" panose="020B0604020202020204" pitchFamily="34" charset="0"/>
              </a:rPr>
              <a:t>é</a:t>
            </a:r>
            <a:r>
              <a:rPr lang="pl-PL">
                <a:effectLst/>
                <a:latin typeface="Arial" panose="020B0604020202020204" pitchFamily="34" charset="0"/>
              </a:rPr>
              <a:t> a na čem pracujeme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B4B9AD-6012-41C8-A137-15052AB2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Hotovo</a:t>
            </a:r>
          </a:p>
          <a:p>
            <a:pPr lvl="1"/>
            <a:r>
              <a:rPr lang="cs-CZ"/>
              <a:t>Úvodní stránka webové aplikace</a:t>
            </a:r>
          </a:p>
          <a:p>
            <a:pPr lvl="1"/>
            <a:r>
              <a:rPr lang="cs-CZ"/>
              <a:t>Analýza a návrh databáze</a:t>
            </a:r>
          </a:p>
          <a:p>
            <a:r>
              <a:rPr lang="cs-CZ"/>
              <a:t>In progress</a:t>
            </a:r>
          </a:p>
          <a:p>
            <a:pPr lvl="1"/>
            <a:r>
              <a:rPr lang="cs-CZ"/>
              <a:t>Implementace navrhnuté databáze do frameworku Symfony</a:t>
            </a:r>
          </a:p>
          <a:p>
            <a:pPr lvl="1"/>
            <a:r>
              <a:rPr lang="cs-CZ"/>
              <a:t>Implementace rolí z výše zmíněné databáze</a:t>
            </a:r>
          </a:p>
          <a:p>
            <a:pPr lvl="1"/>
            <a:r>
              <a:rPr lang="cs-CZ"/>
              <a:t>Analýza funkčnosti pro autora, redaktora, recenzenta, čtenáře, šéfredaktora</a:t>
            </a:r>
          </a:p>
        </p:txBody>
      </p:sp>
    </p:spTree>
    <p:extLst>
      <p:ext uri="{BB962C8B-B14F-4D97-AF65-F5344CB8AC3E}">
        <p14:creationId xmlns:p14="http://schemas.microsoft.com/office/powerpoint/2010/main" val="354380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6E4CB0D-BFAE-4226-B5B2-4897244D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4" y="154224"/>
            <a:ext cx="9589706" cy="6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7C782B6-5AE5-48E3-BAA7-34FFF0DE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477951"/>
            <a:ext cx="11242089" cy="59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72BBBB-32EE-4819-82D1-5C8FFC48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Zkušenosti - práce s týmovými nástroji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274C1B-E3B6-4F47-B417-E44AD7D9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cs-CZ"/>
              <a:t>ScrumDesk</a:t>
            </a:r>
          </a:p>
          <a:p>
            <a:pPr lvl="1"/>
            <a:r>
              <a:rPr lang="cs-CZ"/>
              <a:t>Přehledné rozdělování práce a průběžné vyhodnocení</a:t>
            </a:r>
          </a:p>
          <a:p>
            <a:pPr lvl="1"/>
            <a:r>
              <a:rPr lang="cs-CZ"/>
              <a:t>Občas je těžší se orientovat v detailech - UX</a:t>
            </a:r>
          </a:p>
          <a:p>
            <a:r>
              <a:rPr lang="cs-CZ"/>
              <a:t>GitHub</a:t>
            </a:r>
          </a:p>
          <a:p>
            <a:pPr lvl="1"/>
            <a:r>
              <a:rPr lang="cs-CZ"/>
              <a:t>Tým neměl s nástrojem žádné potíže</a:t>
            </a:r>
          </a:p>
          <a:p>
            <a:r>
              <a:rPr lang="cs-CZ"/>
              <a:t>MS Teams</a:t>
            </a:r>
          </a:p>
          <a:p>
            <a:pPr lvl="1"/>
            <a:r>
              <a:rPr lang="cs-CZ"/>
              <a:t>Pravidelné schůzky, průběžné komentování, sdílení souborů a odkazů</a:t>
            </a:r>
          </a:p>
        </p:txBody>
      </p:sp>
    </p:spTree>
    <p:extLst>
      <p:ext uri="{BB962C8B-B14F-4D97-AF65-F5344CB8AC3E}">
        <p14:creationId xmlns:p14="http://schemas.microsoft.com/office/powerpoint/2010/main" val="31760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4F0FE-838E-43B7-91EA-BFBA264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Zkušenosti - </a:t>
            </a:r>
            <a:r>
              <a:rPr lang="cs-CZ">
                <a:latin typeface="Arial" panose="020B0604020202020204" pitchFamily="34" charset="0"/>
              </a:rPr>
              <a:t>t</a:t>
            </a:r>
            <a:r>
              <a:rPr lang="cs-CZ">
                <a:effectLst/>
                <a:latin typeface="Arial" panose="020B0604020202020204" pitchFamily="34" charset="0"/>
              </a:rPr>
              <a:t>ýmová spolupráce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CF3283-7BE0-4879-B7E7-653B61D5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Všichni členové týmu se aktivně zapojovali do diskuzí</a:t>
            </a:r>
          </a:p>
          <a:p>
            <a:r>
              <a:rPr lang="cs-CZ"/>
              <a:t>Společné řešení problémů</a:t>
            </a:r>
          </a:p>
          <a:p>
            <a:r>
              <a:rPr lang="cs-CZ"/>
              <a:t>Při větším počtu členů týmu se diskuze protahují a schůzky většinou trvají déle</a:t>
            </a:r>
          </a:p>
          <a:p>
            <a:r>
              <a:rPr lang="cs-CZ"/>
              <a:t>Schůzky a diskuze tím pádem zabírají čas vlastní implementaci, ale to se děje </a:t>
            </a:r>
            <a:r>
              <a:rPr lang="en-US"/>
              <a:t>ve pro</a:t>
            </a:r>
            <a:r>
              <a:rPr lang="cs-CZ"/>
              <a:t>spěch transparentnosti a sdílení znalostí</a:t>
            </a:r>
          </a:p>
        </p:txBody>
      </p:sp>
    </p:spTree>
    <p:extLst>
      <p:ext uri="{BB962C8B-B14F-4D97-AF65-F5344CB8AC3E}">
        <p14:creationId xmlns:p14="http://schemas.microsoft.com/office/powerpoint/2010/main" val="3869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41290-4D8B-47F7-A9C5-3EC9A2B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D8C23-0ECC-4044-9701-FA6309B9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 čím jsme spokojeni</a:t>
            </a:r>
          </a:p>
          <a:p>
            <a:pPr lvl="1"/>
            <a:r>
              <a:rPr lang="cs-CZ"/>
              <a:t>Společné schůzky</a:t>
            </a:r>
          </a:p>
          <a:p>
            <a:pPr lvl="1"/>
            <a:r>
              <a:rPr lang="cs-CZ"/>
              <a:t>Týmové řešení problémů</a:t>
            </a:r>
          </a:p>
          <a:p>
            <a:r>
              <a:rPr lang="cs-CZ"/>
              <a:t>Co chceme vylepšit</a:t>
            </a:r>
          </a:p>
          <a:p>
            <a:pPr lvl="1"/>
            <a:r>
              <a:rPr lang="cs-CZ"/>
              <a:t>Používat jednotný komunikační nástroj – MS Teams</a:t>
            </a:r>
          </a:p>
          <a:p>
            <a:pPr lvl="1"/>
            <a:r>
              <a:rPr lang="cs-CZ"/>
              <a:t>Začít s dokumentací</a:t>
            </a:r>
          </a:p>
        </p:txBody>
      </p:sp>
    </p:spTree>
    <p:extLst>
      <p:ext uri="{BB962C8B-B14F-4D97-AF65-F5344CB8AC3E}">
        <p14:creationId xmlns:p14="http://schemas.microsoft.com/office/powerpoint/2010/main" val="193433992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223</Words>
  <Application>Microsoft Office PowerPoint</Application>
  <PresentationFormat>Širokoúhlá obrazovka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Tým Tarzani</vt:lpstr>
      <vt:lpstr>Představení týmu a jeho členů</vt:lpstr>
      <vt:lpstr>Stručná charakteristika implementační platformy</vt:lpstr>
      <vt:lpstr>Co je hotové a na čem pracujeme</vt:lpstr>
      <vt:lpstr>Prezentace aplikace PowerPoint</vt:lpstr>
      <vt:lpstr>Prezentace aplikace PowerPoint</vt:lpstr>
      <vt:lpstr>Zkušenosti - práce s týmovými nástroji</vt:lpstr>
      <vt:lpstr>Zkušenosti - týmová spolupráce</vt:lpstr>
      <vt:lpstr>Retrospektiva</vt:lpstr>
      <vt:lpstr>Prostor na otázky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Tarzani</dc:title>
  <dc:creator>emailator@seznam.cz</dc:creator>
  <cp:lastModifiedBy>emailator@seznam.cz</cp:lastModifiedBy>
  <cp:revision>12</cp:revision>
  <dcterms:created xsi:type="dcterms:W3CDTF">2020-12-01T19:39:46Z</dcterms:created>
  <dcterms:modified xsi:type="dcterms:W3CDTF">2020-12-01T21:38:30Z</dcterms:modified>
</cp:coreProperties>
</file>