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59" r:id="rId2"/>
    <p:sldMasterId id="2147483660" r:id="rId3"/>
  </p:sldMasterIdLst>
  <p:notesMasterIdLst>
    <p:notesMasterId r:id="rId29"/>
  </p:notesMasterIdLst>
  <p:handoutMasterIdLst>
    <p:handoutMasterId r:id="rId30"/>
  </p:handoutMasterIdLst>
  <p:sldIdLst>
    <p:sldId id="259" r:id="rId4"/>
    <p:sldId id="284" r:id="rId5"/>
    <p:sldId id="258" r:id="rId6"/>
    <p:sldId id="257" r:id="rId7"/>
    <p:sldId id="269" r:id="rId8"/>
    <p:sldId id="285" r:id="rId9"/>
    <p:sldId id="262" r:id="rId10"/>
    <p:sldId id="270" r:id="rId11"/>
    <p:sldId id="263" r:id="rId12"/>
    <p:sldId id="273" r:id="rId13"/>
    <p:sldId id="277" r:id="rId14"/>
    <p:sldId id="275" r:id="rId15"/>
    <p:sldId id="276" r:id="rId16"/>
    <p:sldId id="264" r:id="rId17"/>
    <p:sldId id="278" r:id="rId18"/>
    <p:sldId id="279" r:id="rId19"/>
    <p:sldId id="265" r:id="rId20"/>
    <p:sldId id="280" r:id="rId21"/>
    <p:sldId id="281" r:id="rId22"/>
    <p:sldId id="266" r:id="rId23"/>
    <p:sldId id="282" r:id="rId24"/>
    <p:sldId id="267" r:id="rId25"/>
    <p:sldId id="268" r:id="rId26"/>
    <p:sldId id="283" r:id="rId27"/>
    <p:sldId id="272" r:id="rId28"/>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85" autoAdjust="0"/>
  </p:normalViewPr>
  <p:slideViewPr>
    <p:cSldViewPr>
      <p:cViewPr varScale="1">
        <p:scale>
          <a:sx n="68" d="100"/>
          <a:sy n="68" d="100"/>
        </p:scale>
        <p:origin x="-88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1998" y="-108"/>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59EA97EE-1FAF-4BB9-B688-45F6FDE37EC7}" type="datetimeFigureOut">
              <a:rPr lang="en-US" smtClean="0"/>
              <a:pPr/>
              <a:t>3/22/2016</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1579D4D-8BCA-4F8D-B407-A90910B9BFD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4" name="Shape 4"/>
          <p:cNvSpPr txBox="1">
            <a:spLocks noGrp="1"/>
          </p:cNvSpPr>
          <p:nvPr>
            <p:ph type="body" idx="1"/>
          </p:nvPr>
        </p:nvSpPr>
        <p:spPr>
          <a:xfrm>
            <a:off x="914401" y="3257550"/>
            <a:ext cx="7315199" cy="30861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
        <p:nvSpPr>
          <p:cNvPr id="6" name="Slide Image Placeholder 5"/>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6DF00A-A704-474E-87EB-BE61C9DD33CA}"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AB347-702A-459C-92C8-9AF27D929F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DF00A-A704-474E-87EB-BE61C9DD33CA}"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AB347-702A-459C-92C8-9AF27D929F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DF00A-A704-474E-87EB-BE61C9DD33CA}"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AB347-702A-459C-92C8-9AF27D929F9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1143000" y="1066800"/>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eorgia"/>
              <a:buNone/>
              <a:defRPr sz="4400" b="0" i="0" u="none" strike="noStrike" cap="none">
                <a:solidFill>
                  <a:schemeClr val="dk1"/>
                </a:solidFill>
                <a:latin typeface="Georgia"/>
                <a:ea typeface="Georgia"/>
                <a:cs typeface="Georgia"/>
                <a:sym typeface="Georg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1752600" y="28956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Georgia"/>
                <a:ea typeface="Georgia"/>
                <a:cs typeface="Georgia"/>
                <a:sym typeface="Georgia"/>
              </a:defRPr>
            </a:lvl1pPr>
            <a:lvl2pPr marL="457200" marR="0" lvl="1" indent="0" algn="ctr" rtl="0">
              <a:spcBef>
                <a:spcPts val="560"/>
              </a:spcBef>
              <a:buClr>
                <a:srgbClr val="888888"/>
              </a:buClr>
              <a:buFont typeface="Arial"/>
              <a:buNone/>
              <a:defRPr sz="2800" b="0" i="0" u="none" strike="noStrike" cap="none">
                <a:solidFill>
                  <a:srgbClr val="888888"/>
                </a:solidFill>
                <a:latin typeface="Georgia"/>
                <a:ea typeface="Georgia"/>
                <a:cs typeface="Georgia"/>
                <a:sym typeface="Georgia"/>
              </a:defRPr>
            </a:lvl2pPr>
            <a:lvl3pPr marL="914400" marR="0" lvl="2" indent="0" algn="ctr" rtl="0">
              <a:spcBef>
                <a:spcPts val="480"/>
              </a:spcBef>
              <a:buClr>
                <a:srgbClr val="888888"/>
              </a:buClr>
              <a:buFont typeface="Arial"/>
              <a:buNone/>
              <a:defRPr sz="2400" b="0" i="0" u="none" strike="noStrike" cap="none">
                <a:solidFill>
                  <a:srgbClr val="888888"/>
                </a:solidFill>
                <a:latin typeface="Georgia"/>
                <a:ea typeface="Georgia"/>
                <a:cs typeface="Georgia"/>
                <a:sym typeface="Georgia"/>
              </a:defRPr>
            </a:lvl3pPr>
            <a:lvl4pPr marL="1371600" marR="0" lvl="3" indent="0" algn="ctr" rtl="0">
              <a:spcBef>
                <a:spcPts val="400"/>
              </a:spcBef>
              <a:buClr>
                <a:srgbClr val="888888"/>
              </a:buClr>
              <a:buFont typeface="Arial"/>
              <a:buNone/>
              <a:defRPr sz="2000" b="0" i="0" u="none" strike="noStrike" cap="none">
                <a:solidFill>
                  <a:srgbClr val="888888"/>
                </a:solidFill>
                <a:latin typeface="Georgia"/>
                <a:ea typeface="Georgia"/>
                <a:cs typeface="Georgia"/>
                <a:sym typeface="Georgia"/>
              </a:defRPr>
            </a:lvl4pPr>
            <a:lvl5pPr marL="1828800" marR="0" lvl="4" indent="0" algn="ctr" rtl="0">
              <a:spcBef>
                <a:spcPts val="400"/>
              </a:spcBef>
              <a:buClr>
                <a:srgbClr val="888888"/>
              </a:buClr>
              <a:buFont typeface="Arial"/>
              <a:buNone/>
              <a:defRPr sz="2000" b="0" i="0" u="none" strike="noStrike" cap="none">
                <a:solidFill>
                  <a:srgbClr val="888888"/>
                </a:solidFill>
                <a:latin typeface="Georgia"/>
                <a:ea typeface="Georgia"/>
                <a:cs typeface="Georgia"/>
                <a:sym typeface="Georgia"/>
              </a:defRPr>
            </a:lvl5pPr>
            <a:lvl6pPr marL="2286000" marR="0" lvl="5" indent="0" algn="ctr" rtl="0">
              <a:spcBef>
                <a:spcPts val="400"/>
              </a:spcBef>
              <a:buClr>
                <a:srgbClr val="888888"/>
              </a:buClr>
              <a:buFont typeface="Arial"/>
              <a:buNone/>
              <a:defRPr sz="2000" b="0" i="0" u="none" strike="noStrike" cap="none">
                <a:solidFill>
                  <a:srgbClr val="888888"/>
                </a:solidFill>
                <a:latin typeface="Georgia"/>
                <a:ea typeface="Georgia"/>
                <a:cs typeface="Georgia"/>
                <a:sym typeface="Georgia"/>
              </a:defRPr>
            </a:lvl6pPr>
            <a:lvl7pPr marL="2743200" marR="0" lvl="6" indent="0" algn="ctr" rtl="0">
              <a:spcBef>
                <a:spcPts val="400"/>
              </a:spcBef>
              <a:buClr>
                <a:srgbClr val="888888"/>
              </a:buClr>
              <a:buFont typeface="Arial"/>
              <a:buNone/>
              <a:defRPr sz="2000" b="0" i="0" u="none" strike="noStrike" cap="none">
                <a:solidFill>
                  <a:srgbClr val="888888"/>
                </a:solidFill>
                <a:latin typeface="Georgia"/>
                <a:ea typeface="Georgia"/>
                <a:cs typeface="Georgia"/>
                <a:sym typeface="Georgia"/>
              </a:defRPr>
            </a:lvl7pPr>
            <a:lvl8pPr marL="3200400" marR="0" lvl="7" indent="0" algn="ctr" rtl="0">
              <a:spcBef>
                <a:spcPts val="400"/>
              </a:spcBef>
              <a:buClr>
                <a:srgbClr val="888888"/>
              </a:buClr>
              <a:buFont typeface="Arial"/>
              <a:buNone/>
              <a:defRPr sz="2000" b="0" i="0" u="none" strike="noStrike" cap="none">
                <a:solidFill>
                  <a:srgbClr val="888888"/>
                </a:solidFill>
                <a:latin typeface="Georgia"/>
                <a:ea typeface="Georgia"/>
                <a:cs typeface="Georgia"/>
                <a:sym typeface="Georgia"/>
              </a:defRPr>
            </a:lvl8pPr>
            <a:lvl9pPr marL="3657600" marR="0" lvl="8" indent="0" algn="ctr" rtl="0">
              <a:spcBef>
                <a:spcPts val="400"/>
              </a:spcBef>
              <a:buClr>
                <a:srgbClr val="888888"/>
              </a:buClr>
              <a:buFont typeface="Arial"/>
              <a:buNone/>
              <a:defRPr sz="2000" b="0" i="0" u="none" strike="noStrike" cap="none">
                <a:solidFill>
                  <a:srgbClr val="888888"/>
                </a:solidFill>
                <a:latin typeface="Georgia"/>
                <a:ea typeface="Georgia"/>
                <a:cs typeface="Georgia"/>
                <a:sym typeface="Georgia"/>
              </a:defRPr>
            </a:lvl9pPr>
          </a:lstStyle>
          <a:p>
            <a:endParaRPr/>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eorgia"/>
                <a:ea typeface="Georgia"/>
                <a:cs typeface="Georgia"/>
                <a:sym typeface="Georgia"/>
              </a:rPr>
              <a:pPr marL="0" marR="0" lvl="0" indent="0" algn="r" rtl="0">
                <a:spcBef>
                  <a:spcPts val="0"/>
                </a:spcBef>
                <a:buSzPct val="25000"/>
                <a:buNone/>
              </a:pPr>
              <a:t>‹#›</a:t>
            </a:fld>
            <a:endParaRPr lang="en-US" sz="1200" b="0" i="0" u="none" strike="noStrike" cap="none">
              <a:solidFill>
                <a:srgbClr val="888888"/>
              </a:solidFill>
              <a:latin typeface="Georgia"/>
              <a:ea typeface="Georgia"/>
              <a:cs typeface="Georgia"/>
              <a:sym typeface="Georg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914400" y="304800"/>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eorgia"/>
              <a:buNone/>
              <a:defRPr sz="4400" b="0" i="0" u="none" strike="noStrike" cap="none">
                <a:solidFill>
                  <a:schemeClr val="dk1"/>
                </a:solidFill>
                <a:latin typeface="Georgia"/>
                <a:ea typeface="Georgia"/>
                <a:cs typeface="Georgia"/>
                <a:sym typeface="Georg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 name="Shape 22"/>
          <p:cNvSpPr txBox="1">
            <a:spLocks noGrp="1"/>
          </p:cNvSpPr>
          <p:nvPr>
            <p:ph type="body" idx="1"/>
          </p:nvPr>
        </p:nvSpPr>
        <p:spPr>
          <a:xfrm>
            <a:off x="9144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eorgia"/>
                <a:ea typeface="Georgia"/>
                <a:cs typeface="Georgia"/>
                <a:sym typeface="Georgia"/>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eorgia"/>
                <a:ea typeface="Georgia"/>
                <a:cs typeface="Georgia"/>
                <a:sym typeface="Georgia"/>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eorgia"/>
                <a:ea typeface="Georgia"/>
                <a:cs typeface="Georgia"/>
                <a:sym typeface="Georgia"/>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eorgia"/>
                <a:ea typeface="Georgia"/>
                <a:cs typeface="Georgia"/>
                <a:sym typeface="Georgia"/>
              </a:rPr>
              <a:pPr marL="0" marR="0" lvl="0" indent="0" algn="r" rtl="0">
                <a:spcBef>
                  <a:spcPts val="0"/>
                </a:spcBef>
                <a:buSzPct val="25000"/>
                <a:buNone/>
              </a:pPr>
              <a:t>‹#›</a:t>
            </a:fld>
            <a:endParaRPr lang="en-US" sz="1200" b="0" i="0" u="none" strike="noStrike" cap="none">
              <a:solidFill>
                <a:srgbClr val="888888"/>
              </a:solidFill>
              <a:latin typeface="Georgia"/>
              <a:ea typeface="Georgia"/>
              <a:cs typeface="Georgia"/>
              <a:sym typeface="Georgi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990600" y="23622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Georgia"/>
              <a:buNone/>
              <a:defRPr sz="4000" b="1" i="0" u="none" strike="noStrike" cap="none">
                <a:solidFill>
                  <a:schemeClr val="dk1"/>
                </a:solidFill>
                <a:latin typeface="Georgia"/>
                <a:ea typeface="Georgia"/>
                <a:cs typeface="Georgia"/>
                <a:sym typeface="Georg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8" name="Shape 28"/>
          <p:cNvSpPr txBox="1">
            <a:spLocks noGrp="1"/>
          </p:cNvSpPr>
          <p:nvPr>
            <p:ph type="body" idx="1"/>
          </p:nvPr>
        </p:nvSpPr>
        <p:spPr>
          <a:xfrm>
            <a:off x="990600" y="838200"/>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Georgia"/>
                <a:ea typeface="Georgia"/>
                <a:cs typeface="Georgia"/>
                <a:sym typeface="Georgia"/>
              </a:defRPr>
            </a:lvl1pPr>
            <a:lvl2pPr marL="457200" marR="0" lvl="1" indent="0" algn="l" rtl="0">
              <a:spcBef>
                <a:spcPts val="360"/>
              </a:spcBef>
              <a:buClr>
                <a:srgbClr val="888888"/>
              </a:buClr>
              <a:buFont typeface="Arial"/>
              <a:buNone/>
              <a:defRPr sz="1800" b="0" i="0" u="none" strike="noStrike" cap="none">
                <a:solidFill>
                  <a:srgbClr val="888888"/>
                </a:solidFill>
                <a:latin typeface="Georgia"/>
                <a:ea typeface="Georgia"/>
                <a:cs typeface="Georgia"/>
                <a:sym typeface="Georgia"/>
              </a:defRPr>
            </a:lvl2pPr>
            <a:lvl3pPr marL="914400" marR="0" lvl="2" indent="0" algn="l" rtl="0">
              <a:spcBef>
                <a:spcPts val="320"/>
              </a:spcBef>
              <a:buClr>
                <a:srgbClr val="888888"/>
              </a:buClr>
              <a:buFont typeface="Arial"/>
              <a:buNone/>
              <a:defRPr sz="1600" b="0" i="0" u="none" strike="noStrike" cap="none">
                <a:solidFill>
                  <a:srgbClr val="888888"/>
                </a:solidFill>
                <a:latin typeface="Georgia"/>
                <a:ea typeface="Georgia"/>
                <a:cs typeface="Georgia"/>
                <a:sym typeface="Georgia"/>
              </a:defRPr>
            </a:lvl3pPr>
            <a:lvl4pPr marL="1371600" marR="0" lvl="3" indent="0" algn="l" rtl="0">
              <a:spcBef>
                <a:spcPts val="280"/>
              </a:spcBef>
              <a:buClr>
                <a:srgbClr val="888888"/>
              </a:buClr>
              <a:buFont typeface="Arial"/>
              <a:buNone/>
              <a:defRPr sz="1400" b="0" i="0" u="none" strike="noStrike" cap="none">
                <a:solidFill>
                  <a:srgbClr val="888888"/>
                </a:solidFill>
                <a:latin typeface="Georgia"/>
                <a:ea typeface="Georgia"/>
                <a:cs typeface="Georgia"/>
                <a:sym typeface="Georgia"/>
              </a:defRPr>
            </a:lvl4pPr>
            <a:lvl5pPr marL="1828800" marR="0" lvl="4" indent="0" algn="l" rtl="0">
              <a:spcBef>
                <a:spcPts val="280"/>
              </a:spcBef>
              <a:buClr>
                <a:srgbClr val="888888"/>
              </a:buClr>
              <a:buFont typeface="Arial"/>
              <a:buNone/>
              <a:defRPr sz="1400" b="0" i="0" u="none" strike="noStrike" cap="none">
                <a:solidFill>
                  <a:srgbClr val="888888"/>
                </a:solidFill>
                <a:latin typeface="Georgia"/>
                <a:ea typeface="Georgia"/>
                <a:cs typeface="Georgia"/>
                <a:sym typeface="Georgia"/>
              </a:defRPr>
            </a:lvl5pPr>
            <a:lvl6pPr marL="2286000" marR="0" lvl="5" indent="0" algn="l" rtl="0">
              <a:spcBef>
                <a:spcPts val="280"/>
              </a:spcBef>
              <a:buClr>
                <a:srgbClr val="888888"/>
              </a:buClr>
              <a:buFont typeface="Arial"/>
              <a:buNone/>
              <a:defRPr sz="1400" b="0" i="0" u="none" strike="noStrike" cap="none">
                <a:solidFill>
                  <a:srgbClr val="888888"/>
                </a:solidFill>
                <a:latin typeface="Georgia"/>
                <a:ea typeface="Georgia"/>
                <a:cs typeface="Georgia"/>
                <a:sym typeface="Georgia"/>
              </a:defRPr>
            </a:lvl6pPr>
            <a:lvl7pPr marL="2743200" marR="0" lvl="6" indent="0" algn="l" rtl="0">
              <a:spcBef>
                <a:spcPts val="280"/>
              </a:spcBef>
              <a:buClr>
                <a:srgbClr val="888888"/>
              </a:buClr>
              <a:buFont typeface="Arial"/>
              <a:buNone/>
              <a:defRPr sz="1400" b="0" i="0" u="none" strike="noStrike" cap="none">
                <a:solidFill>
                  <a:srgbClr val="888888"/>
                </a:solidFill>
                <a:latin typeface="Georgia"/>
                <a:ea typeface="Georgia"/>
                <a:cs typeface="Georgia"/>
                <a:sym typeface="Georgia"/>
              </a:defRPr>
            </a:lvl7pPr>
            <a:lvl8pPr marL="3200400" marR="0" lvl="7" indent="0" algn="l" rtl="0">
              <a:spcBef>
                <a:spcPts val="280"/>
              </a:spcBef>
              <a:buClr>
                <a:srgbClr val="888888"/>
              </a:buClr>
              <a:buFont typeface="Arial"/>
              <a:buNone/>
              <a:defRPr sz="1400" b="0" i="0" u="none" strike="noStrike" cap="none">
                <a:solidFill>
                  <a:srgbClr val="888888"/>
                </a:solidFill>
                <a:latin typeface="Georgia"/>
                <a:ea typeface="Georgia"/>
                <a:cs typeface="Georgia"/>
                <a:sym typeface="Georgia"/>
              </a:defRPr>
            </a:lvl8pPr>
            <a:lvl9pPr marL="3657600" marR="0" lvl="8" indent="0" algn="l" rtl="0">
              <a:spcBef>
                <a:spcPts val="280"/>
              </a:spcBef>
              <a:buClr>
                <a:srgbClr val="888888"/>
              </a:buClr>
              <a:buFont typeface="Arial"/>
              <a:buNone/>
              <a:defRPr sz="1400" b="0" i="0" u="none" strike="noStrike" cap="none">
                <a:solidFill>
                  <a:srgbClr val="888888"/>
                </a:solidFill>
                <a:latin typeface="Georgia"/>
                <a:ea typeface="Georgia"/>
                <a:cs typeface="Georgia"/>
                <a:sym typeface="Georgia"/>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eorgia"/>
                <a:ea typeface="Georgia"/>
                <a:cs typeface="Georgia"/>
                <a:sym typeface="Georgia"/>
              </a:rPr>
              <a:pPr marL="0" marR="0" lvl="0" indent="0" algn="r" rtl="0">
                <a:spcBef>
                  <a:spcPts val="0"/>
                </a:spcBef>
                <a:buSzPct val="25000"/>
                <a:buNone/>
              </a:pPr>
              <a:t>‹#›</a:t>
            </a:fld>
            <a:endParaRPr lang="en-US" sz="1200" b="0" i="0" u="none" strike="noStrike" cap="none">
              <a:solidFill>
                <a:srgbClr val="888888"/>
              </a:solidFill>
              <a:latin typeface="Georgia"/>
              <a:ea typeface="Georgia"/>
              <a:cs typeface="Georgia"/>
              <a:sym typeface="Georgi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14400" y="304800"/>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eorgia"/>
              <a:buNone/>
              <a:defRPr sz="4400" b="0" i="0" u="none" strike="noStrike" cap="none">
                <a:solidFill>
                  <a:schemeClr val="dk1"/>
                </a:solidFill>
                <a:latin typeface="Georgia"/>
                <a:ea typeface="Georgia"/>
                <a:cs typeface="Georgia"/>
                <a:sym typeface="Georg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144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Georgia"/>
                <a:ea typeface="Georgia"/>
                <a:cs typeface="Georgia"/>
                <a:sym typeface="Georgia"/>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Georgia"/>
                <a:ea typeface="Georgia"/>
                <a:cs typeface="Georgia"/>
                <a:sym typeface="Georgia"/>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Georgia"/>
                <a:ea typeface="Georgia"/>
                <a:cs typeface="Georgia"/>
                <a:sym typeface="Georgia"/>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Georgia"/>
                <a:ea typeface="Georgia"/>
                <a:cs typeface="Georgia"/>
                <a:sym typeface="Georgia"/>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Georgia"/>
                <a:ea typeface="Georgia"/>
                <a:cs typeface="Georgia"/>
                <a:sym typeface="Georgia"/>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Georgia"/>
                <a:ea typeface="Georgia"/>
                <a:cs typeface="Georgia"/>
                <a:sym typeface="Georgia"/>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Georgia"/>
                <a:ea typeface="Georgia"/>
                <a:cs typeface="Georgia"/>
                <a:sym typeface="Georgia"/>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Georgia"/>
                <a:ea typeface="Georgia"/>
                <a:cs typeface="Georgia"/>
                <a:sym typeface="Georgia"/>
              </a:defRPr>
            </a:lvl9pPr>
          </a:lstStyle>
          <a:p>
            <a:endParaRPr/>
          </a:p>
        </p:txBody>
      </p:sp>
      <p:sp>
        <p:nvSpPr>
          <p:cNvPr id="35" name="Shape 35"/>
          <p:cNvSpPr txBox="1">
            <a:spLocks noGrp="1"/>
          </p:cNvSpPr>
          <p:nvPr>
            <p:ph type="body" idx="2"/>
          </p:nvPr>
        </p:nvSpPr>
        <p:spPr>
          <a:xfrm>
            <a:off x="51054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Georgia"/>
                <a:ea typeface="Georgia"/>
                <a:cs typeface="Georgia"/>
                <a:sym typeface="Georgia"/>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Georgia"/>
                <a:ea typeface="Georgia"/>
                <a:cs typeface="Georgia"/>
                <a:sym typeface="Georgia"/>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Georgia"/>
                <a:ea typeface="Georgia"/>
                <a:cs typeface="Georgia"/>
                <a:sym typeface="Georgia"/>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Georgia"/>
                <a:ea typeface="Georgia"/>
                <a:cs typeface="Georgia"/>
                <a:sym typeface="Georgia"/>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Georgia"/>
                <a:ea typeface="Georgia"/>
                <a:cs typeface="Georgia"/>
                <a:sym typeface="Georgia"/>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Georgia"/>
                <a:ea typeface="Georgia"/>
                <a:cs typeface="Georgia"/>
                <a:sym typeface="Georgia"/>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Georgia"/>
                <a:ea typeface="Georgia"/>
                <a:cs typeface="Georgia"/>
                <a:sym typeface="Georgia"/>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Georgia"/>
                <a:ea typeface="Georgia"/>
                <a:cs typeface="Georgia"/>
                <a:sym typeface="Georgia"/>
              </a:defRPr>
            </a:lvl9pPr>
          </a:lstStyle>
          <a:p>
            <a:endParaRPr/>
          </a:p>
        </p:txBody>
      </p:sp>
      <p:sp>
        <p:nvSpPr>
          <p:cNvPr id="36" name="Shape 3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38" name="Shape 3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eorgia"/>
                <a:ea typeface="Georgia"/>
                <a:cs typeface="Georgia"/>
                <a:sym typeface="Georgia"/>
              </a:rPr>
              <a:pPr marL="0" marR="0" lvl="0" indent="0" algn="r" rtl="0">
                <a:spcBef>
                  <a:spcPts val="0"/>
                </a:spcBef>
                <a:buSzPct val="25000"/>
                <a:buNone/>
              </a:pPr>
              <a:t>‹#›</a:t>
            </a:fld>
            <a:endParaRPr lang="en-US" sz="1200" b="0" i="0" u="none" strike="noStrike" cap="none">
              <a:solidFill>
                <a:srgbClr val="888888"/>
              </a:solidFill>
              <a:latin typeface="Georgia"/>
              <a:ea typeface="Georgia"/>
              <a:cs typeface="Georgia"/>
              <a:sym typeface="Georgi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914400" y="152400"/>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eorgia"/>
              <a:buNone/>
              <a:defRPr sz="4400" b="0" i="0" u="none" strike="noStrike" cap="none">
                <a:solidFill>
                  <a:schemeClr val="dk1"/>
                </a:solidFill>
                <a:latin typeface="Georgia"/>
                <a:ea typeface="Georgia"/>
                <a:cs typeface="Georgia"/>
                <a:sym typeface="Georg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body" idx="1"/>
          </p:nvPr>
        </p:nvSpPr>
        <p:spPr>
          <a:xfrm>
            <a:off x="914400" y="1447800"/>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Georgia"/>
                <a:ea typeface="Georgia"/>
                <a:cs typeface="Georgia"/>
                <a:sym typeface="Georgia"/>
              </a:defRPr>
            </a:lvl1pPr>
            <a:lvl2pPr marL="457200" marR="0" lvl="1" indent="0" algn="l" rtl="0">
              <a:spcBef>
                <a:spcPts val="400"/>
              </a:spcBef>
              <a:buClr>
                <a:schemeClr val="dk1"/>
              </a:buClr>
              <a:buFont typeface="Arial"/>
              <a:buNone/>
              <a:defRPr sz="2000" b="1" i="0" u="none" strike="noStrike" cap="none">
                <a:solidFill>
                  <a:schemeClr val="dk1"/>
                </a:solidFill>
                <a:latin typeface="Georgia"/>
                <a:ea typeface="Georgia"/>
                <a:cs typeface="Georgia"/>
                <a:sym typeface="Georgia"/>
              </a:defRPr>
            </a:lvl2pPr>
            <a:lvl3pPr marL="914400" marR="0" lvl="2" indent="0" algn="l" rtl="0">
              <a:spcBef>
                <a:spcPts val="360"/>
              </a:spcBef>
              <a:buClr>
                <a:schemeClr val="dk1"/>
              </a:buClr>
              <a:buFont typeface="Arial"/>
              <a:buNone/>
              <a:defRPr sz="1800" b="1" i="0" u="none" strike="noStrike" cap="none">
                <a:solidFill>
                  <a:schemeClr val="dk1"/>
                </a:solidFill>
                <a:latin typeface="Georgia"/>
                <a:ea typeface="Georgia"/>
                <a:cs typeface="Georgia"/>
                <a:sym typeface="Georgia"/>
              </a:defRPr>
            </a:lvl3pPr>
            <a:lvl4pPr marL="1371600" marR="0" lvl="3" indent="0" algn="l" rtl="0">
              <a:spcBef>
                <a:spcPts val="320"/>
              </a:spcBef>
              <a:buClr>
                <a:schemeClr val="dk1"/>
              </a:buClr>
              <a:buFont typeface="Arial"/>
              <a:buNone/>
              <a:defRPr sz="1600" b="1" i="0" u="none" strike="noStrike" cap="none">
                <a:solidFill>
                  <a:schemeClr val="dk1"/>
                </a:solidFill>
                <a:latin typeface="Georgia"/>
                <a:ea typeface="Georgia"/>
                <a:cs typeface="Georgia"/>
                <a:sym typeface="Georgia"/>
              </a:defRPr>
            </a:lvl4pPr>
            <a:lvl5pPr marL="1828800" marR="0" lvl="4" indent="0" algn="l" rtl="0">
              <a:spcBef>
                <a:spcPts val="320"/>
              </a:spcBef>
              <a:buClr>
                <a:schemeClr val="dk1"/>
              </a:buClr>
              <a:buFont typeface="Arial"/>
              <a:buNone/>
              <a:defRPr sz="1600" b="1" i="0" u="none" strike="noStrike" cap="none">
                <a:solidFill>
                  <a:schemeClr val="dk1"/>
                </a:solidFill>
                <a:latin typeface="Georgia"/>
                <a:ea typeface="Georgia"/>
                <a:cs typeface="Georgia"/>
                <a:sym typeface="Georgia"/>
              </a:defRPr>
            </a:lvl5pPr>
            <a:lvl6pPr marL="2286000" marR="0" lvl="5" indent="0" algn="l" rtl="0">
              <a:spcBef>
                <a:spcPts val="320"/>
              </a:spcBef>
              <a:buClr>
                <a:schemeClr val="dk1"/>
              </a:buClr>
              <a:buFont typeface="Arial"/>
              <a:buNone/>
              <a:defRPr sz="1600" b="1" i="0" u="none" strike="noStrike" cap="none">
                <a:solidFill>
                  <a:schemeClr val="dk1"/>
                </a:solidFill>
                <a:latin typeface="Georgia"/>
                <a:ea typeface="Georgia"/>
                <a:cs typeface="Georgia"/>
                <a:sym typeface="Georgia"/>
              </a:defRPr>
            </a:lvl6pPr>
            <a:lvl7pPr marL="2743200" marR="0" lvl="6" indent="0" algn="l" rtl="0">
              <a:spcBef>
                <a:spcPts val="320"/>
              </a:spcBef>
              <a:buClr>
                <a:schemeClr val="dk1"/>
              </a:buClr>
              <a:buFont typeface="Arial"/>
              <a:buNone/>
              <a:defRPr sz="1600" b="1" i="0" u="none" strike="noStrike" cap="none">
                <a:solidFill>
                  <a:schemeClr val="dk1"/>
                </a:solidFill>
                <a:latin typeface="Georgia"/>
                <a:ea typeface="Georgia"/>
                <a:cs typeface="Georgia"/>
                <a:sym typeface="Georgia"/>
              </a:defRPr>
            </a:lvl7pPr>
            <a:lvl8pPr marL="3200400" marR="0" lvl="7" indent="0" algn="l" rtl="0">
              <a:spcBef>
                <a:spcPts val="320"/>
              </a:spcBef>
              <a:buClr>
                <a:schemeClr val="dk1"/>
              </a:buClr>
              <a:buFont typeface="Arial"/>
              <a:buNone/>
              <a:defRPr sz="1600" b="1" i="0" u="none" strike="noStrike" cap="none">
                <a:solidFill>
                  <a:schemeClr val="dk1"/>
                </a:solidFill>
                <a:latin typeface="Georgia"/>
                <a:ea typeface="Georgia"/>
                <a:cs typeface="Georgia"/>
                <a:sym typeface="Georgia"/>
              </a:defRPr>
            </a:lvl8pPr>
            <a:lvl9pPr marL="3657600" marR="0" lvl="8" indent="0" algn="l" rtl="0">
              <a:spcBef>
                <a:spcPts val="320"/>
              </a:spcBef>
              <a:buClr>
                <a:schemeClr val="dk1"/>
              </a:buClr>
              <a:buFont typeface="Arial"/>
              <a:buNone/>
              <a:defRPr sz="1600" b="1" i="0" u="none" strike="noStrike" cap="none">
                <a:solidFill>
                  <a:schemeClr val="dk1"/>
                </a:solidFill>
                <a:latin typeface="Georgia"/>
                <a:ea typeface="Georgia"/>
                <a:cs typeface="Georgia"/>
                <a:sym typeface="Georgia"/>
              </a:defRPr>
            </a:lvl9pPr>
          </a:lstStyle>
          <a:p>
            <a:endParaRPr/>
          </a:p>
        </p:txBody>
      </p:sp>
      <p:sp>
        <p:nvSpPr>
          <p:cNvPr id="42" name="Shape 42"/>
          <p:cNvSpPr txBox="1">
            <a:spLocks noGrp="1"/>
          </p:cNvSpPr>
          <p:nvPr>
            <p:ph type="body" idx="2"/>
          </p:nvPr>
        </p:nvSpPr>
        <p:spPr>
          <a:xfrm>
            <a:off x="914400" y="2087561"/>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Georgia"/>
                <a:ea typeface="Georgia"/>
                <a:cs typeface="Georgia"/>
                <a:sym typeface="Georgia"/>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Georgia"/>
                <a:ea typeface="Georgia"/>
                <a:cs typeface="Georgia"/>
                <a:sym typeface="Georgia"/>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Georgia"/>
                <a:ea typeface="Georgia"/>
                <a:cs typeface="Georgia"/>
                <a:sym typeface="Georgia"/>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Georgia"/>
                <a:ea typeface="Georgia"/>
                <a:cs typeface="Georgia"/>
                <a:sym typeface="Georgia"/>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Georgia"/>
                <a:ea typeface="Georgia"/>
                <a:cs typeface="Georgia"/>
                <a:sym typeface="Georgia"/>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Georgia"/>
                <a:ea typeface="Georgia"/>
                <a:cs typeface="Georgia"/>
                <a:sym typeface="Georgia"/>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Georgia"/>
                <a:ea typeface="Georgia"/>
                <a:cs typeface="Georgia"/>
                <a:sym typeface="Georgia"/>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Georgia"/>
                <a:ea typeface="Georgia"/>
                <a:cs typeface="Georgia"/>
                <a:sym typeface="Georgia"/>
              </a:defRPr>
            </a:lvl9pPr>
          </a:lstStyle>
          <a:p>
            <a:endParaRPr/>
          </a:p>
        </p:txBody>
      </p:sp>
      <p:sp>
        <p:nvSpPr>
          <p:cNvPr id="43" name="Shape 43"/>
          <p:cNvSpPr txBox="1">
            <a:spLocks noGrp="1"/>
          </p:cNvSpPr>
          <p:nvPr>
            <p:ph type="body" idx="3"/>
          </p:nvPr>
        </p:nvSpPr>
        <p:spPr>
          <a:xfrm>
            <a:off x="5102225" y="1447800"/>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Georgia"/>
                <a:ea typeface="Georgia"/>
                <a:cs typeface="Georgia"/>
                <a:sym typeface="Georgia"/>
              </a:defRPr>
            </a:lvl1pPr>
            <a:lvl2pPr marL="457200" marR="0" lvl="1" indent="0" algn="l" rtl="0">
              <a:spcBef>
                <a:spcPts val="400"/>
              </a:spcBef>
              <a:buClr>
                <a:schemeClr val="dk1"/>
              </a:buClr>
              <a:buFont typeface="Arial"/>
              <a:buNone/>
              <a:defRPr sz="2000" b="1" i="0" u="none" strike="noStrike" cap="none">
                <a:solidFill>
                  <a:schemeClr val="dk1"/>
                </a:solidFill>
                <a:latin typeface="Georgia"/>
                <a:ea typeface="Georgia"/>
                <a:cs typeface="Georgia"/>
                <a:sym typeface="Georgia"/>
              </a:defRPr>
            </a:lvl2pPr>
            <a:lvl3pPr marL="914400" marR="0" lvl="2" indent="0" algn="l" rtl="0">
              <a:spcBef>
                <a:spcPts val="360"/>
              </a:spcBef>
              <a:buClr>
                <a:schemeClr val="dk1"/>
              </a:buClr>
              <a:buFont typeface="Arial"/>
              <a:buNone/>
              <a:defRPr sz="1800" b="1" i="0" u="none" strike="noStrike" cap="none">
                <a:solidFill>
                  <a:schemeClr val="dk1"/>
                </a:solidFill>
                <a:latin typeface="Georgia"/>
                <a:ea typeface="Georgia"/>
                <a:cs typeface="Georgia"/>
                <a:sym typeface="Georgia"/>
              </a:defRPr>
            </a:lvl3pPr>
            <a:lvl4pPr marL="1371600" marR="0" lvl="3" indent="0" algn="l" rtl="0">
              <a:spcBef>
                <a:spcPts val="320"/>
              </a:spcBef>
              <a:buClr>
                <a:schemeClr val="dk1"/>
              </a:buClr>
              <a:buFont typeface="Arial"/>
              <a:buNone/>
              <a:defRPr sz="1600" b="1" i="0" u="none" strike="noStrike" cap="none">
                <a:solidFill>
                  <a:schemeClr val="dk1"/>
                </a:solidFill>
                <a:latin typeface="Georgia"/>
                <a:ea typeface="Georgia"/>
                <a:cs typeface="Georgia"/>
                <a:sym typeface="Georgia"/>
              </a:defRPr>
            </a:lvl4pPr>
            <a:lvl5pPr marL="1828800" marR="0" lvl="4" indent="0" algn="l" rtl="0">
              <a:spcBef>
                <a:spcPts val="320"/>
              </a:spcBef>
              <a:buClr>
                <a:schemeClr val="dk1"/>
              </a:buClr>
              <a:buFont typeface="Arial"/>
              <a:buNone/>
              <a:defRPr sz="1600" b="1" i="0" u="none" strike="noStrike" cap="none">
                <a:solidFill>
                  <a:schemeClr val="dk1"/>
                </a:solidFill>
                <a:latin typeface="Georgia"/>
                <a:ea typeface="Georgia"/>
                <a:cs typeface="Georgia"/>
                <a:sym typeface="Georgia"/>
              </a:defRPr>
            </a:lvl5pPr>
            <a:lvl6pPr marL="2286000" marR="0" lvl="5" indent="0" algn="l" rtl="0">
              <a:spcBef>
                <a:spcPts val="320"/>
              </a:spcBef>
              <a:buClr>
                <a:schemeClr val="dk1"/>
              </a:buClr>
              <a:buFont typeface="Arial"/>
              <a:buNone/>
              <a:defRPr sz="1600" b="1" i="0" u="none" strike="noStrike" cap="none">
                <a:solidFill>
                  <a:schemeClr val="dk1"/>
                </a:solidFill>
                <a:latin typeface="Georgia"/>
                <a:ea typeface="Georgia"/>
                <a:cs typeface="Georgia"/>
                <a:sym typeface="Georgia"/>
              </a:defRPr>
            </a:lvl6pPr>
            <a:lvl7pPr marL="2743200" marR="0" lvl="6" indent="0" algn="l" rtl="0">
              <a:spcBef>
                <a:spcPts val="320"/>
              </a:spcBef>
              <a:buClr>
                <a:schemeClr val="dk1"/>
              </a:buClr>
              <a:buFont typeface="Arial"/>
              <a:buNone/>
              <a:defRPr sz="1600" b="1" i="0" u="none" strike="noStrike" cap="none">
                <a:solidFill>
                  <a:schemeClr val="dk1"/>
                </a:solidFill>
                <a:latin typeface="Georgia"/>
                <a:ea typeface="Georgia"/>
                <a:cs typeface="Georgia"/>
                <a:sym typeface="Georgia"/>
              </a:defRPr>
            </a:lvl7pPr>
            <a:lvl8pPr marL="3200400" marR="0" lvl="7" indent="0" algn="l" rtl="0">
              <a:spcBef>
                <a:spcPts val="320"/>
              </a:spcBef>
              <a:buClr>
                <a:schemeClr val="dk1"/>
              </a:buClr>
              <a:buFont typeface="Arial"/>
              <a:buNone/>
              <a:defRPr sz="1600" b="1" i="0" u="none" strike="noStrike" cap="none">
                <a:solidFill>
                  <a:schemeClr val="dk1"/>
                </a:solidFill>
                <a:latin typeface="Georgia"/>
                <a:ea typeface="Georgia"/>
                <a:cs typeface="Georgia"/>
                <a:sym typeface="Georgia"/>
              </a:defRPr>
            </a:lvl8pPr>
            <a:lvl9pPr marL="3657600" marR="0" lvl="8" indent="0" algn="l" rtl="0">
              <a:spcBef>
                <a:spcPts val="320"/>
              </a:spcBef>
              <a:buClr>
                <a:schemeClr val="dk1"/>
              </a:buClr>
              <a:buFont typeface="Arial"/>
              <a:buNone/>
              <a:defRPr sz="1600" b="1" i="0" u="none" strike="noStrike" cap="none">
                <a:solidFill>
                  <a:schemeClr val="dk1"/>
                </a:solidFill>
                <a:latin typeface="Georgia"/>
                <a:ea typeface="Georgia"/>
                <a:cs typeface="Georgia"/>
                <a:sym typeface="Georgia"/>
              </a:defRPr>
            </a:lvl9pPr>
          </a:lstStyle>
          <a:p>
            <a:endParaRPr/>
          </a:p>
        </p:txBody>
      </p:sp>
      <p:sp>
        <p:nvSpPr>
          <p:cNvPr id="44" name="Shape 44"/>
          <p:cNvSpPr txBox="1">
            <a:spLocks noGrp="1"/>
          </p:cNvSpPr>
          <p:nvPr>
            <p:ph type="body" idx="4"/>
          </p:nvPr>
        </p:nvSpPr>
        <p:spPr>
          <a:xfrm>
            <a:off x="5102225" y="2087561"/>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Georgia"/>
                <a:ea typeface="Georgia"/>
                <a:cs typeface="Georgia"/>
                <a:sym typeface="Georgia"/>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Georgia"/>
                <a:ea typeface="Georgia"/>
                <a:cs typeface="Georgia"/>
                <a:sym typeface="Georgia"/>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Georgia"/>
                <a:ea typeface="Georgia"/>
                <a:cs typeface="Georgia"/>
                <a:sym typeface="Georgia"/>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Georgia"/>
                <a:ea typeface="Georgia"/>
                <a:cs typeface="Georgia"/>
                <a:sym typeface="Georgia"/>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Georgia"/>
                <a:ea typeface="Georgia"/>
                <a:cs typeface="Georgia"/>
                <a:sym typeface="Georgia"/>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Georgia"/>
                <a:ea typeface="Georgia"/>
                <a:cs typeface="Georgia"/>
                <a:sym typeface="Georgia"/>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Georgia"/>
                <a:ea typeface="Georgia"/>
                <a:cs typeface="Georgia"/>
                <a:sym typeface="Georgia"/>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Georgia"/>
                <a:ea typeface="Georgia"/>
                <a:cs typeface="Georgia"/>
                <a:sym typeface="Georgia"/>
              </a:defRPr>
            </a:lvl9pPr>
          </a:lstStyle>
          <a:p>
            <a:endParaRPr/>
          </a:p>
        </p:txBody>
      </p:sp>
      <p:sp>
        <p:nvSpPr>
          <p:cNvPr id="45" name="Shape 4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46" name="Shape 4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47" name="Shape 4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eorgia"/>
                <a:ea typeface="Georgia"/>
                <a:cs typeface="Georgia"/>
                <a:sym typeface="Georgia"/>
              </a:rPr>
              <a:pPr marL="0" marR="0" lvl="0" indent="0" algn="r" rtl="0">
                <a:spcBef>
                  <a:spcPts val="0"/>
                </a:spcBef>
                <a:buSzPct val="25000"/>
                <a:buNone/>
              </a:pPr>
              <a:t>‹#›</a:t>
            </a:fld>
            <a:endParaRPr lang="en-US" sz="1200" b="0" i="0" u="none" strike="noStrike" cap="none">
              <a:solidFill>
                <a:srgbClr val="888888"/>
              </a:solidFill>
              <a:latin typeface="Georgia"/>
              <a:ea typeface="Georgia"/>
              <a:cs typeface="Georgia"/>
              <a:sym typeface="Georg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914400" y="304800"/>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eorgia"/>
              <a:buNone/>
              <a:defRPr sz="4400" b="0" i="0" u="none" strike="noStrike" cap="none">
                <a:solidFill>
                  <a:schemeClr val="dk1"/>
                </a:solidFill>
                <a:latin typeface="Georgia"/>
                <a:ea typeface="Georgia"/>
                <a:cs typeface="Georgia"/>
                <a:sym typeface="Georg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eorgia"/>
                <a:ea typeface="Georgia"/>
                <a:cs typeface="Georgia"/>
                <a:sym typeface="Georgia"/>
              </a:rPr>
              <a:pPr marL="0" marR="0" lvl="0" indent="0" algn="r" rtl="0">
                <a:spcBef>
                  <a:spcPts val="0"/>
                </a:spcBef>
                <a:buSzPct val="25000"/>
                <a:buNone/>
              </a:pPr>
              <a:t>‹#›</a:t>
            </a:fld>
            <a:endParaRPr lang="en-US" sz="1200" b="0" i="0" u="none" strike="noStrike" cap="none">
              <a:solidFill>
                <a:srgbClr val="888888"/>
              </a:solidFill>
              <a:latin typeface="Georgia"/>
              <a:ea typeface="Georgia"/>
              <a:cs typeface="Georgia"/>
              <a:sym typeface="Georgi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eorgia"/>
                <a:ea typeface="Georgia"/>
                <a:cs typeface="Georgia"/>
                <a:sym typeface="Georgia"/>
              </a:rPr>
              <a:pPr marL="0" marR="0" lvl="0" indent="0" algn="r" rtl="0">
                <a:spcBef>
                  <a:spcPts val="0"/>
                </a:spcBef>
                <a:buSzPct val="25000"/>
                <a:buNone/>
              </a:pPr>
              <a:t>‹#›</a:t>
            </a:fld>
            <a:endParaRPr lang="en-US" sz="1200" b="0" i="0" u="none" strike="noStrike" cap="none">
              <a:solidFill>
                <a:srgbClr val="888888"/>
              </a:solidFill>
              <a:latin typeface="Georgia"/>
              <a:ea typeface="Georgia"/>
              <a:cs typeface="Georgia"/>
              <a:sym typeface="Georgi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914400" y="2857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Georgia"/>
              <a:buNone/>
              <a:defRPr sz="2000" b="1" i="0" u="none" strike="noStrike" cap="none">
                <a:solidFill>
                  <a:schemeClr val="dk1"/>
                </a:solidFill>
                <a:latin typeface="Georgia"/>
                <a:ea typeface="Georgia"/>
                <a:cs typeface="Georgia"/>
                <a:sym typeface="Georg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 name="Shape 59"/>
          <p:cNvSpPr txBox="1">
            <a:spLocks noGrp="1"/>
          </p:cNvSpPr>
          <p:nvPr>
            <p:ph type="body" idx="1"/>
          </p:nvPr>
        </p:nvSpPr>
        <p:spPr>
          <a:xfrm>
            <a:off x="4032250" y="2857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eorgia"/>
                <a:ea typeface="Georgia"/>
                <a:cs typeface="Georgia"/>
                <a:sym typeface="Georgia"/>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eorgia"/>
                <a:ea typeface="Georgia"/>
                <a:cs typeface="Georgia"/>
                <a:sym typeface="Georgia"/>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eorgia"/>
                <a:ea typeface="Georgia"/>
                <a:cs typeface="Georgia"/>
                <a:sym typeface="Georgia"/>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9pPr>
          </a:lstStyle>
          <a:p>
            <a:endParaRPr/>
          </a:p>
        </p:txBody>
      </p:sp>
      <p:sp>
        <p:nvSpPr>
          <p:cNvPr id="60" name="Shape 60"/>
          <p:cNvSpPr txBox="1">
            <a:spLocks noGrp="1"/>
          </p:cNvSpPr>
          <p:nvPr>
            <p:ph type="body" idx="2"/>
          </p:nvPr>
        </p:nvSpPr>
        <p:spPr>
          <a:xfrm>
            <a:off x="914400" y="14478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Georgia"/>
                <a:ea typeface="Georgia"/>
                <a:cs typeface="Georgia"/>
                <a:sym typeface="Georgia"/>
              </a:defRPr>
            </a:lvl1pPr>
            <a:lvl2pPr marL="457200" marR="0" lvl="1" indent="0" algn="l" rtl="0">
              <a:spcBef>
                <a:spcPts val="240"/>
              </a:spcBef>
              <a:buClr>
                <a:schemeClr val="dk1"/>
              </a:buClr>
              <a:buFont typeface="Arial"/>
              <a:buNone/>
              <a:defRPr sz="1200" b="0" i="0" u="none" strike="noStrike" cap="none">
                <a:solidFill>
                  <a:schemeClr val="dk1"/>
                </a:solidFill>
                <a:latin typeface="Georgia"/>
                <a:ea typeface="Georgia"/>
                <a:cs typeface="Georgia"/>
                <a:sym typeface="Georgia"/>
              </a:defRPr>
            </a:lvl2pPr>
            <a:lvl3pPr marL="914400" marR="0" lvl="2" indent="0" algn="l" rtl="0">
              <a:spcBef>
                <a:spcPts val="200"/>
              </a:spcBef>
              <a:buClr>
                <a:schemeClr val="dk1"/>
              </a:buClr>
              <a:buFont typeface="Arial"/>
              <a:buNone/>
              <a:defRPr sz="1000" b="0" i="0" u="none" strike="noStrike" cap="none">
                <a:solidFill>
                  <a:schemeClr val="dk1"/>
                </a:solidFill>
                <a:latin typeface="Georgia"/>
                <a:ea typeface="Georgia"/>
                <a:cs typeface="Georgia"/>
                <a:sym typeface="Georgia"/>
              </a:defRPr>
            </a:lvl3pPr>
            <a:lvl4pPr marL="1371600" marR="0" lvl="3" indent="0" algn="l" rtl="0">
              <a:spcBef>
                <a:spcPts val="180"/>
              </a:spcBef>
              <a:buClr>
                <a:schemeClr val="dk1"/>
              </a:buClr>
              <a:buFont typeface="Arial"/>
              <a:buNone/>
              <a:defRPr sz="900" b="0" i="0" u="none" strike="noStrike" cap="none">
                <a:solidFill>
                  <a:schemeClr val="dk1"/>
                </a:solidFill>
                <a:latin typeface="Georgia"/>
                <a:ea typeface="Georgia"/>
                <a:cs typeface="Georgia"/>
                <a:sym typeface="Georgia"/>
              </a:defRPr>
            </a:lvl4pPr>
            <a:lvl5pPr marL="1828800" marR="0" lvl="4" indent="0" algn="l" rtl="0">
              <a:spcBef>
                <a:spcPts val="180"/>
              </a:spcBef>
              <a:buClr>
                <a:schemeClr val="dk1"/>
              </a:buClr>
              <a:buFont typeface="Arial"/>
              <a:buNone/>
              <a:defRPr sz="900" b="0" i="0" u="none" strike="noStrike" cap="none">
                <a:solidFill>
                  <a:schemeClr val="dk1"/>
                </a:solidFill>
                <a:latin typeface="Georgia"/>
                <a:ea typeface="Georgia"/>
                <a:cs typeface="Georgia"/>
                <a:sym typeface="Georgia"/>
              </a:defRPr>
            </a:lvl5pPr>
            <a:lvl6pPr marL="2286000" marR="0" lvl="5" indent="0" algn="l" rtl="0">
              <a:spcBef>
                <a:spcPts val="180"/>
              </a:spcBef>
              <a:buClr>
                <a:schemeClr val="dk1"/>
              </a:buClr>
              <a:buFont typeface="Arial"/>
              <a:buNone/>
              <a:defRPr sz="900" b="0" i="0" u="none" strike="noStrike" cap="none">
                <a:solidFill>
                  <a:schemeClr val="dk1"/>
                </a:solidFill>
                <a:latin typeface="Georgia"/>
                <a:ea typeface="Georgia"/>
                <a:cs typeface="Georgia"/>
                <a:sym typeface="Georgia"/>
              </a:defRPr>
            </a:lvl6pPr>
            <a:lvl7pPr marL="2743200" marR="0" lvl="6" indent="0" algn="l" rtl="0">
              <a:spcBef>
                <a:spcPts val="180"/>
              </a:spcBef>
              <a:buClr>
                <a:schemeClr val="dk1"/>
              </a:buClr>
              <a:buFont typeface="Arial"/>
              <a:buNone/>
              <a:defRPr sz="900" b="0" i="0" u="none" strike="noStrike" cap="none">
                <a:solidFill>
                  <a:schemeClr val="dk1"/>
                </a:solidFill>
                <a:latin typeface="Georgia"/>
                <a:ea typeface="Georgia"/>
                <a:cs typeface="Georgia"/>
                <a:sym typeface="Georgia"/>
              </a:defRPr>
            </a:lvl7pPr>
            <a:lvl8pPr marL="3200400" marR="0" lvl="7" indent="0" algn="l" rtl="0">
              <a:spcBef>
                <a:spcPts val="180"/>
              </a:spcBef>
              <a:buClr>
                <a:schemeClr val="dk1"/>
              </a:buClr>
              <a:buFont typeface="Arial"/>
              <a:buNone/>
              <a:defRPr sz="900" b="0" i="0" u="none" strike="noStrike" cap="none">
                <a:solidFill>
                  <a:schemeClr val="dk1"/>
                </a:solidFill>
                <a:latin typeface="Georgia"/>
                <a:ea typeface="Georgia"/>
                <a:cs typeface="Georgia"/>
                <a:sym typeface="Georgia"/>
              </a:defRPr>
            </a:lvl8pPr>
            <a:lvl9pPr marL="3657600" marR="0" lvl="8" indent="0" algn="l" rtl="0">
              <a:spcBef>
                <a:spcPts val="180"/>
              </a:spcBef>
              <a:buClr>
                <a:schemeClr val="dk1"/>
              </a:buClr>
              <a:buFont typeface="Arial"/>
              <a:buNone/>
              <a:defRPr sz="900" b="0" i="0" u="none" strike="noStrike" cap="none">
                <a:solidFill>
                  <a:schemeClr val="dk1"/>
                </a:solidFill>
                <a:latin typeface="Georgia"/>
                <a:ea typeface="Georgia"/>
                <a:cs typeface="Georgia"/>
                <a:sym typeface="Georgia"/>
              </a:defRPr>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eorgia"/>
                <a:ea typeface="Georgia"/>
                <a:cs typeface="Georgia"/>
                <a:sym typeface="Georgia"/>
              </a:rPr>
              <a:pPr marL="0" marR="0" lvl="0" indent="0" algn="r" rtl="0">
                <a:spcBef>
                  <a:spcPts val="0"/>
                </a:spcBef>
                <a:buSzPct val="25000"/>
                <a:buNone/>
              </a:pPr>
              <a:t>‹#›</a:t>
            </a:fld>
            <a:endParaRPr lang="en-US" sz="1200" b="0" i="0" u="none" strike="noStrike" cap="none">
              <a:solidFill>
                <a:srgbClr val="888888"/>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DF00A-A704-474E-87EB-BE61C9DD33CA}"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AB347-702A-459C-92C8-9AF27D929F9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905000" y="45720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Georgia"/>
              <a:buNone/>
              <a:defRPr sz="2000" b="1" i="0" u="none" strike="noStrike" cap="none">
                <a:solidFill>
                  <a:schemeClr val="dk1"/>
                </a:solidFill>
                <a:latin typeface="Georgia"/>
                <a:ea typeface="Georgia"/>
                <a:cs typeface="Georgia"/>
                <a:sym typeface="Georg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6" name="Shape 66"/>
          <p:cNvSpPr>
            <a:spLocks noGrp="1"/>
          </p:cNvSpPr>
          <p:nvPr>
            <p:ph type="pic" idx="2"/>
          </p:nvPr>
        </p:nvSpPr>
        <p:spPr>
          <a:xfrm>
            <a:off x="1905000" y="381000"/>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Georgia"/>
                <a:ea typeface="Georgia"/>
                <a:cs typeface="Georgia"/>
                <a:sym typeface="Georgia"/>
              </a:defRPr>
            </a:lvl1pPr>
            <a:lvl2pPr marL="457200" marR="0" lvl="1" indent="0" algn="l" rtl="0">
              <a:spcBef>
                <a:spcPts val="560"/>
              </a:spcBef>
              <a:buClr>
                <a:schemeClr val="dk1"/>
              </a:buClr>
              <a:buFont typeface="Arial"/>
              <a:buNone/>
              <a:defRPr sz="2800" b="0" i="0" u="none" strike="noStrike" cap="none">
                <a:solidFill>
                  <a:schemeClr val="dk1"/>
                </a:solidFill>
                <a:latin typeface="Georgia"/>
                <a:ea typeface="Georgia"/>
                <a:cs typeface="Georgia"/>
                <a:sym typeface="Georgia"/>
              </a:defRPr>
            </a:lvl2pPr>
            <a:lvl3pPr marL="914400" marR="0" lvl="2" indent="0" algn="l" rtl="0">
              <a:spcBef>
                <a:spcPts val="480"/>
              </a:spcBef>
              <a:buClr>
                <a:schemeClr val="dk1"/>
              </a:buClr>
              <a:buFont typeface="Arial"/>
              <a:buNone/>
              <a:defRPr sz="2400" b="0" i="0" u="none" strike="noStrike" cap="none">
                <a:solidFill>
                  <a:schemeClr val="dk1"/>
                </a:solidFill>
                <a:latin typeface="Georgia"/>
                <a:ea typeface="Georgia"/>
                <a:cs typeface="Georgia"/>
                <a:sym typeface="Georgia"/>
              </a:defRPr>
            </a:lvl3pPr>
            <a:lvl4pPr marL="1371600" marR="0" lvl="3" indent="0" algn="l" rtl="0">
              <a:spcBef>
                <a:spcPts val="400"/>
              </a:spcBef>
              <a:buClr>
                <a:schemeClr val="dk1"/>
              </a:buClr>
              <a:buFont typeface="Arial"/>
              <a:buNone/>
              <a:defRPr sz="2000" b="0" i="0" u="none" strike="noStrike" cap="none">
                <a:solidFill>
                  <a:schemeClr val="dk1"/>
                </a:solidFill>
                <a:latin typeface="Georgia"/>
                <a:ea typeface="Georgia"/>
                <a:cs typeface="Georgia"/>
                <a:sym typeface="Georgia"/>
              </a:defRPr>
            </a:lvl4pPr>
            <a:lvl5pPr marL="1828800" marR="0" lvl="4" indent="0" algn="l" rtl="0">
              <a:spcBef>
                <a:spcPts val="400"/>
              </a:spcBef>
              <a:buClr>
                <a:schemeClr val="dk1"/>
              </a:buClr>
              <a:buFont typeface="Arial"/>
              <a:buNone/>
              <a:defRPr sz="2000" b="0" i="0" u="none" strike="noStrike" cap="none">
                <a:solidFill>
                  <a:schemeClr val="dk1"/>
                </a:solidFill>
                <a:latin typeface="Georgia"/>
                <a:ea typeface="Georgia"/>
                <a:cs typeface="Georgia"/>
                <a:sym typeface="Georgia"/>
              </a:defRPr>
            </a:lvl5pPr>
            <a:lvl6pPr marL="2286000" marR="0" lvl="5" indent="0" algn="l" rtl="0">
              <a:spcBef>
                <a:spcPts val="400"/>
              </a:spcBef>
              <a:buClr>
                <a:schemeClr val="dk1"/>
              </a:buClr>
              <a:buFont typeface="Arial"/>
              <a:buNone/>
              <a:defRPr sz="2000" b="0" i="0" u="none" strike="noStrike" cap="none">
                <a:solidFill>
                  <a:schemeClr val="dk1"/>
                </a:solidFill>
                <a:latin typeface="Georgia"/>
                <a:ea typeface="Georgia"/>
                <a:cs typeface="Georgia"/>
                <a:sym typeface="Georgia"/>
              </a:defRPr>
            </a:lvl6pPr>
            <a:lvl7pPr marL="2743200" marR="0" lvl="6" indent="0" algn="l" rtl="0">
              <a:spcBef>
                <a:spcPts val="400"/>
              </a:spcBef>
              <a:buClr>
                <a:schemeClr val="dk1"/>
              </a:buClr>
              <a:buFont typeface="Arial"/>
              <a:buNone/>
              <a:defRPr sz="2000" b="0" i="0" u="none" strike="noStrike" cap="none">
                <a:solidFill>
                  <a:schemeClr val="dk1"/>
                </a:solidFill>
                <a:latin typeface="Georgia"/>
                <a:ea typeface="Georgia"/>
                <a:cs typeface="Georgia"/>
                <a:sym typeface="Georgia"/>
              </a:defRPr>
            </a:lvl7pPr>
            <a:lvl8pPr marL="3200400" marR="0" lvl="7" indent="0" algn="l" rtl="0">
              <a:spcBef>
                <a:spcPts val="400"/>
              </a:spcBef>
              <a:buClr>
                <a:schemeClr val="dk1"/>
              </a:buClr>
              <a:buFont typeface="Arial"/>
              <a:buNone/>
              <a:defRPr sz="2000" b="0" i="0" u="none" strike="noStrike" cap="none">
                <a:solidFill>
                  <a:schemeClr val="dk1"/>
                </a:solidFill>
                <a:latin typeface="Georgia"/>
                <a:ea typeface="Georgia"/>
                <a:cs typeface="Georgia"/>
                <a:sym typeface="Georgia"/>
              </a:defRPr>
            </a:lvl8pPr>
            <a:lvl9pPr marL="3657600" marR="0" lvl="8" indent="0" algn="l" rtl="0">
              <a:spcBef>
                <a:spcPts val="400"/>
              </a:spcBef>
              <a:buClr>
                <a:schemeClr val="dk1"/>
              </a:buClr>
              <a:buFont typeface="Arial"/>
              <a:buNone/>
              <a:defRPr sz="2000" b="0" i="0" u="none" strike="noStrike" cap="none">
                <a:solidFill>
                  <a:schemeClr val="dk1"/>
                </a:solidFill>
                <a:latin typeface="Georgia"/>
                <a:ea typeface="Georgia"/>
                <a:cs typeface="Georgia"/>
                <a:sym typeface="Georgia"/>
              </a:defRPr>
            </a:lvl9pPr>
          </a:lstStyle>
          <a:p>
            <a:endParaRPr/>
          </a:p>
        </p:txBody>
      </p:sp>
      <p:sp>
        <p:nvSpPr>
          <p:cNvPr id="67" name="Shape 67"/>
          <p:cNvSpPr txBox="1">
            <a:spLocks noGrp="1"/>
          </p:cNvSpPr>
          <p:nvPr>
            <p:ph type="body" idx="1"/>
          </p:nvPr>
        </p:nvSpPr>
        <p:spPr>
          <a:xfrm>
            <a:off x="1905000" y="5257800"/>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Georgia"/>
                <a:ea typeface="Georgia"/>
                <a:cs typeface="Georgia"/>
                <a:sym typeface="Georgia"/>
              </a:defRPr>
            </a:lvl1pPr>
            <a:lvl2pPr marL="457200" marR="0" lvl="1" indent="0" algn="l" rtl="0">
              <a:spcBef>
                <a:spcPts val="240"/>
              </a:spcBef>
              <a:buClr>
                <a:schemeClr val="dk1"/>
              </a:buClr>
              <a:buFont typeface="Arial"/>
              <a:buNone/>
              <a:defRPr sz="1200" b="0" i="0" u="none" strike="noStrike" cap="none">
                <a:solidFill>
                  <a:schemeClr val="dk1"/>
                </a:solidFill>
                <a:latin typeface="Georgia"/>
                <a:ea typeface="Georgia"/>
                <a:cs typeface="Georgia"/>
                <a:sym typeface="Georgia"/>
              </a:defRPr>
            </a:lvl2pPr>
            <a:lvl3pPr marL="914400" marR="0" lvl="2" indent="0" algn="l" rtl="0">
              <a:spcBef>
                <a:spcPts val="200"/>
              </a:spcBef>
              <a:buClr>
                <a:schemeClr val="dk1"/>
              </a:buClr>
              <a:buFont typeface="Arial"/>
              <a:buNone/>
              <a:defRPr sz="1000" b="0" i="0" u="none" strike="noStrike" cap="none">
                <a:solidFill>
                  <a:schemeClr val="dk1"/>
                </a:solidFill>
                <a:latin typeface="Georgia"/>
                <a:ea typeface="Georgia"/>
                <a:cs typeface="Georgia"/>
                <a:sym typeface="Georgia"/>
              </a:defRPr>
            </a:lvl3pPr>
            <a:lvl4pPr marL="1371600" marR="0" lvl="3" indent="0" algn="l" rtl="0">
              <a:spcBef>
                <a:spcPts val="180"/>
              </a:spcBef>
              <a:buClr>
                <a:schemeClr val="dk1"/>
              </a:buClr>
              <a:buFont typeface="Arial"/>
              <a:buNone/>
              <a:defRPr sz="900" b="0" i="0" u="none" strike="noStrike" cap="none">
                <a:solidFill>
                  <a:schemeClr val="dk1"/>
                </a:solidFill>
                <a:latin typeface="Georgia"/>
                <a:ea typeface="Georgia"/>
                <a:cs typeface="Georgia"/>
                <a:sym typeface="Georgia"/>
              </a:defRPr>
            </a:lvl4pPr>
            <a:lvl5pPr marL="1828800" marR="0" lvl="4" indent="0" algn="l" rtl="0">
              <a:spcBef>
                <a:spcPts val="180"/>
              </a:spcBef>
              <a:buClr>
                <a:schemeClr val="dk1"/>
              </a:buClr>
              <a:buFont typeface="Arial"/>
              <a:buNone/>
              <a:defRPr sz="900" b="0" i="0" u="none" strike="noStrike" cap="none">
                <a:solidFill>
                  <a:schemeClr val="dk1"/>
                </a:solidFill>
                <a:latin typeface="Georgia"/>
                <a:ea typeface="Georgia"/>
                <a:cs typeface="Georgia"/>
                <a:sym typeface="Georgia"/>
              </a:defRPr>
            </a:lvl5pPr>
            <a:lvl6pPr marL="2286000" marR="0" lvl="5" indent="0" algn="l" rtl="0">
              <a:spcBef>
                <a:spcPts val="180"/>
              </a:spcBef>
              <a:buClr>
                <a:schemeClr val="dk1"/>
              </a:buClr>
              <a:buFont typeface="Arial"/>
              <a:buNone/>
              <a:defRPr sz="900" b="0" i="0" u="none" strike="noStrike" cap="none">
                <a:solidFill>
                  <a:schemeClr val="dk1"/>
                </a:solidFill>
                <a:latin typeface="Georgia"/>
                <a:ea typeface="Georgia"/>
                <a:cs typeface="Georgia"/>
                <a:sym typeface="Georgia"/>
              </a:defRPr>
            </a:lvl6pPr>
            <a:lvl7pPr marL="2743200" marR="0" lvl="6" indent="0" algn="l" rtl="0">
              <a:spcBef>
                <a:spcPts val="180"/>
              </a:spcBef>
              <a:buClr>
                <a:schemeClr val="dk1"/>
              </a:buClr>
              <a:buFont typeface="Arial"/>
              <a:buNone/>
              <a:defRPr sz="900" b="0" i="0" u="none" strike="noStrike" cap="none">
                <a:solidFill>
                  <a:schemeClr val="dk1"/>
                </a:solidFill>
                <a:latin typeface="Georgia"/>
                <a:ea typeface="Georgia"/>
                <a:cs typeface="Georgia"/>
                <a:sym typeface="Georgia"/>
              </a:defRPr>
            </a:lvl7pPr>
            <a:lvl8pPr marL="3200400" marR="0" lvl="7" indent="0" algn="l" rtl="0">
              <a:spcBef>
                <a:spcPts val="180"/>
              </a:spcBef>
              <a:buClr>
                <a:schemeClr val="dk1"/>
              </a:buClr>
              <a:buFont typeface="Arial"/>
              <a:buNone/>
              <a:defRPr sz="900" b="0" i="0" u="none" strike="noStrike" cap="none">
                <a:solidFill>
                  <a:schemeClr val="dk1"/>
                </a:solidFill>
                <a:latin typeface="Georgia"/>
                <a:ea typeface="Georgia"/>
                <a:cs typeface="Georgia"/>
                <a:sym typeface="Georgia"/>
              </a:defRPr>
            </a:lvl8pPr>
            <a:lvl9pPr marL="3657600" marR="0" lvl="8" indent="0" algn="l" rtl="0">
              <a:spcBef>
                <a:spcPts val="180"/>
              </a:spcBef>
              <a:buClr>
                <a:schemeClr val="dk1"/>
              </a:buClr>
              <a:buFont typeface="Arial"/>
              <a:buNone/>
              <a:defRPr sz="900" b="0" i="0" u="none" strike="noStrike" cap="none">
                <a:solidFill>
                  <a:schemeClr val="dk1"/>
                </a:solidFill>
                <a:latin typeface="Georgia"/>
                <a:ea typeface="Georgia"/>
                <a:cs typeface="Georgia"/>
                <a:sym typeface="Georgia"/>
              </a:defRPr>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eorgia"/>
                <a:ea typeface="Georgia"/>
                <a:cs typeface="Georgia"/>
                <a:sym typeface="Georgia"/>
              </a:rPr>
              <a:pPr marL="0" marR="0" lvl="0" indent="0" algn="r" rtl="0">
                <a:spcBef>
                  <a:spcPts val="0"/>
                </a:spcBef>
                <a:buSzPct val="25000"/>
                <a:buNone/>
              </a:pPr>
              <a:t>‹#›</a:t>
            </a:fld>
            <a:endParaRPr lang="en-US" sz="1200" b="0" i="0" u="none" strike="noStrike" cap="none">
              <a:solidFill>
                <a:srgbClr val="888888"/>
              </a:solidFill>
              <a:latin typeface="Georgia"/>
              <a:ea typeface="Georgia"/>
              <a:cs typeface="Georgia"/>
              <a:sym typeface="Georgi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914400" y="304800"/>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eorgia"/>
              <a:buNone/>
              <a:defRPr sz="4400" b="0" i="0" u="none" strike="noStrike" cap="none">
                <a:solidFill>
                  <a:schemeClr val="dk1"/>
                </a:solidFill>
                <a:latin typeface="Georgia"/>
                <a:ea typeface="Georgia"/>
                <a:cs typeface="Georgia"/>
                <a:sym typeface="Georg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3" name="Shape 73"/>
          <p:cNvSpPr txBox="1">
            <a:spLocks noGrp="1"/>
          </p:cNvSpPr>
          <p:nvPr>
            <p:ph type="body" idx="1"/>
          </p:nvPr>
        </p:nvSpPr>
        <p:spPr>
          <a:xfrm rot="5400000">
            <a:off x="27662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eorgia"/>
                <a:ea typeface="Georgia"/>
                <a:cs typeface="Georgia"/>
                <a:sym typeface="Georgia"/>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eorgia"/>
                <a:ea typeface="Georgia"/>
                <a:cs typeface="Georgia"/>
                <a:sym typeface="Georgia"/>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eorgia"/>
                <a:ea typeface="Georgia"/>
                <a:cs typeface="Georgia"/>
                <a:sym typeface="Georgia"/>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eorgia"/>
                <a:ea typeface="Georgia"/>
                <a:cs typeface="Georgia"/>
                <a:sym typeface="Georgia"/>
              </a:rPr>
              <a:pPr marL="0" marR="0" lvl="0" indent="0" algn="r" rtl="0">
                <a:spcBef>
                  <a:spcPts val="0"/>
                </a:spcBef>
                <a:buSzPct val="25000"/>
                <a:buNone/>
              </a:pPr>
              <a:t>‹#›</a:t>
            </a:fld>
            <a:endParaRPr lang="en-US" sz="1200" b="0" i="0" u="none" strike="noStrike" cap="none">
              <a:solidFill>
                <a:srgbClr val="888888"/>
              </a:solidFill>
              <a:latin typeface="Georgia"/>
              <a:ea typeface="Georgia"/>
              <a:cs typeface="Georgia"/>
              <a:sym typeface="Georgi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eorgia"/>
              <a:buNone/>
              <a:defRPr sz="4400" b="0" i="0" u="none" strike="noStrike" cap="none">
                <a:solidFill>
                  <a:schemeClr val="dk1"/>
                </a:solidFill>
                <a:latin typeface="Georgia"/>
                <a:ea typeface="Georgia"/>
                <a:cs typeface="Georgia"/>
                <a:sym typeface="Georg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9" name="Shape 79"/>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eorgia"/>
                <a:ea typeface="Georgia"/>
                <a:cs typeface="Georgia"/>
                <a:sym typeface="Georgia"/>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eorgia"/>
                <a:ea typeface="Georgia"/>
                <a:cs typeface="Georgia"/>
                <a:sym typeface="Georgia"/>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eorgia"/>
                <a:ea typeface="Georgia"/>
                <a:cs typeface="Georgia"/>
                <a:sym typeface="Georgia"/>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eorgia"/>
                <a:ea typeface="Georgia"/>
                <a:cs typeface="Georgia"/>
                <a:sym typeface="Georgia"/>
              </a:rPr>
              <a:pPr marL="0" marR="0" lvl="0" indent="0" algn="r" rtl="0">
                <a:spcBef>
                  <a:spcPts val="0"/>
                </a:spcBef>
                <a:buSzPct val="25000"/>
                <a:buNone/>
              </a:pPr>
              <a:t>‹#›</a:t>
            </a:fld>
            <a:endParaRPr lang="en-US" sz="1200" b="0" i="0" u="none" strike="noStrike" cap="none">
              <a:solidFill>
                <a:srgbClr val="888888"/>
              </a:solidFill>
              <a:latin typeface="Georgia"/>
              <a:ea typeface="Georgia"/>
              <a:cs typeface="Georgia"/>
              <a:sym typeface="Georgi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1640C2-FA48-4F93-AB34-C2D8649769A7}"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56112-3DA0-4FC9-AF7B-84FB2B6346A9}"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1640C2-FA48-4F93-AB34-C2D8649769A7}"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56112-3DA0-4FC9-AF7B-84FB2B6346A9}"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640C2-FA48-4F93-AB34-C2D8649769A7}"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56112-3DA0-4FC9-AF7B-84FB2B6346A9}"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1640C2-FA48-4F93-AB34-C2D8649769A7}" type="datetimeFigureOut">
              <a:rPr lang="en-US" smtClean="0"/>
              <a:pPr/>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56112-3DA0-4FC9-AF7B-84FB2B6346A9}"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1640C2-FA48-4F93-AB34-C2D8649769A7}" type="datetimeFigureOut">
              <a:rPr lang="en-US" smtClean="0"/>
              <a:pPr/>
              <a:t>3/22/2016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56112-3DA0-4FC9-AF7B-84FB2B6346A9}"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1640C2-FA48-4F93-AB34-C2D8649769A7}" type="datetimeFigureOut">
              <a:rPr lang="en-US" smtClean="0"/>
              <a:pPr/>
              <a:t>3/22/2016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56112-3DA0-4FC9-AF7B-84FB2B6346A9}"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640C2-FA48-4F93-AB34-C2D8649769A7}" type="datetimeFigureOut">
              <a:rPr lang="en-US" smtClean="0"/>
              <a:pPr/>
              <a:t>3/22/2016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56112-3DA0-4FC9-AF7B-84FB2B6346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6DF00A-A704-474E-87EB-BE61C9DD33CA}"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AB347-702A-459C-92C8-9AF27D929F9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1640C2-FA48-4F93-AB34-C2D8649769A7}" type="datetimeFigureOut">
              <a:rPr lang="en-US" smtClean="0"/>
              <a:pPr/>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56112-3DA0-4FC9-AF7B-84FB2B6346A9}"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1640C2-FA48-4F93-AB34-C2D8649769A7}" type="datetimeFigureOut">
              <a:rPr lang="en-US" smtClean="0"/>
              <a:pPr/>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56112-3DA0-4FC9-AF7B-84FB2B6346A9}"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1640C2-FA48-4F93-AB34-C2D8649769A7}"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56112-3DA0-4FC9-AF7B-84FB2B6346A9}"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1640C2-FA48-4F93-AB34-C2D8649769A7}"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56112-3DA0-4FC9-AF7B-84FB2B6346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6DF00A-A704-474E-87EB-BE61C9DD33CA}" type="datetimeFigureOut">
              <a:rPr lang="en-US" smtClean="0"/>
              <a:pPr/>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AB347-702A-459C-92C8-9AF27D929F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6DF00A-A704-474E-87EB-BE61C9DD33CA}" type="datetimeFigureOut">
              <a:rPr lang="en-US" smtClean="0"/>
              <a:pPr/>
              <a:t>3/22/2016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EAB347-702A-459C-92C8-9AF27D929F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6DF00A-A704-474E-87EB-BE61C9DD33CA}" type="datetimeFigureOut">
              <a:rPr lang="en-US" smtClean="0"/>
              <a:pPr/>
              <a:t>3/22/2016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EAB347-702A-459C-92C8-9AF27D929F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DF00A-A704-474E-87EB-BE61C9DD33CA}" type="datetimeFigureOut">
              <a:rPr lang="en-US" smtClean="0"/>
              <a:pPr/>
              <a:t>3/22/2016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EAB347-702A-459C-92C8-9AF27D929F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DF00A-A704-474E-87EB-BE61C9DD33CA}" type="datetimeFigureOut">
              <a:rPr lang="en-US" smtClean="0"/>
              <a:pPr/>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AB347-702A-459C-92C8-9AF27D929F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DF00A-A704-474E-87EB-BE61C9DD33CA}" type="datetimeFigureOut">
              <a:rPr lang="en-US" smtClean="0"/>
              <a:pPr/>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AB347-702A-459C-92C8-9AF27D929F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DF00A-A704-474E-87EB-BE61C9DD33CA}" type="datetimeFigureOut">
              <a:rPr lang="en-US" smtClean="0"/>
              <a:pPr/>
              <a:t>3/22/2016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AB347-702A-459C-92C8-9AF27D929F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0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14400" y="304800"/>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eorgia"/>
              <a:buNone/>
              <a:defRPr sz="4400" b="0" i="0" u="none" strike="noStrike" cap="none">
                <a:solidFill>
                  <a:schemeClr val="dk1"/>
                </a:solidFill>
                <a:latin typeface="Georgia"/>
                <a:ea typeface="Georgia"/>
                <a:cs typeface="Georgia"/>
                <a:sym typeface="Georg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9144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eorgia"/>
                <a:ea typeface="Georgia"/>
                <a:cs typeface="Georgia"/>
                <a:sym typeface="Georgia"/>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eorgia"/>
                <a:ea typeface="Georgia"/>
                <a:cs typeface="Georgia"/>
                <a:sym typeface="Georgia"/>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eorgia"/>
                <a:ea typeface="Georgia"/>
                <a:cs typeface="Georgia"/>
                <a:sym typeface="Georgia"/>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eorgia"/>
                <a:ea typeface="Georgia"/>
                <a:cs typeface="Georgia"/>
                <a:sym typeface="Georgia"/>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eorgia"/>
                <a:ea typeface="Georgia"/>
                <a:cs typeface="Georgia"/>
                <a:sym typeface="Georgia"/>
              </a:defRPr>
            </a:lvl1pPr>
            <a:lvl2pPr marL="457200" marR="0" lvl="1" indent="0" algn="l" rtl="0">
              <a:spcBef>
                <a:spcPts val="0"/>
              </a:spcBef>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None/>
              <a:defRPr sz="1800" b="0" i="0" u="none" strike="noStrike" cap="none">
                <a:solidFill>
                  <a:schemeClr val="dk1"/>
                </a:solidFill>
                <a:latin typeface="Georgia"/>
                <a:ea typeface="Georgia"/>
                <a:cs typeface="Georgia"/>
                <a:sym typeface="Georgia"/>
              </a:defRPr>
            </a:lvl9pPr>
          </a:lstStyle>
          <a:p>
            <a:endParaRPr/>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eorgia"/>
                <a:ea typeface="Georgia"/>
                <a:cs typeface="Georgia"/>
                <a:sym typeface="Georgia"/>
              </a:rPr>
              <a:pPr marL="0" marR="0" lvl="0" indent="0" algn="r" rtl="0">
                <a:spcBef>
                  <a:spcPts val="0"/>
                </a:spcBef>
                <a:buSzPct val="25000"/>
                <a:buNone/>
              </a:pPr>
              <a:t>‹#›</a:t>
            </a:fld>
            <a:endParaRPr lang="en-US" sz="1200" b="0" i="0" u="none" strike="noStrike" cap="none">
              <a:solidFill>
                <a:srgbClr val="888888"/>
              </a:solidFill>
              <a:latin typeface="Georgia"/>
              <a:ea typeface="Georgia"/>
              <a:cs typeface="Georgia"/>
              <a:sym typeface="Georgia"/>
            </a:endParaRPr>
          </a:p>
        </p:txBody>
      </p:sp>
      <p:pic>
        <p:nvPicPr>
          <p:cNvPr id="11" name="Shape 11"/>
          <p:cNvPicPr preferRelativeResize="0"/>
          <p:nvPr/>
        </p:nvPicPr>
        <p:blipFill rotWithShape="1">
          <a:blip r:embed="rId13">
            <a:alphaModFix/>
          </a:blip>
          <a:srcRect/>
          <a:stretch/>
        </p:blipFill>
        <p:spPr>
          <a:xfrm>
            <a:off x="0" y="-11112"/>
            <a:ext cx="927100" cy="6869112"/>
          </a:xfrm>
          <a:prstGeom prst="rect">
            <a:avLst/>
          </a:prstGeom>
          <a:noFill/>
          <a:ln>
            <a:noFill/>
          </a:ln>
        </p:spPr>
      </p:pic>
      <p:pic>
        <p:nvPicPr>
          <p:cNvPr id="12" name="Shape 12"/>
          <p:cNvPicPr preferRelativeResize="0"/>
          <p:nvPr/>
        </p:nvPicPr>
        <p:blipFill rotWithShape="1">
          <a:blip r:embed="rId14">
            <a:alphaModFix/>
          </a:blip>
          <a:srcRect/>
          <a:stretch/>
        </p:blipFill>
        <p:spPr>
          <a:xfrm>
            <a:off x="0" y="6019800"/>
            <a:ext cx="9296399" cy="1149349"/>
          </a:xfrm>
          <a:prstGeom prst="rect">
            <a:avLst/>
          </a:prstGeom>
          <a:noFill/>
          <a:ln>
            <a:noFill/>
          </a:ln>
        </p:spPr>
      </p:pic>
      <p:pic>
        <p:nvPicPr>
          <p:cNvPr id="13" name="Shape 13"/>
          <p:cNvPicPr preferRelativeResize="0"/>
          <p:nvPr/>
        </p:nvPicPr>
        <p:blipFill rotWithShape="1">
          <a:blip r:embed="rId15">
            <a:alphaModFix/>
          </a:blip>
          <a:srcRect/>
          <a:stretch/>
        </p:blipFill>
        <p:spPr>
          <a:xfrm>
            <a:off x="0" y="5359066"/>
            <a:ext cx="1524000" cy="149893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1640C2-FA48-4F93-AB34-C2D8649769A7}" type="datetimeFigureOut">
              <a:rPr lang="en-US" smtClean="0"/>
              <a:pPr/>
              <a:t>3/22/2016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56112-3DA0-4FC9-AF7B-84FB2B6346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0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video" Target="file:///D:\Desktop\Seminar%20Preparation%2050Marks\AGPEST\The%20Expert%20System.mp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95400" y="457200"/>
            <a:ext cx="7086600" cy="3970318"/>
          </a:xfrm>
          <a:prstGeom prst="rect">
            <a:avLst/>
          </a:prstGeom>
          <a:noFill/>
        </p:spPr>
        <p:txBody>
          <a:bodyPr wrap="square" rtlCol="0">
            <a:spAutoFit/>
          </a:bodyPr>
          <a:lstStyle/>
          <a:p>
            <a:pPr algn="ctr"/>
            <a:r>
              <a:rPr lang="en-US" sz="3600" dirty="0" smtClean="0">
                <a:latin typeface="Times New Roman" pitchFamily="18" charset="0"/>
                <a:cs typeface="Times New Roman" pitchFamily="18" charset="0"/>
              </a:rPr>
              <a:t>SEMINAR PRESENTATION </a:t>
            </a:r>
          </a:p>
          <a:p>
            <a:pPr algn="ctr"/>
            <a:r>
              <a:rPr lang="en-US" sz="3600" dirty="0" smtClean="0">
                <a:latin typeface="Times New Roman" pitchFamily="18" charset="0"/>
                <a:cs typeface="Times New Roman" pitchFamily="18" charset="0"/>
              </a:rPr>
              <a:t>ON</a:t>
            </a:r>
            <a:endParaRPr lang="en-US" sz="2800" dirty="0" smtClean="0">
              <a:latin typeface="Times New Roman" pitchFamily="18" charset="0"/>
              <a:cs typeface="Times New Roman" pitchFamily="18" charset="0"/>
            </a:endParaRPr>
          </a:p>
          <a:p>
            <a:pPr algn="ctr"/>
            <a:r>
              <a:rPr lang="en-US" sz="2000" b="1" dirty="0" err="1" smtClean="0">
                <a:latin typeface="Times New Roman" pitchFamily="18" charset="0"/>
                <a:cs typeface="Times New Roman" pitchFamily="18" charset="0"/>
              </a:rPr>
              <a:t>Agpest</a:t>
            </a:r>
            <a:r>
              <a:rPr lang="en-US" sz="2000" b="1" dirty="0" smtClean="0">
                <a:latin typeface="Times New Roman" pitchFamily="18" charset="0"/>
                <a:cs typeface="Times New Roman" pitchFamily="18" charset="0"/>
              </a:rPr>
              <a:t> : An Efficient Rule-Based Expert System to Prevent Pest Diseases of Rice &amp; Wheat Crops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Authors:</a:t>
            </a:r>
          </a:p>
          <a:p>
            <a:pPr marL="457200" indent="-457200" algn="just">
              <a:buFontTx/>
              <a:buAutoNum type="arabicParenR"/>
            </a:pPr>
            <a:r>
              <a:rPr lang="en-US" sz="2000" dirty="0" err="1" smtClean="0">
                <a:latin typeface="Times New Roman" pitchFamily="18" charset="0"/>
                <a:cs typeface="Times New Roman" pitchFamily="18" charset="0"/>
              </a:rPr>
              <a:t>Kaliuday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Balleda</a:t>
            </a:r>
            <a:r>
              <a:rPr lang="en-US" sz="2000" dirty="0" smtClean="0">
                <a:latin typeface="Times New Roman" pitchFamily="18" charset="0"/>
                <a:cs typeface="Times New Roman" pitchFamily="18" charset="0"/>
              </a:rPr>
              <a:t> </a:t>
            </a:r>
          </a:p>
          <a:p>
            <a:pPr marL="457200" indent="-457200" algn="just">
              <a:buFontTx/>
              <a:buAutoNum type="arabicParenR"/>
            </a:pPr>
            <a:r>
              <a:rPr lang="en-US" sz="2000" dirty="0" smtClean="0">
                <a:latin typeface="Times New Roman" pitchFamily="18" charset="0"/>
                <a:cs typeface="Times New Roman" pitchFamily="18" charset="0"/>
              </a:rPr>
              <a:t>D </a:t>
            </a:r>
            <a:r>
              <a:rPr lang="en-US" sz="2000" dirty="0" err="1" smtClean="0">
                <a:latin typeface="Times New Roman" pitchFamily="18" charset="0"/>
                <a:cs typeface="Times New Roman" pitchFamily="18" charset="0"/>
              </a:rPr>
              <a:t>Satyanvesh</a:t>
            </a:r>
            <a:r>
              <a:rPr lang="en-US" sz="2000" dirty="0" smtClean="0">
                <a:latin typeface="Times New Roman" pitchFamily="18" charset="0"/>
                <a:cs typeface="Times New Roman" pitchFamily="18" charset="0"/>
              </a:rPr>
              <a:t> </a:t>
            </a:r>
          </a:p>
          <a:p>
            <a:pPr marL="457200" indent="-457200" algn="just">
              <a:buFontTx/>
              <a:buAutoNum type="arabicParenR"/>
            </a:pPr>
            <a:r>
              <a:rPr lang="en-US" sz="2000" dirty="0" smtClean="0">
                <a:latin typeface="Times New Roman" pitchFamily="18" charset="0"/>
                <a:cs typeface="Times New Roman" pitchFamily="18" charset="0"/>
              </a:rPr>
              <a:t>NVSSP </a:t>
            </a:r>
            <a:r>
              <a:rPr lang="en-US" sz="2000" dirty="0" err="1" smtClean="0">
                <a:latin typeface="Times New Roman" pitchFamily="18" charset="0"/>
                <a:cs typeface="Times New Roman" pitchFamily="18" charset="0"/>
              </a:rPr>
              <a:t>Sampath</a:t>
            </a:r>
            <a:r>
              <a:rPr lang="en-US" sz="2000" dirty="0" smtClean="0">
                <a:latin typeface="Times New Roman" pitchFamily="18" charset="0"/>
                <a:cs typeface="Times New Roman" pitchFamily="18" charset="0"/>
              </a:rPr>
              <a:t> </a:t>
            </a:r>
          </a:p>
          <a:p>
            <a:pPr marL="457200" indent="-457200" algn="just">
              <a:buFontTx/>
              <a:buAutoNum type="arabicParenR"/>
            </a:pPr>
            <a:r>
              <a:rPr lang="en-US" sz="2000" dirty="0" smtClean="0">
                <a:latin typeface="Times New Roman" pitchFamily="18" charset="0"/>
                <a:cs typeface="Times New Roman" pitchFamily="18" charset="0"/>
              </a:rPr>
              <a:t>KTN </a:t>
            </a:r>
            <a:r>
              <a:rPr lang="en-US" sz="2000" dirty="0" err="1" smtClean="0">
                <a:latin typeface="Times New Roman" pitchFamily="18" charset="0"/>
                <a:cs typeface="Times New Roman" pitchFamily="18" charset="0"/>
              </a:rPr>
              <a:t>Varma</a:t>
            </a:r>
            <a:r>
              <a:rPr lang="en-US" sz="2000" dirty="0" smtClean="0">
                <a:latin typeface="Times New Roman" pitchFamily="18" charset="0"/>
                <a:cs typeface="Times New Roman" pitchFamily="18" charset="0"/>
              </a:rPr>
              <a:t> </a:t>
            </a:r>
          </a:p>
          <a:p>
            <a:pPr marL="457200" indent="-457200" algn="just">
              <a:buFontTx/>
              <a:buAutoNum type="arabicParenR"/>
            </a:pPr>
            <a:r>
              <a:rPr lang="en-US" sz="2000" dirty="0" smtClean="0">
                <a:latin typeface="Times New Roman" pitchFamily="18" charset="0"/>
                <a:cs typeface="Times New Roman" pitchFamily="18" charset="0"/>
              </a:rPr>
              <a:t>P K </a:t>
            </a:r>
            <a:r>
              <a:rPr lang="en-US" sz="2000" dirty="0" err="1" smtClean="0">
                <a:latin typeface="Times New Roman" pitchFamily="18" charset="0"/>
                <a:cs typeface="Times New Roman" pitchFamily="18" charset="0"/>
              </a:rPr>
              <a:t>Baruah</a:t>
            </a:r>
            <a:endParaRPr lang="en-US" sz="2000" dirty="0">
              <a:latin typeface="Times New Roman" pitchFamily="18" charset="0"/>
              <a:cs typeface="Times New Roman" pitchFamily="18" charset="0"/>
            </a:endParaRPr>
          </a:p>
        </p:txBody>
      </p:sp>
      <p:sp>
        <p:nvSpPr>
          <p:cNvPr id="7" name="TextBox 6"/>
          <p:cNvSpPr txBox="1"/>
          <p:nvPr/>
        </p:nvSpPr>
        <p:spPr>
          <a:xfrm>
            <a:off x="1524000" y="4419600"/>
            <a:ext cx="7010400" cy="1754326"/>
          </a:xfrm>
          <a:prstGeom prst="rect">
            <a:avLst/>
          </a:prstGeom>
          <a:noFill/>
        </p:spPr>
        <p:txBody>
          <a:bodyPr wrap="square" rtlCol="0">
            <a:spAutoFit/>
          </a:bodyPr>
          <a:lstStyle/>
          <a:p>
            <a:pPr algn="just"/>
            <a:r>
              <a:rPr lang="en-US" sz="1800" dirty="0" smtClean="0">
                <a:latin typeface="Times New Roman" pitchFamily="18" charset="0"/>
                <a:cs typeface="Times New Roman" pitchFamily="18" charset="0"/>
              </a:rPr>
              <a:t>Presented By:		</a:t>
            </a:r>
            <a:r>
              <a:rPr lang="en-US" sz="1800" b="1" dirty="0" smtClean="0">
                <a:latin typeface="Times New Roman" pitchFamily="18" charset="0"/>
                <a:cs typeface="Times New Roman" pitchFamily="18" charset="0"/>
              </a:rPr>
              <a:t>RISHABH RASTOGI</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- 1DS12CS076</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Under the Guidance of</a:t>
            </a:r>
          </a:p>
          <a:p>
            <a:pPr marL="514350" lvl="0" indent="-514350" algn="just"/>
            <a:r>
              <a:rPr lang="en-GB" sz="1800" dirty="0" smtClean="0">
                <a:latin typeface="Times New Roman" pitchFamily="18" charset="0"/>
                <a:cs typeface="Times New Roman" pitchFamily="18" charset="0"/>
              </a:rPr>
              <a:t>Mrs. RASHMI S R</a:t>
            </a:r>
            <a:endParaRPr lang="en-GB" sz="1800" dirty="0" smtClean="0">
              <a:solidFill>
                <a:schemeClr val="tx1"/>
              </a:solidFill>
              <a:latin typeface="Times New Roman" pitchFamily="18" charset="0"/>
              <a:cs typeface="Times New Roman" pitchFamily="18" charset="0"/>
            </a:endParaRPr>
          </a:p>
          <a:p>
            <a:pPr marL="514350" indent="-514350" algn="just"/>
            <a:r>
              <a:rPr lang="en-US" sz="1800" dirty="0" smtClean="0">
                <a:latin typeface="Times New Roman" pitchFamily="18" charset="0"/>
                <a:cs typeface="Times New Roman" pitchFamily="18" charset="0"/>
              </a:rPr>
              <a:t>Asst. Professor</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514350" indent="-514350" algn="just"/>
            <a:r>
              <a:rPr lang="en-US" sz="1800" dirty="0" smtClean="0">
                <a:latin typeface="Times New Roman" pitchFamily="18" charset="0"/>
                <a:cs typeface="Times New Roman" pitchFamily="18" charset="0"/>
              </a:rPr>
              <a:t>Dept </a:t>
            </a:r>
            <a:r>
              <a:rPr lang="en-US" sz="1800" dirty="0">
                <a:latin typeface="Times New Roman" pitchFamily="18" charset="0"/>
                <a:cs typeface="Times New Roman" pitchFamily="18" charset="0"/>
              </a:rPr>
              <a:t>of Computer Science &amp; </a:t>
            </a:r>
            <a:r>
              <a:rPr lang="en-US" sz="1800" dirty="0" smtClean="0">
                <a:latin typeface="Times New Roman" pitchFamily="18" charset="0"/>
                <a:cs typeface="Times New Roman" pitchFamily="18" charset="0"/>
              </a:rPr>
              <a:t>Engineering</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DESIGN ANALYSIS</a:t>
            </a:r>
            <a:endParaRPr lang="en-US" sz="4000" dirty="0">
              <a:latin typeface="Times New Roman" pitchFamily="18" charset="0"/>
              <a:cs typeface="Times New Roman" pitchFamily="18" charset="0"/>
            </a:endParaRPr>
          </a:p>
        </p:txBody>
      </p:sp>
      <p:sp>
        <p:nvSpPr>
          <p:cNvPr id="3" name="Text Placeholder 2"/>
          <p:cNvSpPr>
            <a:spLocks noGrp="1"/>
          </p:cNvSpPr>
          <p:nvPr>
            <p:ph type="body" idx="1"/>
          </p:nvPr>
        </p:nvSpPr>
        <p:spPr>
          <a:xfrm>
            <a:off x="914400" y="1600200"/>
            <a:ext cx="8229600" cy="4525963"/>
          </a:xfrm>
        </p:spPr>
        <p:txBody>
          <a:bodyPr/>
          <a:lstStyle/>
          <a:p>
            <a:pPr algn="just"/>
            <a:r>
              <a:rPr lang="en-US" sz="2400" dirty="0" smtClean="0">
                <a:latin typeface="Times New Roman" pitchFamily="18" charset="0"/>
                <a:cs typeface="Times New Roman" pitchFamily="18" charset="0"/>
              </a:rPr>
              <a:t>Rules formulation for Rice pest-diseases.</a:t>
            </a:r>
          </a:p>
          <a:p>
            <a:pPr lvl="1" algn="just"/>
            <a:r>
              <a:rPr lang="en-US" sz="2000" dirty="0" smtClean="0">
                <a:latin typeface="Times New Roman" pitchFamily="18" charset="0"/>
                <a:cs typeface="Times New Roman" pitchFamily="18" charset="0"/>
              </a:rPr>
              <a:t>Color division module provides plant pest visuals.</a:t>
            </a:r>
          </a:p>
          <a:p>
            <a:pPr lvl="1" algn="just"/>
            <a:r>
              <a:rPr lang="en-US" sz="2000" dirty="0" smtClean="0">
                <a:latin typeface="Times New Roman" pitchFamily="18" charset="0"/>
                <a:cs typeface="Times New Roman" pitchFamily="18" charset="0"/>
              </a:rPr>
              <a:t>Divide pest diseases according to leaf color.</a:t>
            </a:r>
          </a:p>
          <a:p>
            <a:pPr lvl="1"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Rules formulation for Wheat pest-diseases.</a:t>
            </a:r>
          </a:p>
          <a:p>
            <a:pPr lvl="1" algn="just"/>
            <a:r>
              <a:rPr lang="en-US" sz="2000" dirty="0" smtClean="0">
                <a:latin typeface="Times New Roman" pitchFamily="18" charset="0"/>
                <a:cs typeface="Times New Roman" pitchFamily="18" charset="0"/>
              </a:rPr>
              <a:t>Rules are fired sequentially and symptoms differ.</a:t>
            </a:r>
          </a:p>
          <a:p>
            <a:pPr lvl="1"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Knowledge representation in CLIPS 6.0</a:t>
            </a:r>
          </a:p>
          <a:p>
            <a:pPr lvl="1" algn="just"/>
            <a:r>
              <a:rPr lang="en-US" sz="2000" dirty="0" smtClean="0">
                <a:latin typeface="Times New Roman" pitchFamily="18" charset="0"/>
                <a:cs typeface="Times New Roman" pitchFamily="18" charset="0"/>
              </a:rPr>
              <a:t>Supports rule-based, Object Oriented and procedural programming.</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572000"/>
            <a:ext cx="6781800" cy="566737"/>
          </a:xfrm>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latin typeface="Times New Roman" pitchFamily="18" charset="0"/>
                <a:cs typeface="Times New Roman" pitchFamily="18" charset="0"/>
              </a:rPr>
              <a:t>Fig. 1. Rice Pest Diseases knowledgebase classification</a:t>
            </a:r>
            <a:endParaRPr lang="en-US" dirty="0">
              <a:latin typeface="Times New Roman" pitchFamily="18" charset="0"/>
              <a:cs typeface="Times New Roman" pitchFamily="18" charset="0"/>
            </a:endParaRPr>
          </a:p>
        </p:txBody>
      </p:sp>
      <p:sp>
        <p:nvSpPr>
          <p:cNvPr id="4" name="Text Placeholder 3"/>
          <p:cNvSpPr>
            <a:spLocks noGrp="1"/>
          </p:cNvSpPr>
          <p:nvPr>
            <p:ph type="body" idx="1"/>
          </p:nvPr>
        </p:nvSpPr>
        <p:spPr/>
        <p:txBody>
          <a:bodyPr/>
          <a:lstStyle/>
          <a:p>
            <a:pPr algn="ctr"/>
            <a:r>
              <a:rPr lang="en-US" sz="1800" dirty="0" smtClean="0">
                <a:latin typeface="Times New Roman" pitchFamily="18" charset="0"/>
                <a:cs typeface="Times New Roman" pitchFamily="18" charset="0"/>
              </a:rPr>
              <a:t>This diagram explains the proposed method to formulate rule base for pest disease diagnosis</a:t>
            </a:r>
            <a:endParaRPr lang="en-US" sz="18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1371600" y="0"/>
            <a:ext cx="7010400" cy="4495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ctr">
              <a:buNone/>
            </a:pPr>
            <a:r>
              <a:rPr lang="en-US" sz="1600" b="1" dirty="0" smtClean="0">
                <a:latin typeface="Times New Roman" pitchFamily="18" charset="0"/>
                <a:cs typeface="Times New Roman" pitchFamily="18" charset="0"/>
              </a:rPr>
              <a:t>Code module - </a:t>
            </a:r>
            <a:r>
              <a:rPr lang="en-US" sz="1600" b="1" dirty="0" err="1" smtClean="0">
                <a:latin typeface="Times New Roman" pitchFamily="18" charset="0"/>
                <a:cs typeface="Times New Roman" pitchFamily="18" charset="0"/>
              </a:rPr>
              <a:t>AgPest</a:t>
            </a:r>
            <a:r>
              <a:rPr lang="en-US" sz="1600" b="1" dirty="0" smtClean="0">
                <a:latin typeface="Times New Roman" pitchFamily="18" charset="0"/>
                <a:cs typeface="Times New Roman" pitchFamily="18" charset="0"/>
              </a:rPr>
              <a:t> Rice pest management.</a:t>
            </a:r>
          </a:p>
          <a:p>
            <a:pPr algn="ctr">
              <a:buNone/>
            </a:pPr>
            <a:r>
              <a:rPr lang="en-US" sz="1600" b="1" dirty="0" smtClean="0">
                <a:latin typeface="Times New Roman" pitchFamily="18" charset="0"/>
                <a:cs typeface="Times New Roman" pitchFamily="18" charset="0"/>
              </a:rPr>
              <a:t>CLIPS 6.0 CODE</a:t>
            </a:r>
          </a:p>
          <a:p>
            <a:pPr algn="ctr">
              <a:buNone/>
            </a:pPr>
            <a:r>
              <a:rPr lang="en-US" sz="1600" b="1" dirty="0" smtClean="0">
                <a:latin typeface="Times New Roman" pitchFamily="18" charset="0"/>
                <a:cs typeface="Times New Roman" pitchFamily="18" charset="0"/>
              </a:rPr>
              <a:t>C Language Integrated Production System</a:t>
            </a:r>
          </a:p>
          <a:p>
            <a:pPr algn="ctr">
              <a:buNone/>
            </a:pPr>
            <a:endParaRPr lang="en-US" sz="1600" b="1" dirty="0" smtClean="0">
              <a:latin typeface="Times New Roman" pitchFamily="18" charset="0"/>
              <a:cs typeface="Times New Roman" pitchFamily="18" charset="0"/>
            </a:endParaRPr>
          </a:p>
          <a:p>
            <a:pPr algn="ctr">
              <a:buNone/>
            </a:pP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defrule</a:t>
            </a:r>
            <a:r>
              <a:rPr lang="en-US" sz="1600" dirty="0" smtClean="0">
                <a:latin typeface="Times New Roman" pitchFamily="18" charset="0"/>
                <a:cs typeface="Times New Roman" pitchFamily="18" charset="0"/>
              </a:rPr>
              <a:t> determine-yellow-leaves</a:t>
            </a:r>
          </a:p>
          <a:p>
            <a:pPr algn="ctr">
              <a:buNone/>
            </a:pPr>
            <a:r>
              <a:rPr lang="en-US" sz="1600" dirty="0" smtClean="0">
                <a:latin typeface="Times New Roman" pitchFamily="18" charset="0"/>
                <a:cs typeface="Times New Roman" pitchFamily="18" charset="0"/>
              </a:rPr>
              <a:t>(leaves-color yellow)</a:t>
            </a:r>
          </a:p>
          <a:p>
            <a:pPr algn="ctr">
              <a:buNone/>
            </a:pPr>
            <a:r>
              <a:rPr lang="en-US" sz="1600" dirty="0" smtClean="0">
                <a:latin typeface="Times New Roman" pitchFamily="18" charset="0"/>
                <a:cs typeface="Times New Roman" pitchFamily="18" charset="0"/>
              </a:rPr>
              <a:t>=)</a:t>
            </a:r>
          </a:p>
          <a:p>
            <a:pPr algn="ctr">
              <a:buNone/>
            </a:pPr>
            <a:r>
              <a:rPr lang="en-US" sz="1600" dirty="0" smtClean="0">
                <a:latin typeface="Times New Roman" pitchFamily="18" charset="0"/>
                <a:cs typeface="Times New Roman" pitchFamily="18" charset="0"/>
              </a:rPr>
              <a:t>(assert (fired rule1))</a:t>
            </a:r>
          </a:p>
          <a:p>
            <a:pPr algn="ctr">
              <a:buNone/>
            </a:pPr>
            <a:r>
              <a:rPr lang="en-US" sz="1600" dirty="0" smtClean="0">
                <a:latin typeface="Times New Roman" pitchFamily="18" charset="0"/>
                <a:cs typeface="Times New Roman" pitchFamily="18" charset="0"/>
              </a:rPr>
              <a:t>(printout t ”WHAT IS THE COLOR OF </a:t>
            </a:r>
            <a:r>
              <a:rPr lang="en-US" sz="1600" dirty="0" err="1" smtClean="0">
                <a:latin typeface="Times New Roman" pitchFamily="18" charset="0"/>
                <a:cs typeface="Times New Roman" pitchFamily="18" charset="0"/>
              </a:rPr>
              <a:t>LESIONS”crlf</a:t>
            </a:r>
            <a:r>
              <a:rPr lang="en-US" sz="1600" dirty="0" smtClean="0">
                <a:latin typeface="Times New Roman" pitchFamily="18" charset="0"/>
                <a:cs typeface="Times New Roman" pitchFamily="18" charset="0"/>
              </a:rPr>
              <a:t>)</a:t>
            </a:r>
          </a:p>
          <a:p>
            <a:pPr algn="ctr">
              <a:buNone/>
            </a:pPr>
            <a:r>
              <a:rPr lang="en-US" sz="1600" dirty="0" smtClean="0">
                <a:latin typeface="Times New Roman" pitchFamily="18" charset="0"/>
                <a:cs typeface="Times New Roman" pitchFamily="18" charset="0"/>
              </a:rPr>
              <a:t>(printout t ”OPTIONS:1.YELLOW 2.OTHER”crlf)</a:t>
            </a:r>
          </a:p>
          <a:p>
            <a:pPr algn="ctr">
              <a:buNone/>
            </a:pPr>
            <a:r>
              <a:rPr lang="en-US" sz="1600" dirty="0" smtClean="0">
                <a:latin typeface="Times New Roman" pitchFamily="18" charset="0"/>
                <a:cs typeface="Times New Roman" pitchFamily="18" charset="0"/>
              </a:rPr>
              <a:t>(bind ?</a:t>
            </a:r>
            <a:r>
              <a:rPr lang="en-US" sz="1600" dirty="0" err="1" smtClean="0">
                <a:latin typeface="Times New Roman" pitchFamily="18" charset="0"/>
                <a:cs typeface="Times New Roman" pitchFamily="18" charset="0"/>
              </a:rPr>
              <a:t>leison</a:t>
            </a:r>
            <a:r>
              <a:rPr lang="en-US" sz="1600" dirty="0" smtClean="0">
                <a:latin typeface="Times New Roman" pitchFamily="18" charset="0"/>
                <a:cs typeface="Times New Roman" pitchFamily="18" charset="0"/>
              </a:rPr>
              <a:t>-color (read))</a:t>
            </a:r>
          </a:p>
          <a:p>
            <a:pPr algn="ctr">
              <a:buNone/>
            </a:pPr>
            <a:r>
              <a:rPr lang="en-US" sz="1600" dirty="0" smtClean="0">
                <a:latin typeface="Times New Roman" pitchFamily="18" charset="0"/>
                <a:cs typeface="Times New Roman" pitchFamily="18" charset="0"/>
              </a:rPr>
              <a:t>(if(</a:t>
            </a:r>
            <a:r>
              <a:rPr lang="en-US" sz="1600" dirty="0" err="1" smtClean="0">
                <a:latin typeface="Times New Roman" pitchFamily="18" charset="0"/>
                <a:cs typeface="Times New Roman" pitchFamily="18" charset="0"/>
              </a:rPr>
              <a:t>eq</a:t>
            </a:r>
            <a:r>
              <a:rPr lang="en-US" sz="1600" dirty="0" smtClean="0">
                <a:latin typeface="Times New Roman" pitchFamily="18" charset="0"/>
                <a:cs typeface="Times New Roman" pitchFamily="18" charset="0"/>
              </a:rPr>
              <a:t> ?lesion-color 1) </a:t>
            </a:r>
          </a:p>
          <a:p>
            <a:pPr algn="ctr">
              <a:buNone/>
            </a:pPr>
            <a:r>
              <a:rPr lang="en-US" sz="1600" dirty="0" smtClean="0">
                <a:latin typeface="Times New Roman" pitchFamily="18" charset="0"/>
                <a:cs typeface="Times New Roman" pitchFamily="18" charset="0"/>
              </a:rPr>
              <a:t>then (assert (lesion-color yellow))</a:t>
            </a:r>
          </a:p>
          <a:p>
            <a:pPr algn="ctr">
              <a:buNone/>
            </a:pPr>
            <a:r>
              <a:rPr lang="en-US" sz="1600" dirty="0" smtClean="0">
                <a:latin typeface="Times New Roman" pitchFamily="18" charset="0"/>
                <a:cs typeface="Times New Roman" pitchFamily="18" charset="0"/>
              </a:rPr>
              <a:t>else(if(</a:t>
            </a:r>
            <a:r>
              <a:rPr lang="en-US" sz="1600" dirty="0" err="1" smtClean="0">
                <a:latin typeface="Times New Roman" pitchFamily="18" charset="0"/>
                <a:cs typeface="Times New Roman" pitchFamily="18" charset="0"/>
              </a:rPr>
              <a:t>eq</a:t>
            </a:r>
            <a:r>
              <a:rPr lang="en-US" sz="1600" dirty="0" smtClean="0">
                <a:latin typeface="Times New Roman" pitchFamily="18" charset="0"/>
                <a:cs typeface="Times New Roman" pitchFamily="18" charset="0"/>
              </a:rPr>
              <a:t> ?lesion-color 2) </a:t>
            </a:r>
          </a:p>
          <a:p>
            <a:pPr algn="ctr">
              <a:buNone/>
            </a:pPr>
            <a:r>
              <a:rPr lang="en-US" sz="1600" dirty="0" smtClean="0">
                <a:latin typeface="Times New Roman" pitchFamily="18" charset="0"/>
                <a:cs typeface="Times New Roman" pitchFamily="18" charset="0"/>
              </a:rPr>
              <a:t>then (assert (check-foot-rot))))</a:t>
            </a:r>
          </a:p>
          <a:p>
            <a:pPr algn="ctr">
              <a:buNone/>
            </a:pPr>
            <a:endParaRPr lang="en-US" sz="1600" dirty="0" smtClean="0">
              <a:latin typeface="Times New Roman" pitchFamily="18" charset="0"/>
              <a:cs typeface="Times New Roman" pitchFamily="18" charset="0"/>
            </a:endParaRPr>
          </a:p>
          <a:p>
            <a:pPr algn="ctr">
              <a:buNone/>
            </a:pPr>
            <a:endParaRPr lang="en-US" sz="1600" b="1" dirty="0" smtClean="0">
              <a:latin typeface="Times New Roman" pitchFamily="18" charset="0"/>
              <a:cs typeface="Times New Roman" pitchFamily="18" charset="0"/>
            </a:endParaRPr>
          </a:p>
          <a:p>
            <a:pPr algn="ctr">
              <a:buNone/>
            </a:pPr>
            <a:r>
              <a:rPr lang="en-US" sz="1400" dirty="0" smtClean="0">
                <a:latin typeface="Times New Roman" pitchFamily="18" charset="0"/>
                <a:cs typeface="Times New Roman" pitchFamily="18" charset="0"/>
              </a:rPr>
              <a:t> </a:t>
            </a:r>
          </a:p>
        </p:txBody>
      </p:sp>
      <p:graphicFrame>
        <p:nvGraphicFramePr>
          <p:cNvPr id="6" name="Table 5"/>
          <p:cNvGraphicFramePr>
            <a:graphicFrameLocks noGrp="1"/>
          </p:cNvGraphicFramePr>
          <p:nvPr/>
        </p:nvGraphicFramePr>
        <p:xfrm>
          <a:off x="1371600" y="457200"/>
          <a:ext cx="2743200" cy="4800600"/>
        </p:xfrm>
        <a:graphic>
          <a:graphicData uri="http://schemas.openxmlformats.org/drawingml/2006/table">
            <a:tbl>
              <a:tblPr firstRow="1" bandRow="1">
                <a:tableStyleId>{5C22544A-7EE6-4342-B048-85BDC9FD1C3A}</a:tableStyleId>
              </a:tblPr>
              <a:tblGrid>
                <a:gridCol w="1066800"/>
                <a:gridCol w="1676400"/>
              </a:tblGrid>
              <a:tr h="960120">
                <a:tc>
                  <a:txBody>
                    <a:bodyPr/>
                    <a:lstStyle/>
                    <a:p>
                      <a:pPr algn="ctr"/>
                      <a:r>
                        <a:rPr lang="en-US" dirty="0" smtClean="0"/>
                        <a:t>Construct</a:t>
                      </a:r>
                      <a:endParaRPr lang="en-US" dirty="0"/>
                    </a:p>
                  </a:txBody>
                  <a:tcPr anchor="ctr"/>
                </a:tc>
                <a:tc>
                  <a:txBody>
                    <a:bodyPr/>
                    <a:lstStyle/>
                    <a:p>
                      <a:pPr algn="ctr"/>
                      <a:r>
                        <a:rPr lang="en-US" dirty="0" smtClean="0"/>
                        <a:t>Purpose</a:t>
                      </a:r>
                      <a:endParaRPr lang="en-US" dirty="0"/>
                    </a:p>
                  </a:txBody>
                  <a:tcPr anchor="ctr"/>
                </a:tc>
              </a:tr>
              <a:tr h="960120">
                <a:tc>
                  <a:txBody>
                    <a:bodyPr/>
                    <a:lstStyle/>
                    <a:p>
                      <a:pPr algn="ctr"/>
                      <a:r>
                        <a:rPr lang="en-US" dirty="0" err="1" smtClean="0"/>
                        <a:t>defrule</a:t>
                      </a:r>
                      <a:endParaRPr lang="en-US" dirty="0"/>
                    </a:p>
                  </a:txBody>
                  <a:tcPr anchor="ctr"/>
                </a:tc>
                <a:tc>
                  <a:txBody>
                    <a:bodyPr/>
                    <a:lstStyle/>
                    <a:p>
                      <a:pPr algn="ctr"/>
                      <a:r>
                        <a:rPr lang="en-US" dirty="0" smtClean="0"/>
                        <a:t>To declare rules.</a:t>
                      </a:r>
                      <a:endParaRPr lang="en-US" dirty="0"/>
                    </a:p>
                  </a:txBody>
                  <a:tcPr anchor="ctr"/>
                </a:tc>
              </a:tr>
              <a:tr h="960120">
                <a:tc>
                  <a:txBody>
                    <a:bodyPr/>
                    <a:lstStyle/>
                    <a:p>
                      <a:pPr algn="ctr"/>
                      <a:r>
                        <a:rPr lang="en-US" dirty="0" smtClean="0"/>
                        <a:t>assert</a:t>
                      </a:r>
                      <a:endParaRPr lang="en-US" dirty="0"/>
                    </a:p>
                  </a:txBody>
                  <a:tcPr anchor="ctr"/>
                </a:tc>
                <a:tc>
                  <a:txBody>
                    <a:bodyPr/>
                    <a:lstStyle/>
                    <a:p>
                      <a:pPr algn="ctr"/>
                      <a:r>
                        <a:rPr lang="en-US" dirty="0" smtClean="0"/>
                        <a:t>To declare facts.</a:t>
                      </a:r>
                      <a:endParaRPr lang="en-US" dirty="0"/>
                    </a:p>
                  </a:txBody>
                  <a:tcPr anchor="ctr"/>
                </a:tc>
              </a:tr>
              <a:tr h="960120">
                <a:tc>
                  <a:txBody>
                    <a:bodyPr/>
                    <a:lstStyle/>
                    <a:p>
                      <a:pPr algn="ctr"/>
                      <a:r>
                        <a:rPr lang="en-US" dirty="0" smtClean="0"/>
                        <a:t>salience</a:t>
                      </a:r>
                      <a:endParaRPr lang="en-US" dirty="0"/>
                    </a:p>
                  </a:txBody>
                  <a:tcPr anchor="ctr"/>
                </a:tc>
                <a:tc>
                  <a:txBody>
                    <a:bodyPr/>
                    <a:lstStyle/>
                    <a:p>
                      <a:pPr algn="ctr"/>
                      <a:r>
                        <a:rPr lang="en-US" dirty="0" smtClean="0"/>
                        <a:t>A library construct</a:t>
                      </a:r>
                      <a:r>
                        <a:rPr lang="en-US" baseline="0" dirty="0" smtClean="0"/>
                        <a:t> to set priority of execution for rules.</a:t>
                      </a:r>
                      <a:endParaRPr lang="en-US" dirty="0"/>
                    </a:p>
                  </a:txBody>
                  <a:tcPr anchor="ctr"/>
                </a:tc>
              </a:tr>
              <a:tr h="960120">
                <a:tc>
                  <a:txBody>
                    <a:bodyPr/>
                    <a:lstStyle/>
                    <a:p>
                      <a:pPr algn="ctr"/>
                      <a:r>
                        <a:rPr lang="en-US" dirty="0" smtClean="0"/>
                        <a:t>bind</a:t>
                      </a:r>
                      <a:endParaRPr lang="en-US" dirty="0"/>
                    </a:p>
                  </a:txBody>
                  <a:tcPr anchor="ctr"/>
                </a:tc>
                <a:tc>
                  <a:txBody>
                    <a:bodyPr/>
                    <a:lstStyle/>
                    <a:p>
                      <a:pPr algn="ctr"/>
                      <a:r>
                        <a:rPr lang="en-US" dirty="0" smtClean="0"/>
                        <a:t>Values assigned to variables.</a:t>
                      </a:r>
                      <a:endParaRPr lang="en-US" dirty="0"/>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Pest Management Classified Diseases</a:t>
            </a:r>
            <a:endParaRPr lang="en-US" sz="4000" dirty="0">
              <a:latin typeface="Times New Roman" pitchFamily="18" charset="0"/>
              <a:cs typeface="Times New Roman" pitchFamily="18" charset="0"/>
            </a:endParaRPr>
          </a:p>
        </p:txBody>
      </p:sp>
      <p:sp>
        <p:nvSpPr>
          <p:cNvPr id="3" name="Text Placeholder 2"/>
          <p:cNvSpPr>
            <a:spLocks noGrp="1"/>
          </p:cNvSpPr>
          <p:nvPr>
            <p:ph type="body" idx="1"/>
          </p:nvPr>
        </p:nvSpPr>
        <p:spPr>
          <a:xfrm>
            <a:off x="914400" y="1219200"/>
            <a:ext cx="4040187" cy="639762"/>
          </a:xfrm>
        </p:spPr>
        <p:txBody>
          <a:bodyPr/>
          <a:lstStyle/>
          <a:p>
            <a:pPr algn="ctr"/>
            <a:r>
              <a:rPr lang="en-US" dirty="0" smtClean="0"/>
              <a:t>RICE</a:t>
            </a:r>
            <a:endParaRPr lang="en-US" dirty="0"/>
          </a:p>
        </p:txBody>
      </p:sp>
      <p:sp>
        <p:nvSpPr>
          <p:cNvPr id="5" name="Text Placeholder 4"/>
          <p:cNvSpPr>
            <a:spLocks noGrp="1"/>
          </p:cNvSpPr>
          <p:nvPr>
            <p:ph type="body" idx="3"/>
          </p:nvPr>
        </p:nvSpPr>
        <p:spPr>
          <a:xfrm>
            <a:off x="5102226" y="1219200"/>
            <a:ext cx="4041774" cy="639762"/>
          </a:xfrm>
        </p:spPr>
        <p:txBody>
          <a:bodyPr/>
          <a:lstStyle/>
          <a:p>
            <a:pPr algn="ctr"/>
            <a:r>
              <a:rPr lang="en-US" dirty="0" smtClean="0"/>
              <a:t>WHEAT</a:t>
            </a:r>
            <a:endParaRPr lang="en-US" dirty="0"/>
          </a:p>
        </p:txBody>
      </p:sp>
      <p:graphicFrame>
        <p:nvGraphicFramePr>
          <p:cNvPr id="7" name="Table 6"/>
          <p:cNvGraphicFramePr>
            <a:graphicFrameLocks noGrp="1"/>
          </p:cNvGraphicFramePr>
          <p:nvPr/>
        </p:nvGraphicFramePr>
        <p:xfrm>
          <a:off x="1371599" y="1905000"/>
          <a:ext cx="3200401" cy="3429000"/>
        </p:xfrm>
        <a:graphic>
          <a:graphicData uri="http://schemas.openxmlformats.org/drawingml/2006/table">
            <a:tbl>
              <a:tblPr firstRow="1" bandRow="1">
                <a:tableStyleId>{5C22544A-7EE6-4342-B048-85BDC9FD1C3A}</a:tableStyleId>
              </a:tblPr>
              <a:tblGrid>
                <a:gridCol w="779585"/>
                <a:gridCol w="779585"/>
                <a:gridCol w="738554"/>
                <a:gridCol w="902677"/>
              </a:tblGrid>
              <a:tr h="864973">
                <a:tc>
                  <a:txBody>
                    <a:bodyPr/>
                    <a:lstStyle/>
                    <a:p>
                      <a:pPr marL="0" marR="0" algn="ctr" fontAlgn="t">
                        <a:spcBef>
                          <a:spcPts val="0"/>
                        </a:spcBef>
                        <a:spcAft>
                          <a:spcPts val="0"/>
                        </a:spcAft>
                      </a:pPr>
                      <a:r>
                        <a:rPr lang="en-US" sz="1100" dirty="0">
                          <a:latin typeface="Calibri"/>
                        </a:rPr>
                        <a:t>Yellow leaves</a:t>
                      </a:r>
                    </a:p>
                  </a:txBody>
                  <a:tcPr marL="50800" marR="50800" marT="50800" marB="50800" anchor="ctr"/>
                </a:tc>
                <a:tc>
                  <a:txBody>
                    <a:bodyPr/>
                    <a:lstStyle/>
                    <a:p>
                      <a:pPr marL="0" marR="0" algn="ctr" fontAlgn="t">
                        <a:spcBef>
                          <a:spcPts val="0"/>
                        </a:spcBef>
                        <a:spcAft>
                          <a:spcPts val="0"/>
                        </a:spcAft>
                      </a:pPr>
                      <a:r>
                        <a:rPr lang="en-US" sz="1100" dirty="0">
                          <a:latin typeface="Calibri"/>
                        </a:rPr>
                        <a:t> Brown leaves</a:t>
                      </a:r>
                    </a:p>
                  </a:txBody>
                  <a:tcPr marL="50800" marR="50800" marT="50800" marB="50800" anchor="ctr"/>
                </a:tc>
                <a:tc>
                  <a:txBody>
                    <a:bodyPr/>
                    <a:lstStyle/>
                    <a:p>
                      <a:pPr marL="0" marR="0" algn="ctr" fontAlgn="t">
                        <a:spcBef>
                          <a:spcPts val="0"/>
                        </a:spcBef>
                        <a:spcAft>
                          <a:spcPts val="0"/>
                        </a:spcAft>
                      </a:pPr>
                      <a:r>
                        <a:rPr lang="en-US" sz="1100" dirty="0">
                          <a:latin typeface="Calibri"/>
                        </a:rPr>
                        <a:t> Bronze leaves</a:t>
                      </a:r>
                    </a:p>
                  </a:txBody>
                  <a:tcPr marL="50800" marR="50800" marT="50800" marB="50800" anchor="ctr"/>
                </a:tc>
                <a:tc>
                  <a:txBody>
                    <a:bodyPr/>
                    <a:lstStyle/>
                    <a:p>
                      <a:pPr marL="0" marR="0" algn="ctr" fontAlgn="t">
                        <a:spcBef>
                          <a:spcPts val="0"/>
                        </a:spcBef>
                        <a:spcAft>
                          <a:spcPts val="0"/>
                        </a:spcAft>
                      </a:pPr>
                      <a:r>
                        <a:rPr lang="en-US" sz="1100">
                          <a:latin typeface="Calibri"/>
                        </a:rPr>
                        <a:t>Unidentified leaves</a:t>
                      </a:r>
                    </a:p>
                  </a:txBody>
                  <a:tcPr marL="50800" marR="50800" marT="50800" marB="50800" anchor="ctr"/>
                </a:tc>
              </a:tr>
              <a:tr h="1019432">
                <a:tc>
                  <a:txBody>
                    <a:bodyPr/>
                    <a:lstStyle/>
                    <a:p>
                      <a:pPr marL="0" marR="0" algn="ctr" fontAlgn="t">
                        <a:spcBef>
                          <a:spcPts val="0"/>
                        </a:spcBef>
                        <a:spcAft>
                          <a:spcPts val="0"/>
                        </a:spcAft>
                      </a:pPr>
                      <a:r>
                        <a:rPr lang="en-US" sz="1100" dirty="0">
                          <a:latin typeface="Calibri"/>
                        </a:rPr>
                        <a:t>Bacterial leaf blight </a:t>
                      </a:r>
                    </a:p>
                  </a:txBody>
                  <a:tcPr marL="50800" marR="50800" marT="50800" marB="50800" anchor="ctr"/>
                </a:tc>
                <a:tc>
                  <a:txBody>
                    <a:bodyPr/>
                    <a:lstStyle/>
                    <a:p>
                      <a:pPr marL="0" marR="0" algn="ctr" fontAlgn="t">
                        <a:spcBef>
                          <a:spcPts val="0"/>
                        </a:spcBef>
                        <a:spcAft>
                          <a:spcPts val="0"/>
                        </a:spcAft>
                      </a:pPr>
                      <a:r>
                        <a:rPr lang="en-US" sz="1100" dirty="0">
                          <a:latin typeface="Calibri"/>
                        </a:rPr>
                        <a:t>Blast </a:t>
                      </a:r>
                      <a:r>
                        <a:rPr lang="en-US" sz="1100" dirty="0" err="1">
                          <a:latin typeface="Calibri"/>
                        </a:rPr>
                        <a:t>Pyricularia</a:t>
                      </a:r>
                      <a:r>
                        <a:rPr lang="en-US" sz="1100" dirty="0">
                          <a:latin typeface="Calibri"/>
                        </a:rPr>
                        <a:t> </a:t>
                      </a:r>
                      <a:r>
                        <a:rPr lang="en-US" sz="1100" dirty="0" err="1">
                          <a:latin typeface="Calibri"/>
                        </a:rPr>
                        <a:t>Oryzae</a:t>
                      </a:r>
                      <a:endParaRPr lang="en-US" sz="1100" dirty="0">
                        <a:latin typeface="Calibri"/>
                      </a:endParaRPr>
                    </a:p>
                  </a:txBody>
                  <a:tcPr marL="50800" marR="50800" marT="50800" marB="50800" anchor="ctr"/>
                </a:tc>
                <a:tc>
                  <a:txBody>
                    <a:bodyPr/>
                    <a:lstStyle/>
                    <a:p>
                      <a:pPr marL="0" marR="0" algn="ctr" fontAlgn="t">
                        <a:spcBef>
                          <a:spcPts val="0"/>
                        </a:spcBef>
                        <a:spcAft>
                          <a:spcPts val="0"/>
                        </a:spcAft>
                      </a:pPr>
                      <a:r>
                        <a:rPr lang="en-US" sz="1100" dirty="0">
                          <a:latin typeface="Calibri"/>
                        </a:rPr>
                        <a:t>Grassy stunt</a:t>
                      </a:r>
                    </a:p>
                  </a:txBody>
                  <a:tcPr marL="50800" marR="50800" marT="50800" marB="50800" anchor="ctr"/>
                </a:tc>
                <a:tc>
                  <a:txBody>
                    <a:bodyPr/>
                    <a:lstStyle/>
                    <a:p>
                      <a:pPr marL="0" marR="0" algn="ctr" fontAlgn="t">
                        <a:spcBef>
                          <a:spcPts val="0"/>
                        </a:spcBef>
                        <a:spcAft>
                          <a:spcPts val="0"/>
                        </a:spcAft>
                      </a:pPr>
                      <a:r>
                        <a:rPr lang="en-US" sz="1100" dirty="0">
                          <a:latin typeface="Calibri"/>
                        </a:rPr>
                        <a:t>Bunt kernel smut</a:t>
                      </a:r>
                    </a:p>
                  </a:txBody>
                  <a:tcPr marL="50800" marR="50800" marT="50800" marB="50800" anchor="ctr"/>
                </a:tc>
              </a:tr>
              <a:tr h="679622">
                <a:tc>
                  <a:txBody>
                    <a:bodyPr/>
                    <a:lstStyle/>
                    <a:p>
                      <a:pPr marL="0" marR="0" algn="ctr" fontAlgn="t">
                        <a:spcBef>
                          <a:spcPts val="0"/>
                        </a:spcBef>
                        <a:spcAft>
                          <a:spcPts val="0"/>
                        </a:spcAft>
                      </a:pPr>
                      <a:r>
                        <a:rPr lang="en-US" sz="1100" dirty="0">
                          <a:latin typeface="Calibri"/>
                        </a:rPr>
                        <a:t>Foot Rot</a:t>
                      </a:r>
                    </a:p>
                  </a:txBody>
                  <a:tcPr marL="50800" marR="50800" marT="50800" marB="50800" anchor="ctr"/>
                </a:tc>
                <a:tc>
                  <a:txBody>
                    <a:bodyPr/>
                    <a:lstStyle/>
                    <a:p>
                      <a:pPr marL="0" marR="0" algn="ctr" fontAlgn="t">
                        <a:spcBef>
                          <a:spcPts val="0"/>
                        </a:spcBef>
                        <a:spcAft>
                          <a:spcPts val="0"/>
                        </a:spcAft>
                      </a:pPr>
                      <a:r>
                        <a:rPr lang="en-US" sz="1100">
                          <a:latin typeface="Calibri"/>
                        </a:rPr>
                        <a:t> Brown spot</a:t>
                      </a:r>
                    </a:p>
                  </a:txBody>
                  <a:tcPr marL="50800" marR="50800" marT="50800" marB="50800" anchor="ctr"/>
                </a:tc>
                <a:tc>
                  <a:txBody>
                    <a:bodyPr/>
                    <a:lstStyle/>
                    <a:p>
                      <a:pPr marL="0" marR="0" algn="ctr" fontAlgn="t">
                        <a:spcBef>
                          <a:spcPts val="0"/>
                        </a:spcBef>
                        <a:spcAft>
                          <a:spcPts val="0"/>
                        </a:spcAft>
                      </a:pPr>
                      <a:r>
                        <a:rPr lang="en-US" sz="1100" dirty="0">
                          <a:latin typeface="Calibri"/>
                        </a:rPr>
                        <a:t>-</a:t>
                      </a:r>
                    </a:p>
                  </a:txBody>
                  <a:tcPr marL="50800" marR="50800" marT="50800" marB="50800" anchor="ctr"/>
                </a:tc>
                <a:tc>
                  <a:txBody>
                    <a:bodyPr/>
                    <a:lstStyle/>
                    <a:p>
                      <a:pPr marL="0" marR="0" algn="ctr" fontAlgn="t">
                        <a:spcBef>
                          <a:spcPts val="0"/>
                        </a:spcBef>
                        <a:spcAft>
                          <a:spcPts val="0"/>
                        </a:spcAft>
                      </a:pPr>
                      <a:r>
                        <a:rPr lang="en-US" sz="1100" dirty="0">
                          <a:latin typeface="Calibri"/>
                        </a:rPr>
                        <a:t>False smut</a:t>
                      </a:r>
                    </a:p>
                  </a:txBody>
                  <a:tcPr marL="50800" marR="50800" marT="50800" marB="50800" anchor="ctr"/>
                </a:tc>
              </a:tr>
              <a:tr h="864973">
                <a:tc>
                  <a:txBody>
                    <a:bodyPr/>
                    <a:lstStyle/>
                    <a:p>
                      <a:pPr marL="0" marR="0" algn="ctr" fontAlgn="t">
                        <a:spcBef>
                          <a:spcPts val="0"/>
                        </a:spcBef>
                        <a:spcAft>
                          <a:spcPts val="0"/>
                        </a:spcAft>
                      </a:pPr>
                      <a:r>
                        <a:rPr lang="en-US" sz="1100" dirty="0">
                          <a:latin typeface="Calibri"/>
                        </a:rPr>
                        <a:t>Rice Yellow dwarf </a:t>
                      </a:r>
                    </a:p>
                  </a:txBody>
                  <a:tcPr marL="50800" marR="50800" marT="50800" marB="50800" anchor="ctr"/>
                </a:tc>
                <a:tc>
                  <a:txBody>
                    <a:bodyPr/>
                    <a:lstStyle/>
                    <a:p>
                      <a:pPr marL="0" marR="0" algn="ctr" fontAlgn="t">
                        <a:spcBef>
                          <a:spcPts val="0"/>
                        </a:spcBef>
                        <a:spcAft>
                          <a:spcPts val="0"/>
                        </a:spcAft>
                      </a:pPr>
                      <a:r>
                        <a:rPr lang="en-US" sz="1100">
                          <a:latin typeface="Calibri"/>
                        </a:rPr>
                        <a:t>Narrow brown spot</a:t>
                      </a:r>
                    </a:p>
                  </a:txBody>
                  <a:tcPr marL="50800" marR="50800" marT="50800" marB="50800" anchor="ctr"/>
                </a:tc>
                <a:tc>
                  <a:txBody>
                    <a:bodyPr/>
                    <a:lstStyle/>
                    <a:p>
                      <a:pPr marL="0" marR="0" algn="ctr" fontAlgn="t">
                        <a:spcBef>
                          <a:spcPts val="0"/>
                        </a:spcBef>
                        <a:spcAft>
                          <a:spcPts val="0"/>
                        </a:spcAft>
                      </a:pPr>
                      <a:r>
                        <a:rPr lang="en-US" sz="1100">
                          <a:latin typeface="Calibri"/>
                        </a:rPr>
                        <a:t>-</a:t>
                      </a:r>
                    </a:p>
                  </a:txBody>
                  <a:tcPr marL="50800" marR="50800" marT="50800" marB="50800" anchor="ctr"/>
                </a:tc>
                <a:tc>
                  <a:txBody>
                    <a:bodyPr/>
                    <a:lstStyle/>
                    <a:p>
                      <a:pPr marL="0" marR="0" algn="ctr" fontAlgn="t">
                        <a:spcBef>
                          <a:spcPts val="0"/>
                        </a:spcBef>
                        <a:spcAft>
                          <a:spcPts val="0"/>
                        </a:spcAft>
                      </a:pPr>
                      <a:r>
                        <a:rPr lang="en-US" sz="1100" dirty="0">
                          <a:latin typeface="Calibri"/>
                        </a:rPr>
                        <a:t>-</a:t>
                      </a:r>
                    </a:p>
                  </a:txBody>
                  <a:tcPr marL="50800" marR="50800" marT="50800" marB="50800" anchor="ctr"/>
                </a:tc>
              </a:tr>
            </a:tbl>
          </a:graphicData>
        </a:graphic>
      </p:graphicFrame>
      <p:graphicFrame>
        <p:nvGraphicFramePr>
          <p:cNvPr id="9" name="Table 8"/>
          <p:cNvGraphicFramePr>
            <a:graphicFrameLocks noGrp="1"/>
          </p:cNvGraphicFramePr>
          <p:nvPr/>
        </p:nvGraphicFramePr>
        <p:xfrm>
          <a:off x="5943600" y="1981199"/>
          <a:ext cx="2438400" cy="3429006"/>
        </p:xfrm>
        <a:graphic>
          <a:graphicData uri="http://schemas.openxmlformats.org/drawingml/2006/table">
            <a:tbl>
              <a:tblPr firstRow="1" bandRow="1">
                <a:tableStyleId>{5C22544A-7EE6-4342-B048-85BDC9FD1C3A}</a:tableStyleId>
              </a:tblPr>
              <a:tblGrid>
                <a:gridCol w="1219200"/>
                <a:gridCol w="1219200"/>
              </a:tblGrid>
              <a:tr h="489858">
                <a:tc>
                  <a:txBody>
                    <a:bodyPr/>
                    <a:lstStyle/>
                    <a:p>
                      <a:pPr marL="0" marR="0" algn="ctr" fontAlgn="t">
                        <a:spcBef>
                          <a:spcPts val="0"/>
                        </a:spcBef>
                        <a:spcAft>
                          <a:spcPts val="0"/>
                        </a:spcAft>
                      </a:pPr>
                      <a:r>
                        <a:rPr lang="en-US" sz="1100" dirty="0" smtClean="0">
                          <a:latin typeface="Calibri"/>
                        </a:rPr>
                        <a:t>Serial</a:t>
                      </a:r>
                      <a:r>
                        <a:rPr lang="en-US" sz="1100" baseline="0" dirty="0" smtClean="0">
                          <a:latin typeface="Calibri"/>
                        </a:rPr>
                        <a:t> Number</a:t>
                      </a:r>
                      <a:endParaRPr lang="en-US" sz="1100" dirty="0">
                        <a:latin typeface="Calibri"/>
                      </a:endParaRPr>
                    </a:p>
                  </a:txBody>
                  <a:tcPr marL="50800" marR="50800" marT="50800" marB="50800" anchor="ctr"/>
                </a:tc>
                <a:tc>
                  <a:txBody>
                    <a:bodyPr/>
                    <a:lstStyle/>
                    <a:p>
                      <a:pPr marL="0" marR="0" algn="ctr" fontAlgn="t">
                        <a:spcBef>
                          <a:spcPts val="0"/>
                        </a:spcBef>
                        <a:spcAft>
                          <a:spcPts val="0"/>
                        </a:spcAft>
                      </a:pPr>
                      <a:r>
                        <a:rPr lang="en-US" sz="1100">
                          <a:latin typeface="Calibri"/>
                        </a:rPr>
                        <a:t> Pest Disease</a:t>
                      </a:r>
                    </a:p>
                  </a:txBody>
                  <a:tcPr marL="50800" marR="50800" marT="50800" marB="50800" anchor="ctr"/>
                </a:tc>
              </a:tr>
              <a:tr h="489858">
                <a:tc>
                  <a:txBody>
                    <a:bodyPr/>
                    <a:lstStyle/>
                    <a:p>
                      <a:pPr marL="0" marR="0" algn="ctr" fontAlgn="t">
                        <a:spcBef>
                          <a:spcPts val="0"/>
                        </a:spcBef>
                        <a:spcAft>
                          <a:spcPts val="0"/>
                        </a:spcAft>
                      </a:pPr>
                      <a:r>
                        <a:rPr lang="en-US" sz="1100">
                          <a:latin typeface="Calibri"/>
                        </a:rPr>
                        <a:t>1.</a:t>
                      </a:r>
                    </a:p>
                  </a:txBody>
                  <a:tcPr marL="50800" marR="50800" marT="50800" marB="50800" anchor="ctr"/>
                </a:tc>
                <a:tc>
                  <a:txBody>
                    <a:bodyPr/>
                    <a:lstStyle/>
                    <a:p>
                      <a:pPr marL="0" marR="0" algn="ctr" fontAlgn="t">
                        <a:spcBef>
                          <a:spcPts val="0"/>
                        </a:spcBef>
                        <a:spcAft>
                          <a:spcPts val="0"/>
                        </a:spcAft>
                      </a:pPr>
                      <a:r>
                        <a:rPr lang="en-US" sz="1100" dirty="0">
                          <a:latin typeface="Calibri"/>
                        </a:rPr>
                        <a:t>Black Point</a:t>
                      </a:r>
                    </a:p>
                  </a:txBody>
                  <a:tcPr marL="50800" marR="50800" marT="50800" marB="50800" anchor="ctr"/>
                </a:tc>
              </a:tr>
              <a:tr h="489858">
                <a:tc>
                  <a:txBody>
                    <a:bodyPr/>
                    <a:lstStyle/>
                    <a:p>
                      <a:pPr marL="0" marR="0" algn="ctr" fontAlgn="t">
                        <a:spcBef>
                          <a:spcPts val="0"/>
                        </a:spcBef>
                        <a:spcAft>
                          <a:spcPts val="0"/>
                        </a:spcAft>
                      </a:pPr>
                      <a:r>
                        <a:rPr lang="en-US" sz="1100">
                          <a:latin typeface="Calibri"/>
                        </a:rPr>
                        <a:t>2.</a:t>
                      </a:r>
                    </a:p>
                  </a:txBody>
                  <a:tcPr marL="50800" marR="50800" marT="50800" marB="50800" anchor="ctr"/>
                </a:tc>
                <a:tc>
                  <a:txBody>
                    <a:bodyPr/>
                    <a:lstStyle/>
                    <a:p>
                      <a:pPr marL="0" marR="0" algn="ctr" fontAlgn="t">
                        <a:spcBef>
                          <a:spcPts val="0"/>
                        </a:spcBef>
                        <a:spcAft>
                          <a:spcPts val="0"/>
                        </a:spcAft>
                      </a:pPr>
                      <a:r>
                        <a:rPr lang="en-US" sz="1100" dirty="0">
                          <a:latin typeface="Calibri"/>
                        </a:rPr>
                        <a:t>Foot Rot</a:t>
                      </a:r>
                    </a:p>
                  </a:txBody>
                  <a:tcPr marL="50800" marR="50800" marT="50800" marB="50800" anchor="ctr"/>
                </a:tc>
              </a:tr>
              <a:tr h="489858">
                <a:tc>
                  <a:txBody>
                    <a:bodyPr/>
                    <a:lstStyle/>
                    <a:p>
                      <a:pPr marL="0" marR="0" algn="ctr" fontAlgn="t">
                        <a:spcBef>
                          <a:spcPts val="0"/>
                        </a:spcBef>
                        <a:spcAft>
                          <a:spcPts val="0"/>
                        </a:spcAft>
                      </a:pPr>
                      <a:r>
                        <a:rPr lang="en-US" sz="1100">
                          <a:latin typeface="Calibri"/>
                        </a:rPr>
                        <a:t>3.</a:t>
                      </a:r>
                    </a:p>
                  </a:txBody>
                  <a:tcPr marL="50800" marR="50800" marT="50800" marB="50800" anchor="ctr"/>
                </a:tc>
                <a:tc>
                  <a:txBody>
                    <a:bodyPr/>
                    <a:lstStyle/>
                    <a:p>
                      <a:pPr marL="0" marR="0" algn="ctr" fontAlgn="t">
                        <a:spcBef>
                          <a:spcPts val="0"/>
                        </a:spcBef>
                        <a:spcAft>
                          <a:spcPts val="0"/>
                        </a:spcAft>
                      </a:pPr>
                      <a:r>
                        <a:rPr lang="en-US" sz="1100">
                          <a:latin typeface="Calibri"/>
                        </a:rPr>
                        <a:t>Kamal Bunt</a:t>
                      </a:r>
                    </a:p>
                  </a:txBody>
                  <a:tcPr marL="50800" marR="50800" marT="50800" marB="50800" anchor="ctr"/>
                </a:tc>
              </a:tr>
              <a:tr h="489858">
                <a:tc>
                  <a:txBody>
                    <a:bodyPr/>
                    <a:lstStyle/>
                    <a:p>
                      <a:pPr marL="0" marR="0" algn="ctr" fontAlgn="t">
                        <a:spcBef>
                          <a:spcPts val="0"/>
                        </a:spcBef>
                        <a:spcAft>
                          <a:spcPts val="0"/>
                        </a:spcAft>
                      </a:pPr>
                      <a:r>
                        <a:rPr lang="en-US" sz="1100">
                          <a:latin typeface="Calibri"/>
                        </a:rPr>
                        <a:t>4.</a:t>
                      </a:r>
                    </a:p>
                  </a:txBody>
                  <a:tcPr marL="50800" marR="50800" marT="50800" marB="50800" anchor="ctr"/>
                </a:tc>
                <a:tc>
                  <a:txBody>
                    <a:bodyPr/>
                    <a:lstStyle/>
                    <a:p>
                      <a:pPr marL="0" marR="0" algn="ctr" fontAlgn="t">
                        <a:spcBef>
                          <a:spcPts val="0"/>
                        </a:spcBef>
                        <a:spcAft>
                          <a:spcPts val="0"/>
                        </a:spcAft>
                      </a:pPr>
                      <a:r>
                        <a:rPr lang="en-US" sz="1100">
                          <a:latin typeface="Calibri"/>
                        </a:rPr>
                        <a:t>Leaf Blight</a:t>
                      </a:r>
                    </a:p>
                  </a:txBody>
                  <a:tcPr marL="50800" marR="50800" marT="50800" marB="50800" anchor="ctr"/>
                </a:tc>
              </a:tr>
              <a:tr h="489858">
                <a:tc>
                  <a:txBody>
                    <a:bodyPr/>
                    <a:lstStyle/>
                    <a:p>
                      <a:pPr marL="0" marR="0" algn="ctr" fontAlgn="t">
                        <a:spcBef>
                          <a:spcPts val="0"/>
                        </a:spcBef>
                        <a:spcAft>
                          <a:spcPts val="0"/>
                        </a:spcAft>
                      </a:pPr>
                      <a:r>
                        <a:rPr lang="en-US" sz="1100">
                          <a:latin typeface="Calibri"/>
                        </a:rPr>
                        <a:t>5.</a:t>
                      </a:r>
                    </a:p>
                  </a:txBody>
                  <a:tcPr marL="50800" marR="50800" marT="50800" marB="50800" anchor="ctr"/>
                </a:tc>
                <a:tc>
                  <a:txBody>
                    <a:bodyPr/>
                    <a:lstStyle/>
                    <a:p>
                      <a:pPr marL="0" marR="0" algn="ctr" fontAlgn="t">
                        <a:spcBef>
                          <a:spcPts val="0"/>
                        </a:spcBef>
                        <a:spcAft>
                          <a:spcPts val="0"/>
                        </a:spcAft>
                      </a:pPr>
                      <a:r>
                        <a:rPr lang="en-US" sz="1100">
                          <a:latin typeface="Calibri"/>
                        </a:rPr>
                        <a:t>Leaf Rust</a:t>
                      </a:r>
                    </a:p>
                  </a:txBody>
                  <a:tcPr marL="50800" marR="50800" marT="50800" marB="50800" anchor="ctr"/>
                </a:tc>
              </a:tr>
              <a:tr h="489858">
                <a:tc>
                  <a:txBody>
                    <a:bodyPr/>
                    <a:lstStyle/>
                    <a:p>
                      <a:pPr marL="0" marR="0" algn="ctr" fontAlgn="t">
                        <a:spcBef>
                          <a:spcPts val="0"/>
                        </a:spcBef>
                        <a:spcAft>
                          <a:spcPts val="0"/>
                        </a:spcAft>
                      </a:pPr>
                      <a:r>
                        <a:rPr lang="en-US" sz="1100">
                          <a:latin typeface="Calibri"/>
                        </a:rPr>
                        <a:t>6.</a:t>
                      </a:r>
                    </a:p>
                  </a:txBody>
                  <a:tcPr marL="50800" marR="50800" marT="50800" marB="50800" anchor="ctr"/>
                </a:tc>
                <a:tc>
                  <a:txBody>
                    <a:bodyPr/>
                    <a:lstStyle/>
                    <a:p>
                      <a:pPr marL="0" marR="0" algn="ctr" fontAlgn="t">
                        <a:spcBef>
                          <a:spcPts val="0"/>
                        </a:spcBef>
                        <a:spcAft>
                          <a:spcPts val="0"/>
                        </a:spcAft>
                      </a:pPr>
                      <a:r>
                        <a:rPr lang="en-US" sz="1100" dirty="0">
                          <a:latin typeface="Calibri"/>
                        </a:rPr>
                        <a:t>Stem Rust</a:t>
                      </a:r>
                    </a:p>
                  </a:txBody>
                  <a:tcPr marL="50800" marR="50800" marT="50800" marB="5080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IMPLEMENTATION</a:t>
            </a:r>
            <a:endParaRPr lang="en-US" sz="4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r>
              <a:rPr lang="en-US" sz="2400" dirty="0" smtClean="0">
                <a:latin typeface="Times New Roman" pitchFamily="18" charset="0"/>
                <a:cs typeface="Times New Roman" pitchFamily="18" charset="0"/>
              </a:rPr>
              <a:t>Decision procedure for Rice Pest-Management</a:t>
            </a:r>
          </a:p>
          <a:p>
            <a:pPr algn="just"/>
            <a:r>
              <a:rPr lang="en-US" sz="2400" dirty="0" smtClean="0">
                <a:latin typeface="Times New Roman" pitchFamily="18" charset="0"/>
                <a:cs typeface="Times New Roman" pitchFamily="18" charset="0"/>
              </a:rPr>
              <a:t>Decision procedure for Wheat Pest-Management </a:t>
            </a:r>
          </a:p>
          <a:p>
            <a:pPr algn="just"/>
            <a:r>
              <a:rPr lang="en-US" sz="2400" dirty="0" smtClean="0">
                <a:latin typeface="Times New Roman" pitchFamily="18" charset="0"/>
                <a:cs typeface="Times New Roman" pitchFamily="18" charset="0"/>
              </a:rPr>
              <a:t>Explanation Block</a:t>
            </a:r>
          </a:p>
          <a:p>
            <a:pPr algn="just"/>
            <a:r>
              <a:rPr lang="en-US" sz="2400" dirty="0" smtClean="0">
                <a:latin typeface="Times New Roman" pitchFamily="18" charset="0"/>
                <a:cs typeface="Times New Roman" pitchFamily="18" charset="0"/>
              </a:rPr>
              <a:t>Implementation of Explanation Block in CLIPS 6.0</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Processes involved in the development of </a:t>
            </a:r>
            <a:r>
              <a:rPr lang="en-US" sz="2400" dirty="0" err="1" smtClean="0">
                <a:latin typeface="Times New Roman" pitchFamily="18" charset="0"/>
                <a:cs typeface="Times New Roman" pitchFamily="18" charset="0"/>
              </a:rPr>
              <a:t>AgPest</a:t>
            </a:r>
            <a:r>
              <a:rPr lang="en-US" sz="2400" dirty="0" smtClean="0">
                <a:latin typeface="Times New Roman" pitchFamily="18" charset="0"/>
                <a:cs typeface="Times New Roman" pitchFamily="18" charset="0"/>
              </a:rPr>
              <a:t> are</a:t>
            </a:r>
          </a:p>
          <a:p>
            <a:pPr lvl="1" algn="just"/>
            <a:r>
              <a:rPr lang="en-US" sz="2000" dirty="0" smtClean="0">
                <a:latin typeface="Times New Roman" pitchFamily="18" charset="0"/>
                <a:cs typeface="Times New Roman" pitchFamily="18" charset="0"/>
              </a:rPr>
              <a:t>Knowledge Acquisition</a:t>
            </a:r>
          </a:p>
          <a:p>
            <a:pPr lvl="1" algn="just"/>
            <a:r>
              <a:rPr lang="en-US" sz="2000" dirty="0" smtClean="0">
                <a:latin typeface="Times New Roman" pitchFamily="18" charset="0"/>
                <a:cs typeface="Times New Roman" pitchFamily="18" charset="0"/>
              </a:rPr>
              <a:t>Knowledge Representation</a:t>
            </a:r>
          </a:p>
          <a:p>
            <a:pPr lvl="1" algn="just"/>
            <a:r>
              <a:rPr lang="en-US" sz="2000" dirty="0" smtClean="0">
                <a:latin typeface="Times New Roman" pitchFamily="18" charset="0"/>
                <a:cs typeface="Times New Roman" pitchFamily="18" charset="0"/>
              </a:rPr>
              <a:t>Implementation in CLIPS 6.0</a:t>
            </a:r>
          </a:p>
          <a:p>
            <a:pPr lvl="1">
              <a:buNone/>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29200"/>
            <a:ext cx="5486399" cy="566737"/>
          </a:xfrm>
        </p:spPr>
        <p:txBody>
          <a:bodyPr/>
          <a:lstStyle/>
          <a:p>
            <a:r>
              <a:rPr lang="en-US" sz="1800" dirty="0" smtClean="0">
                <a:latin typeface="Times New Roman" pitchFamily="18" charset="0"/>
                <a:cs typeface="Times New Roman" pitchFamily="18" charset="0"/>
              </a:rPr>
              <a:t>Fig. 2. Sequential flow of Execution Wheat Model</a:t>
            </a:r>
            <a:endParaRPr lang="en-US" sz="1800" dirty="0">
              <a:latin typeface="Times New Roman" pitchFamily="18" charset="0"/>
              <a:cs typeface="Times New Roman" pitchFamily="18" charset="0"/>
            </a:endParaRPr>
          </a:p>
        </p:txBody>
      </p:sp>
      <p:sp>
        <p:nvSpPr>
          <p:cNvPr id="4" name="Text Placeholder 3"/>
          <p:cNvSpPr>
            <a:spLocks noGrp="1"/>
          </p:cNvSpPr>
          <p:nvPr>
            <p:ph type="body" idx="1"/>
          </p:nvPr>
        </p:nvSpPr>
        <p:spPr>
          <a:xfrm>
            <a:off x="5410200" y="1219200"/>
            <a:ext cx="3733800" cy="3429000"/>
          </a:xfrm>
        </p:spPr>
        <p:txBody>
          <a:bodyPr/>
          <a:lstStyle/>
          <a:p>
            <a:pPr marL="342900" indent="-342900" algn="just">
              <a:buFont typeface="+mj-lt"/>
              <a:buAutoNum type="arabicPeriod"/>
            </a:pPr>
            <a:r>
              <a:rPr lang="en-US" sz="1600" dirty="0" smtClean="0">
                <a:latin typeface="Times New Roman" pitchFamily="18" charset="0"/>
                <a:cs typeface="Times New Roman" pitchFamily="18" charset="0"/>
              </a:rPr>
              <a:t>Wheat module executes the rule whose RHS field is empty. This is the starting point for execution in this module.</a:t>
            </a:r>
          </a:p>
          <a:p>
            <a:pPr marL="342900" indent="-342900" algn="just"/>
            <a:endParaRPr lang="en-US" sz="1600" dirty="0" smtClean="0">
              <a:latin typeface="Times New Roman" pitchFamily="18" charset="0"/>
              <a:cs typeface="Times New Roman" pitchFamily="18" charset="0"/>
            </a:endParaRPr>
          </a:p>
          <a:p>
            <a:pPr marL="342900" indent="-342900" algn="just"/>
            <a:r>
              <a:rPr lang="en-US" sz="1600" dirty="0" smtClean="0">
                <a:latin typeface="Times New Roman" pitchFamily="18" charset="0"/>
                <a:cs typeface="Times New Roman" pitchFamily="18" charset="0"/>
              </a:rPr>
              <a:t>2.	Facts are assigned during run time and are stored in working memory.</a:t>
            </a:r>
          </a:p>
          <a:p>
            <a:pPr marL="342900" indent="-342900" algn="just"/>
            <a:endParaRPr lang="en-US" sz="1600" dirty="0" smtClean="0">
              <a:latin typeface="Times New Roman" pitchFamily="18" charset="0"/>
              <a:cs typeface="Times New Roman" pitchFamily="18" charset="0"/>
            </a:endParaRPr>
          </a:p>
          <a:p>
            <a:pPr marL="342900" indent="-342900" algn="just">
              <a:buAutoNum type="arabicPeriod" startAt="3"/>
            </a:pPr>
            <a:r>
              <a:rPr lang="en-US" sz="1600" dirty="0" smtClean="0">
                <a:latin typeface="Times New Roman" pitchFamily="18" charset="0"/>
                <a:cs typeface="Times New Roman" pitchFamily="18" charset="0"/>
              </a:rPr>
              <a:t>Using these </a:t>
            </a:r>
            <a:r>
              <a:rPr lang="en-US" sz="1600" dirty="0" smtClean="0">
                <a:latin typeface="Times New Roman" pitchFamily="18" charset="0"/>
                <a:cs typeface="Times New Roman" pitchFamily="18" charset="0"/>
              </a:rPr>
              <a:t>facts, </a:t>
            </a:r>
            <a:r>
              <a:rPr lang="en-US" sz="1600" dirty="0" smtClean="0">
                <a:latin typeface="Times New Roman" pitchFamily="18" charset="0"/>
                <a:cs typeface="Times New Roman" pitchFamily="18" charset="0"/>
              </a:rPr>
              <a:t>rules get fired.</a:t>
            </a:r>
          </a:p>
          <a:p>
            <a:pPr marL="342900" indent="-342900" algn="just"/>
            <a:r>
              <a:rPr lang="en-US" sz="1600" dirty="0" smtClean="0">
                <a:latin typeface="Times New Roman" pitchFamily="18" charset="0"/>
                <a:cs typeface="Times New Roman" pitchFamily="18" charset="0"/>
              </a:rPr>
              <a:t> </a:t>
            </a:r>
          </a:p>
          <a:p>
            <a:pPr marL="342900" indent="-342900" algn="just"/>
            <a:r>
              <a:rPr lang="en-US" sz="1600" dirty="0" smtClean="0">
                <a:latin typeface="Times New Roman" pitchFamily="18" charset="0"/>
                <a:cs typeface="Times New Roman" pitchFamily="18" charset="0"/>
              </a:rPr>
              <a:t>4.	Decision is displayed through the standard output.</a:t>
            </a:r>
            <a:endParaRPr lang="en-US" sz="16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990600" y="152400"/>
            <a:ext cx="4495800" cy="4953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EXPLANATION BLOCK</a:t>
            </a:r>
            <a:endParaRPr lang="en-US" sz="4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r>
              <a:rPr lang="en-US" sz="2400" dirty="0" smtClean="0">
                <a:latin typeface="Times New Roman" pitchFamily="18" charset="0"/>
                <a:cs typeface="Times New Roman" pitchFamily="18" charset="0"/>
              </a:rPr>
              <a:t>Provides user with the information about decision making and reasoning behind a particular decision.</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Contains set of Cause[] Effect[] Decision[] type statements.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rules which get fired in explanation block contains the detailed explanation about expert system decision.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These rules contains a condition statement which evaluates the users response and prints the validation of user response</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EXPERIMENTAL SETUP</a:t>
            </a:r>
            <a:endParaRPr lang="en-US" sz="4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r>
              <a:rPr lang="en-US" sz="2400" dirty="0" smtClean="0">
                <a:latin typeface="Times New Roman" pitchFamily="18" charset="0"/>
                <a:cs typeface="Times New Roman" pitchFamily="18" charset="0"/>
              </a:rPr>
              <a:t>Serial code run on Intel(R) Pentium(R) Dual core 2.20 GHz processor with 4GB RAM on Ubuntu 10.04 LTS &amp; Win 7.</a:t>
            </a:r>
          </a:p>
          <a:p>
            <a:pPr algn="just"/>
            <a:r>
              <a:rPr lang="en-US" sz="2400" dirty="0" smtClean="0">
                <a:latin typeface="Times New Roman" pitchFamily="18" charset="0"/>
                <a:cs typeface="Times New Roman" pitchFamily="18" charset="0"/>
              </a:rPr>
              <a:t>Domain knowledge information is gathered from </a:t>
            </a:r>
            <a:r>
              <a:rPr lang="en-US" sz="2400" dirty="0" err="1" smtClean="0">
                <a:latin typeface="Times New Roman" pitchFamily="18" charset="0"/>
                <a:cs typeface="Times New Roman" pitchFamily="18" charset="0"/>
              </a:rPr>
              <a:t>AgroWeb</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Testing and Verification of rule clusters</a:t>
            </a:r>
          </a:p>
          <a:p>
            <a:pPr lvl="1" algn="just"/>
            <a:r>
              <a:rPr lang="en-US" sz="2400" dirty="0" smtClean="0">
                <a:latin typeface="Times New Roman" pitchFamily="18" charset="0"/>
                <a:cs typeface="Times New Roman" pitchFamily="18" charset="0"/>
              </a:rPr>
              <a:t>Two types</a:t>
            </a:r>
          </a:p>
          <a:p>
            <a:pPr algn="just"/>
            <a:r>
              <a:rPr lang="en-US" sz="2400" dirty="0" smtClean="0">
                <a:latin typeface="Times New Roman" pitchFamily="18" charset="0"/>
                <a:cs typeface="Times New Roman" pitchFamily="18" charset="0"/>
              </a:rPr>
              <a:t>Local Verification Criteria</a:t>
            </a:r>
          </a:p>
          <a:p>
            <a:pPr lvl="1" algn="just"/>
            <a:r>
              <a:rPr lang="en-US" sz="2000" dirty="0" smtClean="0">
                <a:latin typeface="Times New Roman" pitchFamily="18" charset="0"/>
                <a:cs typeface="Times New Roman" pitchFamily="18" charset="0"/>
              </a:rPr>
              <a:t>Such as missing and inconsistent rules</a:t>
            </a:r>
          </a:p>
          <a:p>
            <a:pPr lvl="1" algn="just"/>
            <a:r>
              <a:rPr lang="en-US" sz="2000" dirty="0" smtClean="0">
                <a:latin typeface="Times New Roman" pitchFamily="18" charset="0"/>
                <a:cs typeface="Times New Roman" pitchFamily="18" charset="0"/>
              </a:rPr>
              <a:t>Perform exhaustive testing due to smaller size </a:t>
            </a:r>
          </a:p>
          <a:p>
            <a:pPr algn="just"/>
            <a:r>
              <a:rPr lang="en-US" sz="2400" dirty="0" smtClean="0">
                <a:latin typeface="Times New Roman" pitchFamily="18" charset="0"/>
                <a:cs typeface="Times New Roman" pitchFamily="18" charset="0"/>
              </a:rPr>
              <a:t>Global Verification Criteria</a:t>
            </a:r>
          </a:p>
          <a:p>
            <a:pPr lvl="1" algn="just"/>
            <a:r>
              <a:rPr lang="en-US" sz="2000" dirty="0" smtClean="0">
                <a:latin typeface="Times New Roman" pitchFamily="18" charset="0"/>
                <a:cs typeface="Times New Roman" pitchFamily="18" charset="0"/>
              </a:rPr>
              <a:t>Such as reachable and dead-end IFs</a:t>
            </a:r>
          </a:p>
          <a:p>
            <a:pPr lvl="1" algn="just"/>
            <a:r>
              <a:rPr lang="en-US" sz="2000" dirty="0" smtClean="0">
                <a:latin typeface="Times New Roman" pitchFamily="18" charset="0"/>
                <a:cs typeface="Times New Roman" pitchFamily="18" charset="0"/>
              </a:rPr>
              <a:t>Not computationally expensive to test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Local Verification Criteria</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Text Placeholder 2"/>
          <p:cNvSpPr>
            <a:spLocks noGrp="1"/>
          </p:cNvSpPr>
          <p:nvPr>
            <p:ph type="body" idx="1"/>
          </p:nvPr>
        </p:nvSpPr>
        <p:spPr>
          <a:xfrm>
            <a:off x="914400" y="1219200"/>
            <a:ext cx="8229600" cy="4906963"/>
          </a:xfrm>
        </p:spPr>
        <p:txBody>
          <a:bodyPr/>
          <a:lstStyle/>
          <a:p>
            <a:pPr algn="just"/>
            <a:r>
              <a:rPr lang="en-US" sz="2800" dirty="0" smtClean="0">
                <a:latin typeface="Times New Roman" pitchFamily="18" charset="0"/>
                <a:cs typeface="Times New Roman" pitchFamily="18" charset="0"/>
              </a:rPr>
              <a:t>Domain Constraints</a:t>
            </a:r>
          </a:p>
          <a:p>
            <a:pPr lvl="1" algn="just"/>
            <a:r>
              <a:rPr lang="en-US" sz="2000" dirty="0" smtClean="0">
                <a:latin typeface="Times New Roman" pitchFamily="18" charset="0"/>
                <a:cs typeface="Times New Roman" pitchFamily="18" charset="0"/>
              </a:rPr>
              <a:t>All values must be consistent with the domain.</a:t>
            </a:r>
          </a:p>
          <a:p>
            <a:pPr lvl="1" algn="just"/>
            <a:r>
              <a:rPr lang="en-US" sz="2000" dirty="0" smtClean="0">
                <a:latin typeface="Times New Roman" pitchFamily="18" charset="0"/>
                <a:cs typeface="Times New Roman" pitchFamily="18" charset="0"/>
              </a:rPr>
              <a:t>Tests input and data type for correctness.</a:t>
            </a:r>
          </a:p>
          <a:p>
            <a:pPr lvl="1" algn="just"/>
            <a:endParaRPr lang="en-US" sz="20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Completeness</a:t>
            </a:r>
          </a:p>
          <a:p>
            <a:pPr lvl="1" algn="just"/>
            <a:r>
              <a:rPr lang="en-US" sz="2000" dirty="0" smtClean="0">
                <a:latin typeface="Times New Roman" pitchFamily="18" charset="0"/>
                <a:cs typeface="Times New Roman" pitchFamily="18" charset="0"/>
              </a:rPr>
              <a:t> fire(no).</a:t>
            </a:r>
            <a:r>
              <a:rPr lang="en-US" sz="2000" dirty="0" err="1" smtClean="0">
                <a:latin typeface="Times New Roman" pitchFamily="18" charset="0"/>
                <a:cs typeface="Times New Roman" pitchFamily="18" charset="0"/>
              </a:rPr>
              <a:t>dat</a:t>
            </a:r>
            <a:r>
              <a:rPr lang="en-US" sz="2000" dirty="0" smtClean="0">
                <a:latin typeface="Times New Roman" pitchFamily="18" charset="0"/>
                <a:cs typeface="Times New Roman" pitchFamily="18" charset="0"/>
              </a:rPr>
              <a:t> temporary file used for communication among rules.</a:t>
            </a:r>
          </a:p>
          <a:p>
            <a:pPr lvl="1"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xpl</a:t>
            </a:r>
            <a:r>
              <a:rPr lang="en-US" sz="2000" dirty="0" smtClean="0">
                <a:latin typeface="Times New Roman" pitchFamily="18" charset="0"/>
                <a:cs typeface="Times New Roman" pitchFamily="18" charset="0"/>
              </a:rPr>
              <a:t>(no).</a:t>
            </a:r>
            <a:r>
              <a:rPr lang="en-US" sz="2000" dirty="0" err="1" smtClean="0">
                <a:latin typeface="Times New Roman" pitchFamily="18" charset="0"/>
                <a:cs typeface="Times New Roman" pitchFamily="18" charset="0"/>
              </a:rPr>
              <a:t>dat</a:t>
            </a:r>
            <a:r>
              <a:rPr lang="en-US" sz="2000" dirty="0" smtClean="0">
                <a:latin typeface="Times New Roman" pitchFamily="18" charset="0"/>
                <a:cs typeface="Times New Roman" pitchFamily="18" charset="0"/>
              </a:rPr>
              <a:t> stores the user input for a query.</a:t>
            </a:r>
          </a:p>
          <a:p>
            <a:pPr lvl="1"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(no) variable to assert Fact-(rule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(no)).</a:t>
            </a:r>
          </a:p>
          <a:p>
            <a:pPr lvl="1" algn="just"/>
            <a:r>
              <a:rPr lang="en-US" sz="2000" dirty="0" smtClean="0">
                <a:latin typeface="Times New Roman" pitchFamily="18" charset="0"/>
                <a:cs typeface="Times New Roman" pitchFamily="18" charset="0"/>
              </a:rPr>
              <a:t>Rule’s LHS field is empty, RHS field consists of file constructs. </a:t>
            </a:r>
          </a:p>
          <a:p>
            <a:pPr lvl="1" algn="just"/>
            <a:r>
              <a:rPr lang="en-US" sz="2000" dirty="0" smtClean="0">
                <a:latin typeface="Times New Roman" pitchFamily="18" charset="0"/>
                <a:cs typeface="Times New Roman" pitchFamily="18" charset="0"/>
              </a:rPr>
              <a:t>Main attributes to fire a rule are Initial Facts and Salience Priority.</a:t>
            </a:r>
          </a:p>
          <a:p>
            <a:pPr lvl="1" algn="just"/>
            <a:r>
              <a:rPr lang="en-US" sz="2000" dirty="0" smtClean="0">
                <a:latin typeface="Times New Roman" pitchFamily="18" charset="0"/>
                <a:cs typeface="Times New Roman" pitchFamily="18" charset="0"/>
              </a:rPr>
              <a:t> s(</a:t>
            </a:r>
            <a:r>
              <a:rPr lang="en-US" sz="2000" dirty="0" err="1" smtClean="0">
                <a:latin typeface="Times New Roman" pitchFamily="18" charset="0"/>
                <a:cs typeface="Times New Roman" pitchFamily="18" charset="0"/>
              </a:rPr>
              <a:t>rN</a:t>
            </a:r>
            <a:r>
              <a:rPr lang="en-US" sz="2000" dirty="0" smtClean="0">
                <a:latin typeface="Times New Roman" pitchFamily="18" charset="0"/>
                <a:cs typeface="Times New Roman" pitchFamily="18" charset="0"/>
              </a:rPr>
              <a:t>) denotes Salience of rule N. </a:t>
            </a:r>
          </a:p>
          <a:p>
            <a:pPr lvl="1">
              <a:buNone/>
            </a:pPr>
            <a:r>
              <a:rPr lang="en-US" dirty="0" smtClean="0"/>
              <a:t> </a:t>
            </a:r>
          </a:p>
          <a:p>
            <a:pPr lvl="1">
              <a:buNone/>
            </a:pPr>
            <a:endParaRPr lang="en-US" dirty="0" smtClean="0"/>
          </a:p>
          <a:p>
            <a:pPr lvl="1">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Global Verification Criteria</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Text Placeholder 2"/>
          <p:cNvSpPr>
            <a:spLocks noGrp="1"/>
          </p:cNvSpPr>
          <p:nvPr>
            <p:ph type="body" idx="1"/>
          </p:nvPr>
        </p:nvSpPr>
        <p:spPr>
          <a:xfrm>
            <a:off x="914400" y="1143000"/>
            <a:ext cx="8229600" cy="4983163"/>
          </a:xfrm>
        </p:spPr>
        <p:txBody>
          <a:bodyPr/>
          <a:lstStyle/>
          <a:p>
            <a:pPr algn="just"/>
            <a:r>
              <a:rPr lang="en-US" sz="2800" dirty="0" smtClean="0">
                <a:latin typeface="Times New Roman" pitchFamily="18" charset="0"/>
                <a:cs typeface="Times New Roman" pitchFamily="18" charset="0"/>
              </a:rPr>
              <a:t>Tested through </a:t>
            </a:r>
          </a:p>
          <a:p>
            <a:pPr lvl="1" algn="just"/>
            <a:r>
              <a:rPr lang="en-US" sz="2000" b="1" dirty="0" smtClean="0">
                <a:latin typeface="Times New Roman" pitchFamily="18" charset="0"/>
                <a:cs typeface="Times New Roman" pitchFamily="18" charset="0"/>
              </a:rPr>
              <a:t>Attribute Dictionary </a:t>
            </a:r>
            <a:r>
              <a:rPr lang="en-US" sz="2000" dirty="0" smtClean="0">
                <a:latin typeface="Times New Roman" pitchFamily="18" charset="0"/>
                <a:cs typeface="Times New Roman" pitchFamily="18" charset="0"/>
              </a:rPr>
              <a:t>contains the definitions and sources for each condition and conclusion.</a:t>
            </a:r>
          </a:p>
          <a:p>
            <a:pPr lvl="1" algn="just"/>
            <a:r>
              <a:rPr lang="en-US" sz="2000" b="1" dirty="0" smtClean="0">
                <a:latin typeface="Times New Roman" pitchFamily="18" charset="0"/>
                <a:cs typeface="Times New Roman" pitchFamily="18" charset="0"/>
              </a:rPr>
              <a:t>Rules Dictionary </a:t>
            </a:r>
            <a:r>
              <a:rPr lang="en-US" sz="2000" dirty="0" smtClean="0">
                <a:latin typeface="Times New Roman" pitchFamily="18" charset="0"/>
                <a:cs typeface="Times New Roman" pitchFamily="18" charset="0"/>
              </a:rPr>
              <a:t>which contains conditions and conclusions used in rules, information about state and location of the </a:t>
            </a:r>
            <a:r>
              <a:rPr lang="en-US" sz="2000" dirty="0" err="1" smtClean="0">
                <a:latin typeface="Times New Roman" pitchFamily="18" charset="0"/>
                <a:cs typeface="Times New Roman" pitchFamily="18" charset="0"/>
              </a:rPr>
              <a:t>AgPest</a:t>
            </a:r>
            <a:r>
              <a:rPr lang="en-US" sz="2000" dirty="0" smtClean="0">
                <a:latin typeface="Times New Roman" pitchFamily="18" charset="0"/>
                <a:cs typeface="Times New Roman" pitchFamily="18" charset="0"/>
              </a:rPr>
              <a:t>.</a:t>
            </a:r>
          </a:p>
          <a:p>
            <a:pPr lvl="1" algn="just"/>
            <a:endParaRPr lang="en-US" sz="20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Instantiation Criteria</a:t>
            </a:r>
          </a:p>
          <a:p>
            <a:pPr lvl="1" algn="just"/>
            <a:r>
              <a:rPr lang="en-US" sz="2000" dirty="0" smtClean="0">
                <a:latin typeface="Times New Roman" pitchFamily="18" charset="0"/>
                <a:cs typeface="Times New Roman" pitchFamily="18" charset="0"/>
              </a:rPr>
              <a:t>Creation of outputs for all possible conditions</a:t>
            </a:r>
          </a:p>
          <a:p>
            <a:pPr lvl="1" algn="just"/>
            <a:endParaRPr lang="en-US" sz="20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Domain Constraints</a:t>
            </a:r>
          </a:p>
          <a:p>
            <a:pPr lvl="1" algn="just"/>
            <a:r>
              <a:rPr lang="en-US" sz="2000" dirty="0" smtClean="0">
                <a:latin typeface="Times New Roman" pitchFamily="18" charset="0"/>
                <a:cs typeface="Times New Roman" pitchFamily="18" charset="0"/>
              </a:rPr>
              <a:t>File </a:t>
            </a:r>
            <a:r>
              <a:rPr lang="en-US" sz="2000" dirty="0" smtClean="0">
                <a:latin typeface="Times New Roman" pitchFamily="18" charset="0"/>
                <a:cs typeface="Times New Roman" pitchFamily="18" charset="0"/>
              </a:rPr>
              <a:t>constructs </a:t>
            </a:r>
            <a:r>
              <a:rPr lang="en-US" sz="2000" dirty="0" smtClean="0">
                <a:latin typeface="Times New Roman" pitchFamily="18" charset="0"/>
                <a:cs typeface="Times New Roman" pitchFamily="18" charset="0"/>
              </a:rPr>
              <a:t>store temporary </a:t>
            </a:r>
            <a:r>
              <a:rPr lang="en-US" sz="2000" dirty="0" smtClean="0">
                <a:latin typeface="Times New Roman" pitchFamily="18" charset="0"/>
                <a:cs typeface="Times New Roman" pitchFamily="18" charset="0"/>
              </a:rPr>
              <a:t>values, </a:t>
            </a:r>
            <a:r>
              <a:rPr lang="en-US" sz="2000" dirty="0" smtClean="0">
                <a:latin typeface="Times New Roman" pitchFamily="18" charset="0"/>
                <a:cs typeface="Times New Roman" pitchFamily="18" charset="0"/>
              </a:rPr>
              <a:t>generated due to rules fired.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457200"/>
            <a:ext cx="7315200" cy="707886"/>
          </a:xfrm>
          <a:prstGeom prst="rect">
            <a:avLst/>
          </a:prstGeom>
          <a:noFill/>
        </p:spPr>
        <p:txBody>
          <a:bodyPr wrap="square" rtlCol="0">
            <a:spAutoFit/>
          </a:bodyPr>
          <a:lstStyle/>
          <a:p>
            <a:pPr algn="ctr"/>
            <a:r>
              <a:rPr lang="en-US" sz="4000" dirty="0" smtClean="0">
                <a:latin typeface="Times New Roman" pitchFamily="18" charset="0"/>
                <a:cs typeface="Times New Roman" pitchFamily="18" charset="0"/>
              </a:rPr>
              <a:t>OVERVIEW</a:t>
            </a:r>
            <a:endParaRPr lang="en-US" sz="4000" dirty="0">
              <a:latin typeface="Times New Roman" pitchFamily="18" charset="0"/>
              <a:cs typeface="Times New Roman" pitchFamily="18" charset="0"/>
            </a:endParaRPr>
          </a:p>
        </p:txBody>
      </p:sp>
      <p:sp>
        <p:nvSpPr>
          <p:cNvPr id="5" name="TextBox 4"/>
          <p:cNvSpPr txBox="1"/>
          <p:nvPr/>
        </p:nvSpPr>
        <p:spPr>
          <a:xfrm>
            <a:off x="1371600" y="1600200"/>
            <a:ext cx="7315200" cy="3416320"/>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presentation would deal with the following</a:t>
            </a:r>
          </a:p>
          <a:p>
            <a:endParaRPr lang="en-US" sz="2400" dirty="0" smtClean="0">
              <a:latin typeface="Times New Roman" pitchFamily="18" charset="0"/>
              <a:cs typeface="Times New Roman" pitchFamily="18" charset="0"/>
            </a:endParaRPr>
          </a:p>
          <a:p>
            <a:pPr lvl="1">
              <a:buFont typeface="Arial" pitchFamily="34" charset="0"/>
              <a:buChar char="•"/>
            </a:pPr>
            <a:r>
              <a:rPr lang="en-US" sz="2400" dirty="0" smtClean="0">
                <a:latin typeface="Times New Roman" pitchFamily="18" charset="0"/>
                <a:cs typeface="Times New Roman" pitchFamily="18" charset="0"/>
              </a:rPr>
              <a:t>   Abstract</a:t>
            </a:r>
          </a:p>
          <a:p>
            <a:pPr marL="342900" indent="-342900">
              <a:buFont typeface="Arial" panose="020B0604020202020204" pitchFamily="34" charset="0"/>
              <a:buChar char="•"/>
            </a:pPr>
            <a:r>
              <a:rPr lang="en-US" sz="2400" dirty="0" smtClean="0">
                <a:latin typeface="Times New Roman" pitchFamily="18" charset="0"/>
                <a:cs typeface="Times New Roman" pitchFamily="18" charset="0"/>
              </a:rPr>
              <a:t>Introduction</a:t>
            </a:r>
          </a:p>
          <a:p>
            <a:pPr marL="342900" indent="-342900">
              <a:buFont typeface="Arial" panose="020B0604020202020204" pitchFamily="34" charset="0"/>
              <a:buChar char="•"/>
            </a:pPr>
            <a:r>
              <a:rPr lang="en-US" sz="2400" dirty="0" smtClean="0">
                <a:latin typeface="Times New Roman" pitchFamily="18" charset="0"/>
                <a:cs typeface="Times New Roman" pitchFamily="18" charset="0"/>
              </a:rPr>
              <a:t>Related Work</a:t>
            </a:r>
          </a:p>
          <a:p>
            <a:pPr marL="342900" indent="-342900">
              <a:buFont typeface="Arial" panose="020B0604020202020204" pitchFamily="34" charset="0"/>
              <a:buChar char="•"/>
            </a:pPr>
            <a:r>
              <a:rPr lang="en-US" sz="2400" dirty="0" smtClean="0">
                <a:latin typeface="Times New Roman" pitchFamily="18" charset="0"/>
                <a:cs typeface="Times New Roman" pitchFamily="18" charset="0"/>
              </a:rPr>
              <a:t>Proposed System</a:t>
            </a:r>
          </a:p>
          <a:p>
            <a:pPr marL="342900" indent="-342900">
              <a:buFont typeface="Arial" panose="020B0604020202020204" pitchFamily="34" charset="0"/>
              <a:buChar char="•"/>
            </a:pPr>
            <a:r>
              <a:rPr lang="en-US" sz="2400" dirty="0" smtClean="0">
                <a:latin typeface="Times New Roman" pitchFamily="18" charset="0"/>
                <a:cs typeface="Times New Roman" pitchFamily="18" charset="0"/>
              </a:rPr>
              <a:t>Experimental Setup and Results</a:t>
            </a:r>
          </a:p>
          <a:p>
            <a:pPr marL="342900" indent="-342900">
              <a:buFont typeface="Arial" panose="020B0604020202020204" pitchFamily="34" charset="0"/>
              <a:buChar char="•"/>
            </a:pPr>
            <a:r>
              <a:rPr lang="en-US" sz="2400" dirty="0" smtClean="0">
                <a:latin typeface="Times New Roman" pitchFamily="18" charset="0"/>
                <a:cs typeface="Times New Roman" pitchFamily="18" charset="0"/>
              </a:rPr>
              <a:t>Conclusion and Future Work</a:t>
            </a:r>
          </a:p>
          <a:p>
            <a:pPr marL="342900" indent="-342900">
              <a:buFont typeface="Arial" panose="020B0604020202020204" pitchFamily="34" charset="0"/>
              <a:buChar char="•"/>
            </a:pPr>
            <a:r>
              <a:rPr lang="en-US" sz="2400" dirty="0" smtClean="0">
                <a:latin typeface="Times New Roman" pitchFamily="18" charset="0"/>
                <a:cs typeface="Times New Roman" pitchFamily="18" charset="0"/>
              </a:rPr>
              <a:t>References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RESULTS</a:t>
            </a:r>
            <a:endParaRPr lang="en-US" sz="4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r>
              <a:rPr lang="en-US" sz="2400" dirty="0" smtClean="0">
                <a:latin typeface="Times New Roman" pitchFamily="18" charset="0"/>
                <a:cs typeface="Times New Roman" pitchFamily="18" charset="0"/>
              </a:rPr>
              <a:t>The decision making capability of the </a:t>
            </a:r>
            <a:r>
              <a:rPr lang="en-US" sz="2400" dirty="0" err="1" smtClean="0">
                <a:latin typeface="Times New Roman" pitchFamily="18" charset="0"/>
                <a:cs typeface="Times New Roman" pitchFamily="18" charset="0"/>
              </a:rPr>
              <a:t>AgPest</a:t>
            </a:r>
            <a:r>
              <a:rPr lang="en-US" sz="2400" dirty="0" smtClean="0">
                <a:latin typeface="Times New Roman" pitchFamily="18" charset="0"/>
                <a:cs typeface="Times New Roman" pitchFamily="18" charset="0"/>
              </a:rPr>
              <a:t> is correct for all possible valid inputs.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response time for an interactive session is good.</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Statistics in terms of Runtime, Rules Fired, Rules per second, Mean no of facts and Mean no of Instances for each pest disease is tabulated.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00200" y="5181600"/>
            <a:ext cx="3581400" cy="307777"/>
          </a:xfrm>
          <a:prstGeom prst="rect">
            <a:avLst/>
          </a:prstGeom>
        </p:spPr>
        <p:txBody>
          <a:bodyPr wrap="square">
            <a:spAutoFit/>
          </a:bodyPr>
          <a:lstStyle/>
          <a:p>
            <a:r>
              <a:rPr lang="en-US" dirty="0" smtClean="0"/>
              <a:t>RICE PEST MANAGEMENT MODULE</a:t>
            </a:r>
            <a:endParaRPr lang="en-US" dirty="0"/>
          </a:p>
        </p:txBody>
      </p:sp>
      <p:sp>
        <p:nvSpPr>
          <p:cNvPr id="7" name="Rectangle 6"/>
          <p:cNvSpPr/>
          <p:nvPr/>
        </p:nvSpPr>
        <p:spPr>
          <a:xfrm>
            <a:off x="5562600" y="5181600"/>
            <a:ext cx="3581400" cy="307777"/>
          </a:xfrm>
          <a:prstGeom prst="rect">
            <a:avLst/>
          </a:prstGeom>
        </p:spPr>
        <p:txBody>
          <a:bodyPr wrap="square">
            <a:spAutoFit/>
          </a:bodyPr>
          <a:lstStyle/>
          <a:p>
            <a:r>
              <a:rPr lang="en-US" dirty="0" smtClean="0"/>
              <a:t>WHEAT PEST MANAGEMENT MODULE</a:t>
            </a:r>
            <a:endParaRPr lang="en-US" dirty="0"/>
          </a:p>
        </p:txBody>
      </p:sp>
      <p:sp>
        <p:nvSpPr>
          <p:cNvPr id="8" name="Rectangle 7"/>
          <p:cNvSpPr/>
          <p:nvPr/>
        </p:nvSpPr>
        <p:spPr>
          <a:xfrm>
            <a:off x="1447800" y="304800"/>
            <a:ext cx="7696200" cy="461665"/>
          </a:xfrm>
          <a:prstGeom prst="rect">
            <a:avLst/>
          </a:prstGeom>
        </p:spPr>
        <p:txBody>
          <a:bodyPr wrap="square">
            <a:spAutoFit/>
          </a:bodyPr>
          <a:lstStyle/>
          <a:p>
            <a:r>
              <a:rPr lang="en-US" sz="2400" dirty="0" smtClean="0">
                <a:latin typeface="Times New Roman" pitchFamily="18" charset="0"/>
                <a:cs typeface="Times New Roman" pitchFamily="18" charset="0"/>
              </a:rPr>
              <a:t>COMPUTATIONAL STATISTICS DURING RUNTIME</a:t>
            </a:r>
            <a:endParaRPr lang="en-US" sz="2400" dirty="0">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1143000" y="1371600"/>
          <a:ext cx="4267200" cy="3703000"/>
        </p:xfrm>
        <a:graphic>
          <a:graphicData uri="http://schemas.openxmlformats.org/drawingml/2006/table">
            <a:tbl>
              <a:tblPr firstRow="1" bandRow="1">
                <a:tableStyleId>{5C22544A-7EE6-4342-B048-85BDC9FD1C3A}</a:tableStyleId>
              </a:tblPr>
              <a:tblGrid>
                <a:gridCol w="853440"/>
                <a:gridCol w="853440"/>
                <a:gridCol w="853440"/>
                <a:gridCol w="853440"/>
                <a:gridCol w="853440"/>
              </a:tblGrid>
              <a:tr h="414294">
                <a:tc>
                  <a:txBody>
                    <a:bodyPr/>
                    <a:lstStyle/>
                    <a:p>
                      <a:pPr marL="0" marR="0" algn="ctr" fontAlgn="t">
                        <a:spcBef>
                          <a:spcPts val="0"/>
                        </a:spcBef>
                        <a:spcAft>
                          <a:spcPts val="0"/>
                        </a:spcAft>
                      </a:pPr>
                      <a:r>
                        <a:rPr lang="en-US" sz="1100" dirty="0">
                          <a:latin typeface="Calibri"/>
                        </a:rPr>
                        <a:t>Disease</a:t>
                      </a:r>
                    </a:p>
                  </a:txBody>
                  <a:tcPr marL="50800" marR="50800" marT="50800" marB="50800" anchor="ctr"/>
                </a:tc>
                <a:tc>
                  <a:txBody>
                    <a:bodyPr/>
                    <a:lstStyle/>
                    <a:p>
                      <a:pPr marL="0" marR="0" algn="ctr" fontAlgn="t">
                        <a:spcBef>
                          <a:spcPts val="0"/>
                        </a:spcBef>
                        <a:spcAft>
                          <a:spcPts val="0"/>
                        </a:spcAft>
                      </a:pPr>
                      <a:r>
                        <a:rPr lang="en-US" sz="1100" dirty="0">
                          <a:latin typeface="Calibri"/>
                        </a:rPr>
                        <a:t> Runtime </a:t>
                      </a:r>
                    </a:p>
                  </a:txBody>
                  <a:tcPr marL="50800" marR="50800" marT="50800" marB="50800" anchor="ctr"/>
                </a:tc>
                <a:tc>
                  <a:txBody>
                    <a:bodyPr/>
                    <a:lstStyle/>
                    <a:p>
                      <a:pPr marL="0" marR="0" algn="ctr" fontAlgn="t">
                        <a:spcBef>
                          <a:spcPts val="0"/>
                        </a:spcBef>
                        <a:spcAft>
                          <a:spcPts val="0"/>
                        </a:spcAft>
                      </a:pPr>
                      <a:r>
                        <a:rPr lang="en-US" sz="1100">
                          <a:latin typeface="Calibri"/>
                        </a:rPr>
                        <a:t>Rules Fired </a:t>
                      </a:r>
                    </a:p>
                  </a:txBody>
                  <a:tcPr marL="50800" marR="50800" marT="50800" marB="50800" anchor="ctr"/>
                </a:tc>
                <a:tc>
                  <a:txBody>
                    <a:bodyPr/>
                    <a:lstStyle/>
                    <a:p>
                      <a:pPr marL="0" marR="0" algn="ctr" fontAlgn="t">
                        <a:spcBef>
                          <a:spcPts val="0"/>
                        </a:spcBef>
                        <a:spcAft>
                          <a:spcPts val="0"/>
                        </a:spcAft>
                      </a:pPr>
                      <a:r>
                        <a:rPr lang="en-US" sz="1100">
                          <a:latin typeface="Calibri"/>
                        </a:rPr>
                        <a:t>Rules per second </a:t>
                      </a:r>
                    </a:p>
                  </a:txBody>
                  <a:tcPr marL="50800" marR="50800" marT="50800" marB="50800" anchor="ctr"/>
                </a:tc>
                <a:tc>
                  <a:txBody>
                    <a:bodyPr/>
                    <a:lstStyle/>
                    <a:p>
                      <a:pPr marL="0" marR="0" algn="ctr" fontAlgn="t">
                        <a:spcBef>
                          <a:spcPts val="0"/>
                        </a:spcBef>
                        <a:spcAft>
                          <a:spcPts val="0"/>
                        </a:spcAft>
                      </a:pPr>
                      <a:r>
                        <a:rPr lang="en-US" sz="1100">
                          <a:latin typeface="Calibri"/>
                        </a:rPr>
                        <a:t>Mean no of facts</a:t>
                      </a:r>
                    </a:p>
                  </a:txBody>
                  <a:tcPr marL="50800" marR="50800" marT="50800" marB="50800" anchor="ctr"/>
                </a:tc>
              </a:tr>
              <a:tr h="414294">
                <a:tc>
                  <a:txBody>
                    <a:bodyPr/>
                    <a:lstStyle/>
                    <a:p>
                      <a:pPr marL="0" marR="0" algn="ctr" fontAlgn="t">
                        <a:spcBef>
                          <a:spcPts val="0"/>
                        </a:spcBef>
                        <a:spcAft>
                          <a:spcPts val="0"/>
                        </a:spcAft>
                      </a:pPr>
                      <a:r>
                        <a:rPr lang="en-US" sz="1100">
                          <a:latin typeface="Calibri"/>
                        </a:rPr>
                        <a:t>Bacterial leaf blight </a:t>
                      </a:r>
                    </a:p>
                  </a:txBody>
                  <a:tcPr marL="50800" marR="50800" marT="50800" marB="50800" anchor="ctr"/>
                </a:tc>
                <a:tc>
                  <a:txBody>
                    <a:bodyPr/>
                    <a:lstStyle/>
                    <a:p>
                      <a:pPr marL="0" marR="0" algn="ctr" fontAlgn="t">
                        <a:spcBef>
                          <a:spcPts val="0"/>
                        </a:spcBef>
                        <a:spcAft>
                          <a:spcPts val="0"/>
                        </a:spcAft>
                      </a:pPr>
                      <a:r>
                        <a:rPr lang="en-US" sz="1100" dirty="0">
                          <a:latin typeface="Calibri"/>
                        </a:rPr>
                        <a:t>0.0159 </a:t>
                      </a:r>
                    </a:p>
                  </a:txBody>
                  <a:tcPr marL="50800" marR="50800" marT="50800" marB="50800" anchor="ctr"/>
                </a:tc>
                <a:tc>
                  <a:txBody>
                    <a:bodyPr/>
                    <a:lstStyle/>
                    <a:p>
                      <a:pPr marL="0" marR="0" algn="ctr" fontAlgn="t">
                        <a:spcBef>
                          <a:spcPts val="0"/>
                        </a:spcBef>
                        <a:spcAft>
                          <a:spcPts val="0"/>
                        </a:spcAft>
                      </a:pPr>
                      <a:r>
                        <a:rPr lang="en-US" sz="1100" dirty="0">
                          <a:latin typeface="Calibri"/>
                        </a:rPr>
                        <a:t>4 </a:t>
                      </a:r>
                    </a:p>
                  </a:txBody>
                  <a:tcPr marL="50800" marR="50800" marT="50800" marB="50800" anchor="ctr"/>
                </a:tc>
                <a:tc>
                  <a:txBody>
                    <a:bodyPr/>
                    <a:lstStyle/>
                    <a:p>
                      <a:pPr marL="0" marR="0" algn="ctr" fontAlgn="t">
                        <a:spcBef>
                          <a:spcPts val="0"/>
                        </a:spcBef>
                        <a:spcAft>
                          <a:spcPts val="0"/>
                        </a:spcAft>
                      </a:pPr>
                      <a:r>
                        <a:rPr lang="en-US" sz="1100">
                          <a:latin typeface="Calibri"/>
                        </a:rPr>
                        <a:t>250.0 </a:t>
                      </a:r>
                    </a:p>
                  </a:txBody>
                  <a:tcPr marL="50800" marR="50800" marT="50800" marB="50800" anchor="ctr"/>
                </a:tc>
                <a:tc>
                  <a:txBody>
                    <a:bodyPr/>
                    <a:lstStyle/>
                    <a:p>
                      <a:pPr marL="0" marR="0" algn="ctr" fontAlgn="t">
                        <a:spcBef>
                          <a:spcPts val="0"/>
                        </a:spcBef>
                        <a:spcAft>
                          <a:spcPts val="0"/>
                        </a:spcAft>
                      </a:pPr>
                      <a:r>
                        <a:rPr lang="en-US" sz="1100" dirty="0">
                          <a:latin typeface="Calibri"/>
                        </a:rPr>
                        <a:t>12 </a:t>
                      </a:r>
                    </a:p>
                  </a:txBody>
                  <a:tcPr marL="50800" marR="50800" marT="50800" marB="50800" anchor="ctr"/>
                </a:tc>
              </a:tr>
              <a:tr h="270192">
                <a:tc>
                  <a:txBody>
                    <a:bodyPr/>
                    <a:lstStyle/>
                    <a:p>
                      <a:pPr marL="0" marR="0" algn="ctr" fontAlgn="t">
                        <a:spcBef>
                          <a:spcPts val="0"/>
                        </a:spcBef>
                        <a:spcAft>
                          <a:spcPts val="0"/>
                        </a:spcAft>
                      </a:pPr>
                      <a:r>
                        <a:rPr lang="en-US" sz="1100">
                          <a:latin typeface="Calibri"/>
                        </a:rPr>
                        <a:t>Foot Rot</a:t>
                      </a:r>
                    </a:p>
                  </a:txBody>
                  <a:tcPr marL="50800" marR="50800" marT="50800" marB="50800" anchor="ctr"/>
                </a:tc>
                <a:tc>
                  <a:txBody>
                    <a:bodyPr/>
                    <a:lstStyle/>
                    <a:p>
                      <a:pPr marL="0" marR="0" algn="ctr" fontAlgn="t">
                        <a:spcBef>
                          <a:spcPts val="0"/>
                        </a:spcBef>
                        <a:spcAft>
                          <a:spcPts val="0"/>
                        </a:spcAft>
                      </a:pPr>
                      <a:r>
                        <a:rPr lang="en-US" sz="1100" dirty="0">
                          <a:latin typeface="Calibri"/>
                        </a:rPr>
                        <a:t>0.0160 </a:t>
                      </a:r>
                    </a:p>
                  </a:txBody>
                  <a:tcPr marL="50800" marR="50800" marT="50800" marB="50800" anchor="ctr"/>
                </a:tc>
                <a:tc>
                  <a:txBody>
                    <a:bodyPr/>
                    <a:lstStyle/>
                    <a:p>
                      <a:pPr marL="0" marR="0" algn="ctr" fontAlgn="t">
                        <a:spcBef>
                          <a:spcPts val="0"/>
                        </a:spcBef>
                        <a:spcAft>
                          <a:spcPts val="0"/>
                        </a:spcAft>
                      </a:pPr>
                      <a:r>
                        <a:rPr lang="en-US" sz="1100">
                          <a:latin typeface="Calibri"/>
                        </a:rPr>
                        <a:t>4 </a:t>
                      </a:r>
                    </a:p>
                  </a:txBody>
                  <a:tcPr marL="50800" marR="50800" marT="50800" marB="50800" anchor="ctr"/>
                </a:tc>
                <a:tc>
                  <a:txBody>
                    <a:bodyPr/>
                    <a:lstStyle/>
                    <a:p>
                      <a:pPr marL="0" marR="0" algn="ctr" fontAlgn="t">
                        <a:spcBef>
                          <a:spcPts val="0"/>
                        </a:spcBef>
                        <a:spcAft>
                          <a:spcPts val="0"/>
                        </a:spcAft>
                      </a:pPr>
                      <a:r>
                        <a:rPr lang="en-US" sz="1100" dirty="0">
                          <a:latin typeface="Calibri"/>
                        </a:rPr>
                        <a:t>249.9 </a:t>
                      </a:r>
                    </a:p>
                  </a:txBody>
                  <a:tcPr marL="50800" marR="50800" marT="50800" marB="50800" anchor="ctr"/>
                </a:tc>
                <a:tc>
                  <a:txBody>
                    <a:bodyPr/>
                    <a:lstStyle/>
                    <a:p>
                      <a:pPr marL="0" marR="0" algn="ctr" fontAlgn="t">
                        <a:spcBef>
                          <a:spcPts val="0"/>
                        </a:spcBef>
                        <a:spcAft>
                          <a:spcPts val="0"/>
                        </a:spcAft>
                      </a:pPr>
                      <a:r>
                        <a:rPr lang="en-US" sz="1100" dirty="0">
                          <a:latin typeface="Calibri"/>
                        </a:rPr>
                        <a:t>11 </a:t>
                      </a:r>
                    </a:p>
                  </a:txBody>
                  <a:tcPr marL="50800" marR="50800" marT="50800" marB="50800" anchor="ctr"/>
                </a:tc>
              </a:tr>
              <a:tr h="270192">
                <a:tc>
                  <a:txBody>
                    <a:bodyPr/>
                    <a:lstStyle/>
                    <a:p>
                      <a:pPr marL="0" marR="0" algn="ctr" fontAlgn="t">
                        <a:spcBef>
                          <a:spcPts val="0"/>
                        </a:spcBef>
                        <a:spcAft>
                          <a:spcPts val="0"/>
                        </a:spcAft>
                      </a:pPr>
                      <a:r>
                        <a:rPr lang="en-US" sz="1100">
                          <a:latin typeface="Calibri"/>
                        </a:rPr>
                        <a:t>Yellow dwarf </a:t>
                      </a:r>
                    </a:p>
                  </a:txBody>
                  <a:tcPr marL="50800" marR="50800" marT="50800" marB="50800" anchor="ctr"/>
                </a:tc>
                <a:tc>
                  <a:txBody>
                    <a:bodyPr/>
                    <a:lstStyle/>
                    <a:p>
                      <a:pPr marL="0" marR="0" algn="ctr" fontAlgn="t">
                        <a:spcBef>
                          <a:spcPts val="0"/>
                        </a:spcBef>
                        <a:spcAft>
                          <a:spcPts val="0"/>
                        </a:spcAft>
                      </a:pPr>
                      <a:r>
                        <a:rPr lang="en-US" sz="1100" dirty="0">
                          <a:latin typeface="Calibri"/>
                        </a:rPr>
                        <a:t>0.0470 </a:t>
                      </a:r>
                    </a:p>
                  </a:txBody>
                  <a:tcPr marL="50800" marR="50800" marT="50800" marB="50800" anchor="ctr"/>
                </a:tc>
                <a:tc>
                  <a:txBody>
                    <a:bodyPr/>
                    <a:lstStyle/>
                    <a:p>
                      <a:pPr marL="0" marR="0" algn="ctr" fontAlgn="t">
                        <a:spcBef>
                          <a:spcPts val="0"/>
                        </a:spcBef>
                        <a:spcAft>
                          <a:spcPts val="0"/>
                        </a:spcAft>
                      </a:pPr>
                      <a:r>
                        <a:rPr lang="en-US" sz="1100">
                          <a:latin typeface="Calibri"/>
                        </a:rPr>
                        <a:t>5 </a:t>
                      </a:r>
                    </a:p>
                  </a:txBody>
                  <a:tcPr marL="50800" marR="50800" marT="50800" marB="50800" anchor="ctr"/>
                </a:tc>
                <a:tc>
                  <a:txBody>
                    <a:bodyPr/>
                    <a:lstStyle/>
                    <a:p>
                      <a:pPr marL="0" marR="0" algn="ctr" fontAlgn="t">
                        <a:spcBef>
                          <a:spcPts val="0"/>
                        </a:spcBef>
                        <a:spcAft>
                          <a:spcPts val="0"/>
                        </a:spcAft>
                      </a:pPr>
                      <a:r>
                        <a:rPr lang="en-US" sz="1100" dirty="0">
                          <a:latin typeface="Calibri"/>
                        </a:rPr>
                        <a:t>106.38 </a:t>
                      </a:r>
                    </a:p>
                  </a:txBody>
                  <a:tcPr marL="50800" marR="50800" marT="50800" marB="50800" anchor="ctr"/>
                </a:tc>
                <a:tc>
                  <a:txBody>
                    <a:bodyPr/>
                    <a:lstStyle/>
                    <a:p>
                      <a:pPr marL="0" marR="0" algn="ctr" fontAlgn="t">
                        <a:spcBef>
                          <a:spcPts val="0"/>
                        </a:spcBef>
                        <a:spcAft>
                          <a:spcPts val="0"/>
                        </a:spcAft>
                      </a:pPr>
                      <a:r>
                        <a:rPr lang="en-US" sz="1100" dirty="0">
                          <a:latin typeface="Calibri"/>
                        </a:rPr>
                        <a:t>15 </a:t>
                      </a:r>
                    </a:p>
                  </a:txBody>
                  <a:tcPr marL="50800" marR="50800" marT="50800" marB="50800" anchor="ctr"/>
                </a:tc>
              </a:tr>
              <a:tr h="573267">
                <a:tc>
                  <a:txBody>
                    <a:bodyPr/>
                    <a:lstStyle/>
                    <a:p>
                      <a:pPr marL="0" marR="0" algn="ctr" fontAlgn="t">
                        <a:spcBef>
                          <a:spcPts val="0"/>
                        </a:spcBef>
                        <a:spcAft>
                          <a:spcPts val="0"/>
                        </a:spcAft>
                      </a:pPr>
                      <a:r>
                        <a:rPr lang="en-US" sz="1100">
                          <a:latin typeface="Calibri"/>
                        </a:rPr>
                        <a:t>Blast Pyricularia Oryzae</a:t>
                      </a:r>
                    </a:p>
                  </a:txBody>
                  <a:tcPr marL="50800" marR="50800" marT="50800" marB="50800" anchor="ctr"/>
                </a:tc>
                <a:tc>
                  <a:txBody>
                    <a:bodyPr/>
                    <a:lstStyle/>
                    <a:p>
                      <a:pPr marL="0" marR="0" algn="ctr" fontAlgn="t">
                        <a:spcBef>
                          <a:spcPts val="0"/>
                        </a:spcBef>
                        <a:spcAft>
                          <a:spcPts val="0"/>
                        </a:spcAft>
                      </a:pPr>
                      <a:r>
                        <a:rPr lang="en-US" sz="1100" dirty="0">
                          <a:latin typeface="Calibri"/>
                        </a:rPr>
                        <a:t>0.014 </a:t>
                      </a:r>
                    </a:p>
                  </a:txBody>
                  <a:tcPr marL="50800" marR="50800" marT="50800" marB="50800" anchor="ctr"/>
                </a:tc>
                <a:tc>
                  <a:txBody>
                    <a:bodyPr/>
                    <a:lstStyle/>
                    <a:p>
                      <a:pPr marL="0" marR="0" algn="ctr" fontAlgn="t">
                        <a:spcBef>
                          <a:spcPts val="0"/>
                        </a:spcBef>
                        <a:spcAft>
                          <a:spcPts val="0"/>
                        </a:spcAft>
                      </a:pPr>
                      <a:r>
                        <a:rPr lang="en-US" sz="1100">
                          <a:latin typeface="Calibri"/>
                        </a:rPr>
                        <a:t>4 </a:t>
                      </a:r>
                    </a:p>
                  </a:txBody>
                  <a:tcPr marL="50800" marR="50800" marT="50800" marB="50800" anchor="ctr"/>
                </a:tc>
                <a:tc>
                  <a:txBody>
                    <a:bodyPr/>
                    <a:lstStyle/>
                    <a:p>
                      <a:pPr marL="0" marR="0" algn="ctr" fontAlgn="t">
                        <a:spcBef>
                          <a:spcPts val="0"/>
                        </a:spcBef>
                        <a:spcAft>
                          <a:spcPts val="0"/>
                        </a:spcAft>
                      </a:pPr>
                      <a:r>
                        <a:rPr lang="en-US" sz="1100" dirty="0">
                          <a:latin typeface="Calibri"/>
                        </a:rPr>
                        <a:t>266.6 </a:t>
                      </a:r>
                    </a:p>
                  </a:txBody>
                  <a:tcPr marL="50800" marR="50800" marT="50800" marB="50800" anchor="ctr"/>
                </a:tc>
                <a:tc>
                  <a:txBody>
                    <a:bodyPr/>
                    <a:lstStyle/>
                    <a:p>
                      <a:pPr marL="0" marR="0" algn="ctr" fontAlgn="t">
                        <a:spcBef>
                          <a:spcPts val="0"/>
                        </a:spcBef>
                        <a:spcAft>
                          <a:spcPts val="0"/>
                        </a:spcAft>
                      </a:pPr>
                      <a:r>
                        <a:rPr lang="en-US" sz="1100" dirty="0">
                          <a:latin typeface="Calibri"/>
                        </a:rPr>
                        <a:t>12</a:t>
                      </a:r>
                    </a:p>
                  </a:txBody>
                  <a:tcPr marL="50800" marR="50800" marT="50800" marB="50800" anchor="ctr"/>
                </a:tc>
              </a:tr>
              <a:tr h="270192">
                <a:tc>
                  <a:txBody>
                    <a:bodyPr/>
                    <a:lstStyle/>
                    <a:p>
                      <a:pPr marL="0" marR="0" algn="ctr" fontAlgn="t">
                        <a:spcBef>
                          <a:spcPts val="0"/>
                        </a:spcBef>
                        <a:spcAft>
                          <a:spcPts val="0"/>
                        </a:spcAft>
                      </a:pPr>
                      <a:r>
                        <a:rPr lang="en-US" sz="1100">
                          <a:latin typeface="Calibri"/>
                        </a:rPr>
                        <a:t> Brown spot</a:t>
                      </a:r>
                    </a:p>
                  </a:txBody>
                  <a:tcPr marL="50800" marR="50800" marT="50800" marB="50800" anchor="ctr"/>
                </a:tc>
                <a:tc>
                  <a:txBody>
                    <a:bodyPr/>
                    <a:lstStyle/>
                    <a:p>
                      <a:pPr marL="0" marR="0" algn="ctr" fontAlgn="t">
                        <a:spcBef>
                          <a:spcPts val="0"/>
                        </a:spcBef>
                        <a:spcAft>
                          <a:spcPts val="0"/>
                        </a:spcAft>
                      </a:pPr>
                      <a:r>
                        <a:rPr lang="en-US" sz="1100" dirty="0">
                          <a:latin typeface="Calibri"/>
                        </a:rPr>
                        <a:t>0.047 </a:t>
                      </a:r>
                    </a:p>
                  </a:txBody>
                  <a:tcPr marL="50800" marR="50800" marT="50800" marB="50800" anchor="ctr"/>
                </a:tc>
                <a:tc>
                  <a:txBody>
                    <a:bodyPr/>
                    <a:lstStyle/>
                    <a:p>
                      <a:pPr marL="0" marR="0" algn="ctr" fontAlgn="t">
                        <a:spcBef>
                          <a:spcPts val="0"/>
                        </a:spcBef>
                        <a:spcAft>
                          <a:spcPts val="0"/>
                        </a:spcAft>
                      </a:pPr>
                      <a:r>
                        <a:rPr lang="en-US" sz="1100">
                          <a:latin typeface="Calibri"/>
                        </a:rPr>
                        <a:t>8 </a:t>
                      </a:r>
                    </a:p>
                  </a:txBody>
                  <a:tcPr marL="50800" marR="50800" marT="50800" marB="50800" anchor="ctr"/>
                </a:tc>
                <a:tc>
                  <a:txBody>
                    <a:bodyPr/>
                    <a:lstStyle/>
                    <a:p>
                      <a:pPr marL="0" marR="0" algn="ctr" fontAlgn="t">
                        <a:spcBef>
                          <a:spcPts val="0"/>
                        </a:spcBef>
                        <a:spcAft>
                          <a:spcPts val="0"/>
                        </a:spcAft>
                      </a:pPr>
                      <a:r>
                        <a:rPr lang="en-US" sz="1100">
                          <a:latin typeface="Calibri"/>
                        </a:rPr>
                        <a:t>170.21 </a:t>
                      </a:r>
                    </a:p>
                  </a:txBody>
                  <a:tcPr marL="50800" marR="50800" marT="50800" marB="50800" anchor="ctr"/>
                </a:tc>
                <a:tc>
                  <a:txBody>
                    <a:bodyPr/>
                    <a:lstStyle/>
                    <a:p>
                      <a:pPr marL="0" marR="0" algn="ctr" fontAlgn="t">
                        <a:spcBef>
                          <a:spcPts val="0"/>
                        </a:spcBef>
                        <a:spcAft>
                          <a:spcPts val="0"/>
                        </a:spcAft>
                      </a:pPr>
                      <a:r>
                        <a:rPr lang="en-US" sz="1100" dirty="0">
                          <a:latin typeface="Calibri"/>
                        </a:rPr>
                        <a:t>24</a:t>
                      </a:r>
                    </a:p>
                  </a:txBody>
                  <a:tcPr marL="50800" marR="50800" marT="50800" marB="50800" anchor="ctr"/>
                </a:tc>
              </a:tr>
              <a:tr h="414294">
                <a:tc>
                  <a:txBody>
                    <a:bodyPr/>
                    <a:lstStyle/>
                    <a:p>
                      <a:pPr marL="0" marR="0" algn="ctr" fontAlgn="t">
                        <a:spcBef>
                          <a:spcPts val="0"/>
                        </a:spcBef>
                        <a:spcAft>
                          <a:spcPts val="0"/>
                        </a:spcAft>
                      </a:pPr>
                      <a:r>
                        <a:rPr lang="en-US" sz="1100">
                          <a:latin typeface="Calibri"/>
                        </a:rPr>
                        <a:t>Narrow brown spot</a:t>
                      </a:r>
                    </a:p>
                  </a:txBody>
                  <a:tcPr marL="50800" marR="50800" marT="50800" marB="50800" anchor="ctr"/>
                </a:tc>
                <a:tc>
                  <a:txBody>
                    <a:bodyPr/>
                    <a:lstStyle/>
                    <a:p>
                      <a:pPr marL="0" marR="0" algn="ctr" fontAlgn="t">
                        <a:spcBef>
                          <a:spcPts val="0"/>
                        </a:spcBef>
                        <a:spcAft>
                          <a:spcPts val="0"/>
                        </a:spcAft>
                      </a:pPr>
                      <a:r>
                        <a:rPr lang="en-US" sz="1100" dirty="0">
                          <a:latin typeface="Calibri"/>
                        </a:rPr>
                        <a:t>0.046 </a:t>
                      </a:r>
                    </a:p>
                  </a:txBody>
                  <a:tcPr marL="50800" marR="50800" marT="50800" marB="50800" anchor="ctr"/>
                </a:tc>
                <a:tc>
                  <a:txBody>
                    <a:bodyPr/>
                    <a:lstStyle/>
                    <a:p>
                      <a:pPr marL="0" marR="0" algn="ctr" fontAlgn="t">
                        <a:spcBef>
                          <a:spcPts val="0"/>
                        </a:spcBef>
                        <a:spcAft>
                          <a:spcPts val="0"/>
                        </a:spcAft>
                      </a:pPr>
                      <a:r>
                        <a:rPr lang="en-US" sz="1100">
                          <a:latin typeface="Calibri"/>
                        </a:rPr>
                        <a:t>7 </a:t>
                      </a:r>
                    </a:p>
                  </a:txBody>
                  <a:tcPr marL="50800" marR="50800" marT="50800" marB="50800" anchor="ctr"/>
                </a:tc>
                <a:tc>
                  <a:txBody>
                    <a:bodyPr/>
                    <a:lstStyle/>
                    <a:p>
                      <a:pPr marL="0" marR="0" algn="ctr" fontAlgn="t">
                        <a:spcBef>
                          <a:spcPts val="0"/>
                        </a:spcBef>
                        <a:spcAft>
                          <a:spcPts val="0"/>
                        </a:spcAft>
                      </a:pPr>
                      <a:r>
                        <a:rPr lang="en-US" sz="1100">
                          <a:latin typeface="Calibri"/>
                        </a:rPr>
                        <a:t>148.93 </a:t>
                      </a:r>
                    </a:p>
                  </a:txBody>
                  <a:tcPr marL="50800" marR="50800" marT="50800" marB="50800" anchor="ctr"/>
                </a:tc>
                <a:tc>
                  <a:txBody>
                    <a:bodyPr/>
                    <a:lstStyle/>
                    <a:p>
                      <a:pPr marL="0" marR="0" algn="ctr" fontAlgn="t">
                        <a:spcBef>
                          <a:spcPts val="0"/>
                        </a:spcBef>
                        <a:spcAft>
                          <a:spcPts val="0"/>
                        </a:spcAft>
                      </a:pPr>
                      <a:r>
                        <a:rPr lang="en-US" sz="1100" dirty="0">
                          <a:latin typeface="Calibri"/>
                        </a:rPr>
                        <a:t>21</a:t>
                      </a:r>
                    </a:p>
                  </a:txBody>
                  <a:tcPr marL="50800" marR="50800" marT="50800" marB="50800" anchor="ctr"/>
                </a:tc>
              </a:tr>
              <a:tr h="270192">
                <a:tc>
                  <a:txBody>
                    <a:bodyPr/>
                    <a:lstStyle/>
                    <a:p>
                      <a:pPr marL="0" marR="0" algn="ctr" fontAlgn="t">
                        <a:spcBef>
                          <a:spcPts val="0"/>
                        </a:spcBef>
                        <a:spcAft>
                          <a:spcPts val="0"/>
                        </a:spcAft>
                      </a:pPr>
                      <a:r>
                        <a:rPr lang="en-US" sz="1100">
                          <a:latin typeface="Calibri"/>
                        </a:rPr>
                        <a:t>Grassy stunt</a:t>
                      </a:r>
                    </a:p>
                  </a:txBody>
                  <a:tcPr marL="50800" marR="50800" marT="50800" marB="50800" anchor="ctr"/>
                </a:tc>
                <a:tc>
                  <a:txBody>
                    <a:bodyPr/>
                    <a:lstStyle/>
                    <a:p>
                      <a:pPr marL="0" marR="0" algn="ctr" fontAlgn="t">
                        <a:spcBef>
                          <a:spcPts val="0"/>
                        </a:spcBef>
                        <a:spcAft>
                          <a:spcPts val="0"/>
                        </a:spcAft>
                      </a:pPr>
                      <a:r>
                        <a:rPr lang="en-US" sz="1100" dirty="0">
                          <a:latin typeface="Calibri"/>
                        </a:rPr>
                        <a:t>0.0310 </a:t>
                      </a:r>
                    </a:p>
                  </a:txBody>
                  <a:tcPr marL="50800" marR="50800" marT="50800" marB="50800" anchor="ctr"/>
                </a:tc>
                <a:tc>
                  <a:txBody>
                    <a:bodyPr/>
                    <a:lstStyle/>
                    <a:p>
                      <a:pPr marL="0" marR="0" algn="ctr" fontAlgn="t">
                        <a:spcBef>
                          <a:spcPts val="0"/>
                        </a:spcBef>
                        <a:spcAft>
                          <a:spcPts val="0"/>
                        </a:spcAft>
                      </a:pPr>
                      <a:r>
                        <a:rPr lang="en-US" sz="1100" dirty="0">
                          <a:latin typeface="Calibri"/>
                        </a:rPr>
                        <a:t>3 </a:t>
                      </a:r>
                    </a:p>
                  </a:txBody>
                  <a:tcPr marL="50800" marR="50800" marT="50800" marB="50800" anchor="ctr"/>
                </a:tc>
                <a:tc>
                  <a:txBody>
                    <a:bodyPr/>
                    <a:lstStyle/>
                    <a:p>
                      <a:pPr marL="0" marR="0" algn="ctr" fontAlgn="t">
                        <a:spcBef>
                          <a:spcPts val="0"/>
                        </a:spcBef>
                        <a:spcAft>
                          <a:spcPts val="0"/>
                        </a:spcAft>
                      </a:pPr>
                      <a:r>
                        <a:rPr lang="en-US" sz="1100">
                          <a:latin typeface="Calibri"/>
                        </a:rPr>
                        <a:t>96.774 </a:t>
                      </a:r>
                    </a:p>
                  </a:txBody>
                  <a:tcPr marL="50800" marR="50800" marT="50800" marB="50800" anchor="ctr"/>
                </a:tc>
                <a:tc>
                  <a:txBody>
                    <a:bodyPr/>
                    <a:lstStyle/>
                    <a:p>
                      <a:pPr marL="0" marR="0" algn="ctr" fontAlgn="t">
                        <a:spcBef>
                          <a:spcPts val="0"/>
                        </a:spcBef>
                        <a:spcAft>
                          <a:spcPts val="0"/>
                        </a:spcAft>
                      </a:pPr>
                      <a:r>
                        <a:rPr lang="en-US" sz="1100" dirty="0">
                          <a:latin typeface="Calibri"/>
                        </a:rPr>
                        <a:t>9</a:t>
                      </a:r>
                    </a:p>
                  </a:txBody>
                  <a:tcPr marL="50800" marR="50800" marT="50800" marB="50800" anchor="ctr"/>
                </a:tc>
              </a:tr>
              <a:tr h="414294">
                <a:tc>
                  <a:txBody>
                    <a:bodyPr/>
                    <a:lstStyle/>
                    <a:p>
                      <a:pPr marL="0" marR="0" algn="ctr" fontAlgn="t">
                        <a:spcBef>
                          <a:spcPts val="0"/>
                        </a:spcBef>
                        <a:spcAft>
                          <a:spcPts val="0"/>
                        </a:spcAft>
                      </a:pPr>
                      <a:r>
                        <a:rPr lang="en-US" sz="1100">
                          <a:latin typeface="Calibri"/>
                        </a:rPr>
                        <a:t>Bunt kernel smut</a:t>
                      </a:r>
                    </a:p>
                  </a:txBody>
                  <a:tcPr marL="50800" marR="50800" marT="50800" marB="50800" anchor="ctr"/>
                </a:tc>
                <a:tc>
                  <a:txBody>
                    <a:bodyPr/>
                    <a:lstStyle/>
                    <a:p>
                      <a:pPr marL="0" marR="0" algn="ctr" fontAlgn="t">
                        <a:spcBef>
                          <a:spcPts val="0"/>
                        </a:spcBef>
                        <a:spcAft>
                          <a:spcPts val="0"/>
                        </a:spcAft>
                      </a:pPr>
                      <a:r>
                        <a:rPr lang="en-US" sz="1100" dirty="0">
                          <a:latin typeface="Calibri"/>
                        </a:rPr>
                        <a:t>0.031 </a:t>
                      </a:r>
                    </a:p>
                  </a:txBody>
                  <a:tcPr marL="50800" marR="50800" marT="50800" marB="50800" anchor="ctr"/>
                </a:tc>
                <a:tc>
                  <a:txBody>
                    <a:bodyPr/>
                    <a:lstStyle/>
                    <a:p>
                      <a:pPr marL="0" marR="0" algn="ctr" fontAlgn="t">
                        <a:spcBef>
                          <a:spcPts val="0"/>
                        </a:spcBef>
                        <a:spcAft>
                          <a:spcPts val="0"/>
                        </a:spcAft>
                      </a:pPr>
                      <a:r>
                        <a:rPr lang="en-US" sz="1100">
                          <a:latin typeface="Calibri"/>
                        </a:rPr>
                        <a:t>5 </a:t>
                      </a:r>
                    </a:p>
                  </a:txBody>
                  <a:tcPr marL="50800" marR="50800" marT="50800" marB="50800" anchor="ctr"/>
                </a:tc>
                <a:tc>
                  <a:txBody>
                    <a:bodyPr/>
                    <a:lstStyle/>
                    <a:p>
                      <a:pPr marL="0" marR="0" algn="ctr" fontAlgn="t">
                        <a:spcBef>
                          <a:spcPts val="0"/>
                        </a:spcBef>
                        <a:spcAft>
                          <a:spcPts val="0"/>
                        </a:spcAft>
                      </a:pPr>
                      <a:r>
                        <a:rPr lang="en-US" sz="1100">
                          <a:latin typeface="Calibri"/>
                        </a:rPr>
                        <a:t>161.29 </a:t>
                      </a:r>
                    </a:p>
                  </a:txBody>
                  <a:tcPr marL="50800" marR="50800" marT="50800" marB="50800" anchor="ctr"/>
                </a:tc>
                <a:tc>
                  <a:txBody>
                    <a:bodyPr/>
                    <a:lstStyle/>
                    <a:p>
                      <a:pPr marL="0" marR="0" algn="ctr" fontAlgn="t">
                        <a:spcBef>
                          <a:spcPts val="0"/>
                        </a:spcBef>
                        <a:spcAft>
                          <a:spcPts val="0"/>
                        </a:spcAft>
                      </a:pPr>
                      <a:r>
                        <a:rPr lang="en-US" sz="1100" dirty="0">
                          <a:latin typeface="Calibri"/>
                        </a:rPr>
                        <a:t>15</a:t>
                      </a:r>
                    </a:p>
                  </a:txBody>
                  <a:tcPr marL="50800" marR="50800" marT="50800" marB="50800" anchor="ctr"/>
                </a:tc>
              </a:tr>
              <a:tr h="270192">
                <a:tc>
                  <a:txBody>
                    <a:bodyPr/>
                    <a:lstStyle/>
                    <a:p>
                      <a:pPr marL="0" marR="0" algn="ctr" fontAlgn="t">
                        <a:spcBef>
                          <a:spcPts val="0"/>
                        </a:spcBef>
                        <a:spcAft>
                          <a:spcPts val="0"/>
                        </a:spcAft>
                      </a:pPr>
                      <a:r>
                        <a:rPr lang="en-US" sz="1100" dirty="0">
                          <a:latin typeface="Calibri"/>
                        </a:rPr>
                        <a:t>False smut</a:t>
                      </a:r>
                    </a:p>
                  </a:txBody>
                  <a:tcPr marL="50800" marR="50800" marT="50800" marB="50800" anchor="ctr"/>
                </a:tc>
                <a:tc>
                  <a:txBody>
                    <a:bodyPr/>
                    <a:lstStyle/>
                    <a:p>
                      <a:pPr marL="0" marR="0" algn="ctr" fontAlgn="t">
                        <a:spcBef>
                          <a:spcPts val="0"/>
                        </a:spcBef>
                        <a:spcAft>
                          <a:spcPts val="0"/>
                        </a:spcAft>
                      </a:pPr>
                      <a:r>
                        <a:rPr lang="en-US" sz="1100" dirty="0">
                          <a:latin typeface="Calibri"/>
                        </a:rPr>
                        <a:t>0.030 </a:t>
                      </a:r>
                    </a:p>
                  </a:txBody>
                  <a:tcPr marL="50800" marR="50800" marT="50800" marB="50800" anchor="ctr"/>
                </a:tc>
                <a:tc>
                  <a:txBody>
                    <a:bodyPr/>
                    <a:lstStyle/>
                    <a:p>
                      <a:pPr marL="0" marR="0" algn="ctr" fontAlgn="t">
                        <a:spcBef>
                          <a:spcPts val="0"/>
                        </a:spcBef>
                        <a:spcAft>
                          <a:spcPts val="0"/>
                        </a:spcAft>
                      </a:pPr>
                      <a:r>
                        <a:rPr lang="en-US" sz="1100">
                          <a:latin typeface="Calibri"/>
                        </a:rPr>
                        <a:t>7 </a:t>
                      </a:r>
                    </a:p>
                  </a:txBody>
                  <a:tcPr marL="50800" marR="50800" marT="50800" marB="50800" anchor="ctr"/>
                </a:tc>
                <a:tc>
                  <a:txBody>
                    <a:bodyPr/>
                    <a:lstStyle/>
                    <a:p>
                      <a:pPr marL="0" marR="0" algn="ctr" fontAlgn="t">
                        <a:spcBef>
                          <a:spcPts val="0"/>
                        </a:spcBef>
                        <a:spcAft>
                          <a:spcPts val="0"/>
                        </a:spcAft>
                      </a:pPr>
                      <a:r>
                        <a:rPr lang="en-US" sz="1100">
                          <a:latin typeface="Calibri"/>
                        </a:rPr>
                        <a:t>225.80 </a:t>
                      </a:r>
                    </a:p>
                  </a:txBody>
                  <a:tcPr marL="50800" marR="50800" marT="50800" marB="50800" anchor="ctr"/>
                </a:tc>
                <a:tc>
                  <a:txBody>
                    <a:bodyPr/>
                    <a:lstStyle/>
                    <a:p>
                      <a:pPr marL="0" marR="0" algn="ctr" fontAlgn="t">
                        <a:spcBef>
                          <a:spcPts val="0"/>
                        </a:spcBef>
                        <a:spcAft>
                          <a:spcPts val="0"/>
                        </a:spcAft>
                      </a:pPr>
                      <a:r>
                        <a:rPr lang="en-US" sz="1100" dirty="0">
                          <a:latin typeface="Calibri"/>
                        </a:rPr>
                        <a:t>21</a:t>
                      </a:r>
                    </a:p>
                  </a:txBody>
                  <a:tcPr marL="50800" marR="50800" marT="50800" marB="50800" anchor="ctr"/>
                </a:tc>
              </a:tr>
            </a:tbl>
          </a:graphicData>
        </a:graphic>
      </p:graphicFrame>
      <p:graphicFrame>
        <p:nvGraphicFramePr>
          <p:cNvPr id="10" name="Table 9"/>
          <p:cNvGraphicFramePr>
            <a:graphicFrameLocks noGrp="1"/>
          </p:cNvGraphicFramePr>
          <p:nvPr/>
        </p:nvGraphicFramePr>
        <p:xfrm>
          <a:off x="5791200" y="1981200"/>
          <a:ext cx="2971800" cy="3058160"/>
        </p:xfrm>
        <a:graphic>
          <a:graphicData uri="http://schemas.openxmlformats.org/drawingml/2006/table">
            <a:tbl>
              <a:tblPr firstRow="1" bandRow="1">
                <a:tableStyleId>{5C22544A-7EE6-4342-B048-85BDC9FD1C3A}</a:tableStyleId>
              </a:tblPr>
              <a:tblGrid>
                <a:gridCol w="594360"/>
                <a:gridCol w="701040"/>
                <a:gridCol w="487680"/>
                <a:gridCol w="594360"/>
                <a:gridCol w="594360"/>
              </a:tblGrid>
              <a:tr h="356857">
                <a:tc>
                  <a:txBody>
                    <a:bodyPr/>
                    <a:lstStyle/>
                    <a:p>
                      <a:pPr marL="0" marR="0" algn="ctr" fontAlgn="t">
                        <a:spcBef>
                          <a:spcPts val="0"/>
                        </a:spcBef>
                        <a:spcAft>
                          <a:spcPts val="0"/>
                        </a:spcAft>
                      </a:pPr>
                      <a:r>
                        <a:rPr lang="en-US" sz="1100" dirty="0">
                          <a:latin typeface="Calibri"/>
                        </a:rPr>
                        <a:t>Disease</a:t>
                      </a:r>
                    </a:p>
                  </a:txBody>
                  <a:tcPr marL="50800" marR="50800" marT="50800" marB="50800" anchor="ctr"/>
                </a:tc>
                <a:tc>
                  <a:txBody>
                    <a:bodyPr/>
                    <a:lstStyle/>
                    <a:p>
                      <a:pPr marL="0" marR="0" algn="ctr" fontAlgn="t">
                        <a:spcBef>
                          <a:spcPts val="0"/>
                        </a:spcBef>
                        <a:spcAft>
                          <a:spcPts val="0"/>
                        </a:spcAft>
                      </a:pPr>
                      <a:r>
                        <a:rPr lang="en-US" sz="1100">
                          <a:latin typeface="Calibri"/>
                        </a:rPr>
                        <a:t> Runtime </a:t>
                      </a:r>
                    </a:p>
                  </a:txBody>
                  <a:tcPr marL="50800" marR="50800" marT="50800" marB="50800" anchor="ctr"/>
                </a:tc>
                <a:tc>
                  <a:txBody>
                    <a:bodyPr/>
                    <a:lstStyle/>
                    <a:p>
                      <a:pPr marL="0" marR="0" algn="ctr" fontAlgn="t">
                        <a:spcBef>
                          <a:spcPts val="0"/>
                        </a:spcBef>
                        <a:spcAft>
                          <a:spcPts val="0"/>
                        </a:spcAft>
                      </a:pPr>
                      <a:r>
                        <a:rPr lang="en-US" sz="1100">
                          <a:latin typeface="Calibri"/>
                        </a:rPr>
                        <a:t>Rules Fired </a:t>
                      </a:r>
                    </a:p>
                  </a:txBody>
                  <a:tcPr marL="50800" marR="50800" marT="50800" marB="50800" anchor="ctr"/>
                </a:tc>
                <a:tc>
                  <a:txBody>
                    <a:bodyPr/>
                    <a:lstStyle/>
                    <a:p>
                      <a:pPr marL="0" marR="0" algn="ctr" fontAlgn="t">
                        <a:spcBef>
                          <a:spcPts val="0"/>
                        </a:spcBef>
                        <a:spcAft>
                          <a:spcPts val="0"/>
                        </a:spcAft>
                      </a:pPr>
                      <a:r>
                        <a:rPr lang="en-US" sz="1100" dirty="0">
                          <a:latin typeface="Calibri"/>
                        </a:rPr>
                        <a:t>Rules per second </a:t>
                      </a:r>
                    </a:p>
                  </a:txBody>
                  <a:tcPr marL="50800" marR="50800" marT="50800" marB="50800" anchor="ctr"/>
                </a:tc>
                <a:tc>
                  <a:txBody>
                    <a:bodyPr/>
                    <a:lstStyle/>
                    <a:p>
                      <a:pPr marL="0" marR="0" algn="ctr" fontAlgn="t">
                        <a:spcBef>
                          <a:spcPts val="0"/>
                        </a:spcBef>
                        <a:spcAft>
                          <a:spcPts val="0"/>
                        </a:spcAft>
                      </a:pPr>
                      <a:r>
                        <a:rPr lang="en-US" sz="1100">
                          <a:latin typeface="Calibri"/>
                        </a:rPr>
                        <a:t>Mean no of facts</a:t>
                      </a:r>
                    </a:p>
                  </a:txBody>
                  <a:tcPr marL="50800" marR="50800" marT="50800" marB="50800" anchor="ctr"/>
                </a:tc>
              </a:tr>
              <a:tr h="219924">
                <a:tc>
                  <a:txBody>
                    <a:bodyPr/>
                    <a:lstStyle/>
                    <a:p>
                      <a:pPr marL="0" marR="0" algn="ctr" fontAlgn="t">
                        <a:spcBef>
                          <a:spcPts val="0"/>
                        </a:spcBef>
                        <a:spcAft>
                          <a:spcPts val="0"/>
                        </a:spcAft>
                      </a:pPr>
                      <a:r>
                        <a:rPr lang="en-US" sz="1100">
                          <a:latin typeface="Calibri"/>
                        </a:rPr>
                        <a:t>Black Point</a:t>
                      </a:r>
                    </a:p>
                  </a:txBody>
                  <a:tcPr marL="50800" marR="50800" marT="50800" marB="50800" anchor="ctr"/>
                </a:tc>
                <a:tc>
                  <a:txBody>
                    <a:bodyPr/>
                    <a:lstStyle/>
                    <a:p>
                      <a:pPr marL="0" marR="0" algn="ctr" fontAlgn="t">
                        <a:spcBef>
                          <a:spcPts val="0"/>
                        </a:spcBef>
                        <a:spcAft>
                          <a:spcPts val="0"/>
                        </a:spcAft>
                      </a:pPr>
                      <a:r>
                        <a:rPr lang="en-US" sz="1100">
                          <a:latin typeface="Calibri"/>
                        </a:rPr>
                        <a:t>0.016 </a:t>
                      </a:r>
                    </a:p>
                  </a:txBody>
                  <a:tcPr marL="50800" marR="50800" marT="50800" marB="50800" anchor="ctr"/>
                </a:tc>
                <a:tc>
                  <a:txBody>
                    <a:bodyPr/>
                    <a:lstStyle/>
                    <a:p>
                      <a:pPr marL="0" marR="0" algn="ctr" fontAlgn="t">
                        <a:spcBef>
                          <a:spcPts val="0"/>
                        </a:spcBef>
                        <a:spcAft>
                          <a:spcPts val="0"/>
                        </a:spcAft>
                      </a:pPr>
                      <a:r>
                        <a:rPr lang="en-US" sz="1100" dirty="0">
                          <a:latin typeface="Calibri"/>
                        </a:rPr>
                        <a:t>4 </a:t>
                      </a:r>
                    </a:p>
                  </a:txBody>
                  <a:tcPr marL="50800" marR="50800" marT="50800" marB="50800" anchor="ctr"/>
                </a:tc>
                <a:tc>
                  <a:txBody>
                    <a:bodyPr/>
                    <a:lstStyle/>
                    <a:p>
                      <a:pPr marL="0" marR="0" algn="ctr" fontAlgn="t">
                        <a:spcBef>
                          <a:spcPts val="0"/>
                        </a:spcBef>
                        <a:spcAft>
                          <a:spcPts val="0"/>
                        </a:spcAft>
                      </a:pPr>
                      <a:r>
                        <a:rPr lang="en-US" sz="1100">
                          <a:latin typeface="Calibri"/>
                        </a:rPr>
                        <a:t>249.0 </a:t>
                      </a:r>
                    </a:p>
                  </a:txBody>
                  <a:tcPr marL="50800" marR="50800" marT="50800" marB="50800" anchor="ctr"/>
                </a:tc>
                <a:tc>
                  <a:txBody>
                    <a:bodyPr/>
                    <a:lstStyle/>
                    <a:p>
                      <a:pPr marL="0" marR="0" algn="ctr" fontAlgn="t">
                        <a:spcBef>
                          <a:spcPts val="0"/>
                        </a:spcBef>
                        <a:spcAft>
                          <a:spcPts val="0"/>
                        </a:spcAft>
                      </a:pPr>
                      <a:r>
                        <a:rPr lang="en-US" sz="1100">
                          <a:latin typeface="Calibri"/>
                        </a:rPr>
                        <a:t>11</a:t>
                      </a:r>
                    </a:p>
                  </a:txBody>
                  <a:tcPr marL="50800" marR="50800" marT="50800" marB="50800" anchor="ctr"/>
                </a:tc>
              </a:tr>
              <a:tr h="219924">
                <a:tc>
                  <a:txBody>
                    <a:bodyPr/>
                    <a:lstStyle/>
                    <a:p>
                      <a:pPr marL="0" marR="0" algn="ctr" fontAlgn="t">
                        <a:spcBef>
                          <a:spcPts val="0"/>
                        </a:spcBef>
                        <a:spcAft>
                          <a:spcPts val="0"/>
                        </a:spcAft>
                      </a:pPr>
                      <a:r>
                        <a:rPr lang="en-US" sz="1100">
                          <a:latin typeface="Calibri"/>
                        </a:rPr>
                        <a:t>Foot Rot</a:t>
                      </a:r>
                    </a:p>
                  </a:txBody>
                  <a:tcPr marL="50800" marR="50800" marT="50800" marB="50800" anchor="ctr"/>
                </a:tc>
                <a:tc>
                  <a:txBody>
                    <a:bodyPr/>
                    <a:lstStyle/>
                    <a:p>
                      <a:pPr marL="0" marR="0" algn="ctr" fontAlgn="t">
                        <a:spcBef>
                          <a:spcPts val="0"/>
                        </a:spcBef>
                        <a:spcAft>
                          <a:spcPts val="0"/>
                        </a:spcAft>
                      </a:pPr>
                      <a:r>
                        <a:rPr lang="en-US" sz="1100">
                          <a:latin typeface="Calibri"/>
                        </a:rPr>
                        <a:t>0.0310 </a:t>
                      </a:r>
                    </a:p>
                  </a:txBody>
                  <a:tcPr marL="50800" marR="50800" marT="50800" marB="50800" anchor="ctr"/>
                </a:tc>
                <a:tc>
                  <a:txBody>
                    <a:bodyPr/>
                    <a:lstStyle/>
                    <a:p>
                      <a:pPr marL="0" marR="0" algn="ctr" fontAlgn="t">
                        <a:spcBef>
                          <a:spcPts val="0"/>
                        </a:spcBef>
                        <a:spcAft>
                          <a:spcPts val="0"/>
                        </a:spcAft>
                      </a:pPr>
                      <a:r>
                        <a:rPr lang="en-US" sz="1100">
                          <a:latin typeface="Calibri"/>
                        </a:rPr>
                        <a:t>7 </a:t>
                      </a:r>
                    </a:p>
                  </a:txBody>
                  <a:tcPr marL="50800" marR="50800" marT="50800" marB="50800" anchor="ctr"/>
                </a:tc>
                <a:tc>
                  <a:txBody>
                    <a:bodyPr/>
                    <a:lstStyle/>
                    <a:p>
                      <a:pPr marL="0" marR="0" algn="ctr" fontAlgn="t">
                        <a:spcBef>
                          <a:spcPts val="0"/>
                        </a:spcBef>
                        <a:spcAft>
                          <a:spcPts val="0"/>
                        </a:spcAft>
                      </a:pPr>
                      <a:r>
                        <a:rPr lang="en-US" sz="1100" dirty="0">
                          <a:latin typeface="Calibri"/>
                        </a:rPr>
                        <a:t>225.86 </a:t>
                      </a:r>
                    </a:p>
                  </a:txBody>
                  <a:tcPr marL="50800" marR="50800" marT="50800" marB="50800" anchor="ctr"/>
                </a:tc>
                <a:tc>
                  <a:txBody>
                    <a:bodyPr/>
                    <a:lstStyle/>
                    <a:p>
                      <a:pPr marL="0" marR="0" algn="ctr" fontAlgn="t">
                        <a:spcBef>
                          <a:spcPts val="0"/>
                        </a:spcBef>
                        <a:spcAft>
                          <a:spcPts val="0"/>
                        </a:spcAft>
                      </a:pPr>
                      <a:r>
                        <a:rPr lang="en-US" sz="1100">
                          <a:latin typeface="Calibri"/>
                        </a:rPr>
                        <a:t>20</a:t>
                      </a:r>
                    </a:p>
                  </a:txBody>
                  <a:tcPr marL="50800" marR="50800" marT="50800" marB="50800" anchor="ctr"/>
                </a:tc>
              </a:tr>
              <a:tr h="219924">
                <a:tc>
                  <a:txBody>
                    <a:bodyPr/>
                    <a:lstStyle/>
                    <a:p>
                      <a:pPr marL="0" marR="0" algn="ctr" fontAlgn="t">
                        <a:spcBef>
                          <a:spcPts val="0"/>
                        </a:spcBef>
                        <a:spcAft>
                          <a:spcPts val="0"/>
                        </a:spcAft>
                      </a:pPr>
                      <a:r>
                        <a:rPr lang="en-US" sz="1100">
                          <a:latin typeface="Calibri"/>
                        </a:rPr>
                        <a:t>Kamal Bunt</a:t>
                      </a:r>
                    </a:p>
                  </a:txBody>
                  <a:tcPr marL="50800" marR="50800" marT="50800" marB="50800" anchor="ctr"/>
                </a:tc>
                <a:tc>
                  <a:txBody>
                    <a:bodyPr/>
                    <a:lstStyle/>
                    <a:p>
                      <a:pPr marL="0" marR="0" algn="ctr" fontAlgn="t">
                        <a:spcBef>
                          <a:spcPts val="0"/>
                        </a:spcBef>
                        <a:spcAft>
                          <a:spcPts val="0"/>
                        </a:spcAft>
                      </a:pPr>
                      <a:r>
                        <a:rPr lang="en-US" sz="1100" dirty="0">
                          <a:latin typeface="Calibri"/>
                        </a:rPr>
                        <a:t>0.0469 </a:t>
                      </a:r>
                    </a:p>
                  </a:txBody>
                  <a:tcPr marL="50800" marR="50800" marT="50800" marB="50800" anchor="ctr"/>
                </a:tc>
                <a:tc>
                  <a:txBody>
                    <a:bodyPr/>
                    <a:lstStyle/>
                    <a:p>
                      <a:pPr marL="0" marR="0" algn="ctr" fontAlgn="t">
                        <a:spcBef>
                          <a:spcPts val="0"/>
                        </a:spcBef>
                        <a:spcAft>
                          <a:spcPts val="0"/>
                        </a:spcAft>
                      </a:pPr>
                      <a:r>
                        <a:rPr lang="en-US" sz="1100" dirty="0">
                          <a:latin typeface="Calibri"/>
                        </a:rPr>
                        <a:t>7 </a:t>
                      </a:r>
                    </a:p>
                  </a:txBody>
                  <a:tcPr marL="50800" marR="50800" marT="50800" marB="50800" anchor="ctr"/>
                </a:tc>
                <a:tc>
                  <a:txBody>
                    <a:bodyPr/>
                    <a:lstStyle/>
                    <a:p>
                      <a:pPr marL="0" marR="0" algn="ctr" fontAlgn="t">
                        <a:spcBef>
                          <a:spcPts val="0"/>
                        </a:spcBef>
                        <a:spcAft>
                          <a:spcPts val="0"/>
                        </a:spcAft>
                      </a:pPr>
                      <a:r>
                        <a:rPr lang="en-US" sz="1100">
                          <a:latin typeface="Calibri"/>
                        </a:rPr>
                        <a:t>148.93 </a:t>
                      </a:r>
                    </a:p>
                  </a:txBody>
                  <a:tcPr marL="50800" marR="50800" marT="50800" marB="50800" anchor="ctr"/>
                </a:tc>
                <a:tc>
                  <a:txBody>
                    <a:bodyPr/>
                    <a:lstStyle/>
                    <a:p>
                      <a:pPr marL="0" marR="0" algn="ctr" fontAlgn="t">
                        <a:spcBef>
                          <a:spcPts val="0"/>
                        </a:spcBef>
                        <a:spcAft>
                          <a:spcPts val="0"/>
                        </a:spcAft>
                      </a:pPr>
                      <a:r>
                        <a:rPr lang="en-US" sz="1100" dirty="0">
                          <a:latin typeface="Calibri"/>
                        </a:rPr>
                        <a:t>20</a:t>
                      </a:r>
                    </a:p>
                  </a:txBody>
                  <a:tcPr marL="50800" marR="50800" marT="50800" marB="50800" anchor="ctr"/>
                </a:tc>
              </a:tr>
              <a:tr h="219924">
                <a:tc>
                  <a:txBody>
                    <a:bodyPr/>
                    <a:lstStyle/>
                    <a:p>
                      <a:pPr marL="0" marR="0" algn="ctr" fontAlgn="t">
                        <a:spcBef>
                          <a:spcPts val="0"/>
                        </a:spcBef>
                        <a:spcAft>
                          <a:spcPts val="0"/>
                        </a:spcAft>
                      </a:pPr>
                      <a:r>
                        <a:rPr lang="en-US" sz="1100">
                          <a:latin typeface="Calibri"/>
                        </a:rPr>
                        <a:t>Leaf Blight</a:t>
                      </a:r>
                    </a:p>
                  </a:txBody>
                  <a:tcPr marL="50800" marR="50800" marT="50800" marB="50800" anchor="ctr"/>
                </a:tc>
                <a:tc>
                  <a:txBody>
                    <a:bodyPr/>
                    <a:lstStyle/>
                    <a:p>
                      <a:pPr marL="0" marR="0" algn="ctr" fontAlgn="t">
                        <a:spcBef>
                          <a:spcPts val="0"/>
                        </a:spcBef>
                        <a:spcAft>
                          <a:spcPts val="0"/>
                        </a:spcAft>
                      </a:pPr>
                      <a:r>
                        <a:rPr lang="en-US" sz="1100">
                          <a:latin typeface="Calibri"/>
                        </a:rPr>
                        <a:t>0.0469 </a:t>
                      </a:r>
                    </a:p>
                  </a:txBody>
                  <a:tcPr marL="50800" marR="50800" marT="50800" marB="50800" anchor="ctr"/>
                </a:tc>
                <a:tc>
                  <a:txBody>
                    <a:bodyPr/>
                    <a:lstStyle/>
                    <a:p>
                      <a:pPr marL="0" marR="0" algn="ctr" fontAlgn="t">
                        <a:spcBef>
                          <a:spcPts val="0"/>
                        </a:spcBef>
                        <a:spcAft>
                          <a:spcPts val="0"/>
                        </a:spcAft>
                      </a:pPr>
                      <a:r>
                        <a:rPr lang="en-US" sz="1100" dirty="0">
                          <a:latin typeface="Calibri"/>
                        </a:rPr>
                        <a:t>8 </a:t>
                      </a:r>
                    </a:p>
                  </a:txBody>
                  <a:tcPr marL="50800" marR="50800" marT="50800" marB="50800" anchor="ctr"/>
                </a:tc>
                <a:tc>
                  <a:txBody>
                    <a:bodyPr/>
                    <a:lstStyle/>
                    <a:p>
                      <a:pPr marL="0" marR="0" algn="ctr" fontAlgn="t">
                        <a:spcBef>
                          <a:spcPts val="0"/>
                        </a:spcBef>
                        <a:spcAft>
                          <a:spcPts val="0"/>
                        </a:spcAft>
                      </a:pPr>
                      <a:r>
                        <a:rPr lang="en-US" sz="1100" dirty="0">
                          <a:latin typeface="Calibri"/>
                        </a:rPr>
                        <a:t>170.21 </a:t>
                      </a:r>
                    </a:p>
                  </a:txBody>
                  <a:tcPr marL="50800" marR="50800" marT="50800" marB="50800" anchor="ctr"/>
                </a:tc>
                <a:tc>
                  <a:txBody>
                    <a:bodyPr/>
                    <a:lstStyle/>
                    <a:p>
                      <a:pPr marL="0" marR="0" algn="ctr" fontAlgn="t">
                        <a:spcBef>
                          <a:spcPts val="0"/>
                        </a:spcBef>
                        <a:spcAft>
                          <a:spcPts val="0"/>
                        </a:spcAft>
                      </a:pPr>
                      <a:r>
                        <a:rPr lang="en-US" sz="1100">
                          <a:latin typeface="Calibri"/>
                        </a:rPr>
                        <a:t>25</a:t>
                      </a:r>
                    </a:p>
                  </a:txBody>
                  <a:tcPr marL="50800" marR="50800" marT="50800" marB="50800" anchor="ctr"/>
                </a:tc>
              </a:tr>
              <a:tr h="219924">
                <a:tc>
                  <a:txBody>
                    <a:bodyPr/>
                    <a:lstStyle/>
                    <a:p>
                      <a:pPr marL="0" marR="0" algn="ctr" fontAlgn="t">
                        <a:spcBef>
                          <a:spcPts val="0"/>
                        </a:spcBef>
                        <a:spcAft>
                          <a:spcPts val="0"/>
                        </a:spcAft>
                      </a:pPr>
                      <a:r>
                        <a:rPr lang="en-US" sz="1100">
                          <a:latin typeface="Calibri"/>
                        </a:rPr>
                        <a:t>Leaf Rust</a:t>
                      </a:r>
                    </a:p>
                  </a:txBody>
                  <a:tcPr marL="50800" marR="50800" marT="50800" marB="50800" anchor="ctr"/>
                </a:tc>
                <a:tc>
                  <a:txBody>
                    <a:bodyPr/>
                    <a:lstStyle/>
                    <a:p>
                      <a:pPr marL="0" marR="0" algn="ctr" fontAlgn="t">
                        <a:spcBef>
                          <a:spcPts val="0"/>
                        </a:spcBef>
                        <a:spcAft>
                          <a:spcPts val="0"/>
                        </a:spcAft>
                      </a:pPr>
                      <a:r>
                        <a:rPr lang="en-US" sz="1100">
                          <a:latin typeface="Calibri"/>
                        </a:rPr>
                        <a:t>0.0619 </a:t>
                      </a:r>
                    </a:p>
                  </a:txBody>
                  <a:tcPr marL="50800" marR="50800" marT="50800" marB="50800" anchor="ctr"/>
                </a:tc>
                <a:tc>
                  <a:txBody>
                    <a:bodyPr/>
                    <a:lstStyle/>
                    <a:p>
                      <a:pPr marL="0" marR="0" algn="ctr" fontAlgn="t">
                        <a:spcBef>
                          <a:spcPts val="0"/>
                        </a:spcBef>
                        <a:spcAft>
                          <a:spcPts val="0"/>
                        </a:spcAft>
                      </a:pPr>
                      <a:r>
                        <a:rPr lang="en-US" sz="1100">
                          <a:latin typeface="Calibri"/>
                        </a:rPr>
                        <a:t>11 </a:t>
                      </a:r>
                    </a:p>
                  </a:txBody>
                  <a:tcPr marL="50800" marR="50800" marT="50800" marB="50800" anchor="ctr"/>
                </a:tc>
                <a:tc>
                  <a:txBody>
                    <a:bodyPr/>
                    <a:lstStyle/>
                    <a:p>
                      <a:pPr marL="0" marR="0" algn="ctr" fontAlgn="t">
                        <a:spcBef>
                          <a:spcPts val="0"/>
                        </a:spcBef>
                        <a:spcAft>
                          <a:spcPts val="0"/>
                        </a:spcAft>
                      </a:pPr>
                      <a:r>
                        <a:rPr lang="en-US" sz="1100">
                          <a:latin typeface="Calibri"/>
                        </a:rPr>
                        <a:t>177.41 </a:t>
                      </a:r>
                    </a:p>
                  </a:txBody>
                  <a:tcPr marL="50800" marR="50800" marT="50800" marB="50800" anchor="ctr"/>
                </a:tc>
                <a:tc>
                  <a:txBody>
                    <a:bodyPr/>
                    <a:lstStyle/>
                    <a:p>
                      <a:pPr marL="0" marR="0" algn="ctr" fontAlgn="t">
                        <a:spcBef>
                          <a:spcPts val="0"/>
                        </a:spcBef>
                        <a:spcAft>
                          <a:spcPts val="0"/>
                        </a:spcAft>
                      </a:pPr>
                      <a:r>
                        <a:rPr lang="en-US" sz="1100">
                          <a:latin typeface="Calibri"/>
                        </a:rPr>
                        <a:t>32</a:t>
                      </a:r>
                    </a:p>
                  </a:txBody>
                  <a:tcPr marL="50800" marR="50800" marT="50800" marB="50800" anchor="ctr"/>
                </a:tc>
              </a:tr>
              <a:tr h="219924">
                <a:tc>
                  <a:txBody>
                    <a:bodyPr/>
                    <a:lstStyle/>
                    <a:p>
                      <a:pPr marL="0" marR="0" algn="ctr" fontAlgn="t">
                        <a:spcBef>
                          <a:spcPts val="0"/>
                        </a:spcBef>
                        <a:spcAft>
                          <a:spcPts val="0"/>
                        </a:spcAft>
                      </a:pPr>
                      <a:r>
                        <a:rPr lang="en-US" sz="1100">
                          <a:latin typeface="Calibri"/>
                        </a:rPr>
                        <a:t>Stem Rust</a:t>
                      </a:r>
                    </a:p>
                  </a:txBody>
                  <a:tcPr marL="50800" marR="50800" marT="50800" marB="50800" anchor="ctr"/>
                </a:tc>
                <a:tc>
                  <a:txBody>
                    <a:bodyPr/>
                    <a:lstStyle/>
                    <a:p>
                      <a:pPr marL="0" marR="0" algn="ctr" fontAlgn="t">
                        <a:spcBef>
                          <a:spcPts val="0"/>
                        </a:spcBef>
                        <a:spcAft>
                          <a:spcPts val="0"/>
                        </a:spcAft>
                      </a:pPr>
                      <a:r>
                        <a:rPr lang="en-US" sz="1100">
                          <a:latin typeface="Calibri"/>
                        </a:rPr>
                        <a:t>0.0469 </a:t>
                      </a:r>
                    </a:p>
                  </a:txBody>
                  <a:tcPr marL="50800" marR="50800" marT="50800" marB="50800" anchor="ctr"/>
                </a:tc>
                <a:tc>
                  <a:txBody>
                    <a:bodyPr/>
                    <a:lstStyle/>
                    <a:p>
                      <a:pPr marL="0" marR="0" algn="ctr" fontAlgn="t">
                        <a:spcBef>
                          <a:spcPts val="0"/>
                        </a:spcBef>
                        <a:spcAft>
                          <a:spcPts val="0"/>
                        </a:spcAft>
                      </a:pPr>
                      <a:r>
                        <a:rPr lang="en-US" sz="1100">
                          <a:latin typeface="Calibri"/>
                        </a:rPr>
                        <a:t>9 </a:t>
                      </a:r>
                    </a:p>
                  </a:txBody>
                  <a:tcPr marL="50800" marR="50800" marT="50800" marB="50800" anchor="ctr"/>
                </a:tc>
                <a:tc>
                  <a:txBody>
                    <a:bodyPr/>
                    <a:lstStyle/>
                    <a:p>
                      <a:pPr marL="0" marR="0" algn="ctr" fontAlgn="t">
                        <a:spcBef>
                          <a:spcPts val="0"/>
                        </a:spcBef>
                        <a:spcAft>
                          <a:spcPts val="0"/>
                        </a:spcAft>
                      </a:pPr>
                      <a:r>
                        <a:rPr lang="en-US" sz="1100">
                          <a:latin typeface="Calibri"/>
                        </a:rPr>
                        <a:t>191.48 </a:t>
                      </a:r>
                    </a:p>
                  </a:txBody>
                  <a:tcPr marL="50800" marR="50800" marT="50800" marB="50800" anchor="ctr"/>
                </a:tc>
                <a:tc>
                  <a:txBody>
                    <a:bodyPr/>
                    <a:lstStyle/>
                    <a:p>
                      <a:pPr marL="0" marR="0" algn="ctr" fontAlgn="t">
                        <a:spcBef>
                          <a:spcPts val="0"/>
                        </a:spcBef>
                        <a:spcAft>
                          <a:spcPts val="0"/>
                        </a:spcAft>
                      </a:pPr>
                      <a:r>
                        <a:rPr lang="en-US" sz="1100" dirty="0">
                          <a:latin typeface="Calibri"/>
                        </a:rPr>
                        <a:t>26</a:t>
                      </a:r>
                    </a:p>
                  </a:txBody>
                  <a:tcPr marL="50800" marR="50800" marT="50800" marB="5080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924800" cy="1143000"/>
          </a:xfrm>
        </p:spPr>
        <p:txBody>
          <a:bodyPr/>
          <a:lstStyle/>
          <a:p>
            <a:r>
              <a:rPr lang="en-US" sz="3600" dirty="0" smtClean="0">
                <a:latin typeface="Times New Roman" pitchFamily="18" charset="0"/>
                <a:cs typeface="Times New Roman" pitchFamily="18" charset="0"/>
              </a:rPr>
              <a:t>CONCLUSION AND FUTURE WORK</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Decision given by </a:t>
            </a:r>
            <a:r>
              <a:rPr lang="en-US" sz="2400" dirty="0" err="1" smtClean="0">
                <a:latin typeface="Times New Roman" pitchFamily="18" charset="0"/>
                <a:cs typeface="Times New Roman" pitchFamily="18" charset="0"/>
              </a:rPr>
              <a:t>AgPest</a:t>
            </a:r>
            <a:r>
              <a:rPr lang="en-US" sz="2400" dirty="0" smtClean="0">
                <a:latin typeface="Times New Roman" pitchFamily="18" charset="0"/>
                <a:cs typeface="Times New Roman" pitchFamily="18" charset="0"/>
              </a:rPr>
              <a:t> is consistent, accurate and complete.</a:t>
            </a:r>
          </a:p>
          <a:p>
            <a:pPr algn="just"/>
            <a:r>
              <a:rPr lang="en-US" sz="2400" dirty="0" smtClean="0">
                <a:latin typeface="Times New Roman" pitchFamily="18" charset="0"/>
                <a:cs typeface="Times New Roman" pitchFamily="18" charset="0"/>
              </a:rPr>
              <a:t>Gives accurate results and has a quick response time.</a:t>
            </a:r>
          </a:p>
          <a:p>
            <a:pPr algn="just"/>
            <a:r>
              <a:rPr lang="en-US" sz="2400" dirty="0" smtClean="0">
                <a:latin typeface="Times New Roman" pitchFamily="18" charset="0"/>
                <a:cs typeface="Times New Roman" pitchFamily="18" charset="0"/>
              </a:rPr>
              <a:t>A basic prototype to build expert system for pest management. </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Distributed </a:t>
            </a:r>
            <a:r>
              <a:rPr lang="en-US" sz="2400" dirty="0" err="1" smtClean="0">
                <a:latin typeface="Times New Roman" pitchFamily="18" charset="0"/>
                <a:cs typeface="Times New Roman" pitchFamily="18" charset="0"/>
              </a:rPr>
              <a:t>AgPest</a:t>
            </a:r>
            <a:r>
              <a:rPr lang="en-US" sz="2400" dirty="0" smtClean="0">
                <a:latin typeface="Times New Roman" pitchFamily="18" charset="0"/>
                <a:cs typeface="Times New Roman" pitchFamily="18" charset="0"/>
              </a:rPr>
              <a:t> can be built, pest management information is maintained by isolated servers located at different locations. </a:t>
            </a:r>
          </a:p>
          <a:p>
            <a:pPr algn="just"/>
            <a:r>
              <a:rPr lang="en-US" sz="2400" dirty="0" err="1" smtClean="0">
                <a:latin typeface="Times New Roman" pitchFamily="18" charset="0"/>
                <a:cs typeface="Times New Roman" pitchFamily="18" charset="0"/>
              </a:rPr>
              <a:t>AgPest</a:t>
            </a:r>
            <a:r>
              <a:rPr lang="en-US" sz="2400" dirty="0" smtClean="0">
                <a:latin typeface="Times New Roman" pitchFamily="18" charset="0"/>
                <a:cs typeface="Times New Roman" pitchFamily="18" charset="0"/>
              </a:rPr>
              <a:t> can be parallelized for better response time.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REFERENCES</a:t>
            </a:r>
            <a:endParaRPr lang="en-US" sz="4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buNone/>
            </a:pPr>
            <a:r>
              <a:rPr lang="en-US" sz="2000" dirty="0" smtClean="0"/>
              <a:t>[1] 	</a:t>
            </a:r>
            <a:r>
              <a:rPr lang="en-US" sz="2000" dirty="0" err="1" smtClean="0">
                <a:latin typeface="Times New Roman" pitchFamily="18" charset="0"/>
                <a:cs typeface="Times New Roman" pitchFamily="18" charset="0"/>
              </a:rPr>
              <a:t>Rajkishore</a:t>
            </a:r>
            <a:r>
              <a:rPr lang="en-US" sz="2000" dirty="0" smtClean="0">
                <a:latin typeface="Times New Roman" pitchFamily="18" charset="0"/>
                <a:cs typeface="Times New Roman" pitchFamily="18" charset="0"/>
              </a:rPr>
              <a:t> Prasad A.K. </a:t>
            </a:r>
            <a:r>
              <a:rPr lang="en-US" sz="2000" dirty="0" err="1" smtClean="0">
                <a:latin typeface="Times New Roman" pitchFamily="18" charset="0"/>
                <a:cs typeface="Times New Roman" pitchFamily="18" charset="0"/>
              </a:rPr>
              <a:t>Sinha</a:t>
            </a:r>
            <a:r>
              <a:rPr lang="en-US" sz="2000" dirty="0" smtClean="0">
                <a:latin typeface="Times New Roman" pitchFamily="18" charset="0"/>
                <a:cs typeface="Times New Roman" pitchFamily="18" charset="0"/>
              </a:rPr>
              <a:t> Kumar Rajeev, </a:t>
            </a:r>
            <a:r>
              <a:rPr lang="en-US" sz="2000" dirty="0" err="1" smtClean="0">
                <a:latin typeface="Times New Roman" pitchFamily="18" charset="0"/>
                <a:cs typeface="Times New Roman" pitchFamily="18" charset="0"/>
              </a:rPr>
              <a:t>Ranjan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Amarapalika</a:t>
            </a:r>
            <a:r>
              <a:rPr lang="en-US" sz="2000" dirty="0" smtClean="0">
                <a:latin typeface="Times New Roman" pitchFamily="18" charset="0"/>
                <a:cs typeface="Times New Roman" pitchFamily="18" charset="0"/>
              </a:rPr>
              <a:t>: 	An expert system for diagnosis of pests, diseases, disorders in </a:t>
            </a:r>
            <a:r>
              <a:rPr lang="en-US" sz="2000" dirty="0" err="1" smtClean="0">
                <a:latin typeface="Times New Roman" pitchFamily="18" charset="0"/>
                <a:cs typeface="Times New Roman" pitchFamily="18" charset="0"/>
              </a:rPr>
              <a:t>indian</a:t>
            </a:r>
            <a:r>
              <a:rPr lang="en-US" sz="2000" dirty="0" smtClean="0">
                <a:latin typeface="Times New Roman" pitchFamily="18" charset="0"/>
                <a:cs typeface="Times New Roman" pitchFamily="18" charset="0"/>
              </a:rPr>
              <a:t> 	mango. Knowledge Based Systems, 19(1):9–21, 2006.</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[2] 	Ahmad </a:t>
            </a:r>
            <a:r>
              <a:rPr lang="en-US" sz="2000" dirty="0" err="1" smtClean="0">
                <a:latin typeface="Times New Roman" pitchFamily="18" charset="0"/>
                <a:cs typeface="Times New Roman" pitchFamily="18" charset="0"/>
              </a:rPr>
              <a:t>Farid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Inam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illahi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fahad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Shahbaz</a:t>
            </a:r>
            <a:r>
              <a:rPr lang="en-US" sz="2000" dirty="0" smtClean="0">
                <a:latin typeface="Times New Roman" pitchFamily="18" charset="0"/>
                <a:cs typeface="Times New Roman" pitchFamily="18" charset="0"/>
              </a:rPr>
              <a:t> Khan </a:t>
            </a:r>
            <a:r>
              <a:rPr lang="en-US" sz="2000" dirty="0" err="1" smtClean="0">
                <a:latin typeface="Times New Roman" pitchFamily="18" charset="0"/>
                <a:cs typeface="Times New Roman" pitchFamily="18" charset="0"/>
              </a:rPr>
              <a:t>Saad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razzaq</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Kashif</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Irfan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Fahad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Maqbool</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Tauqeer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Amin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Dr.wheat</a:t>
            </a:r>
            <a:r>
              <a:rPr lang="en-US" sz="2000" dirty="0" smtClean="0">
                <a:latin typeface="Times New Roman" pitchFamily="18" charset="0"/>
                <a:cs typeface="Times New Roman" pitchFamily="18" charset="0"/>
              </a:rPr>
              <a:t>: A web-based 	expert system for diagnosis of diseases and pest in Pakistani wheat. In 	Proceedings of the World Congress on Engineering, 2008.</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[3]	</a:t>
            </a:r>
            <a:r>
              <a:rPr lang="en-US" sz="2000" dirty="0" err="1" smtClean="0">
                <a:latin typeface="Times New Roman" pitchFamily="18" charset="0"/>
                <a:cs typeface="Times New Roman" pitchFamily="18" charset="0"/>
              </a:rPr>
              <a:t>Ganesan</a:t>
            </a:r>
            <a:r>
              <a:rPr lang="en-US" sz="2000" dirty="0" smtClean="0">
                <a:latin typeface="Times New Roman" pitchFamily="18" charset="0"/>
                <a:cs typeface="Times New Roman" pitchFamily="18" charset="0"/>
              </a:rPr>
              <a:t> V. Decision support system ”crop-9-dss” for identified 	crops. Proceedings of the World Academy of Science Engineering 	and Technology, ISSN 1307-6884 PWASET, March,2006</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REFERENCES</a:t>
            </a:r>
            <a:endParaRPr lang="en-US" sz="4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buNone/>
            </a:pPr>
            <a:r>
              <a:rPr lang="en-US" sz="2000" dirty="0" smtClean="0">
                <a:latin typeface="Times New Roman" pitchFamily="18" charset="0"/>
                <a:cs typeface="Times New Roman" pitchFamily="18" charset="0"/>
              </a:rPr>
              <a:t>[4] 	Ahmed </a:t>
            </a:r>
            <a:r>
              <a:rPr lang="en-US" sz="2000" dirty="0" err="1" smtClean="0">
                <a:latin typeface="Times New Roman" pitchFamily="18" charset="0"/>
                <a:cs typeface="Times New Roman" pitchFamily="18" charset="0"/>
              </a:rPr>
              <a:t>Rafea</a:t>
            </a:r>
            <a:r>
              <a:rPr lang="en-US" sz="2000" dirty="0" smtClean="0">
                <a:latin typeface="Times New Roman" pitchFamily="18" charset="0"/>
                <a:cs typeface="Times New Roman" pitchFamily="18" charset="0"/>
              </a:rPr>
              <a:t>. Expert System applications : Agriculture. Central 	Laboratory for Agricultural Expert Systems. Integrating diagnostic 	expert system with image processing via loosely coupled technique.</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[5] 	</a:t>
            </a:r>
            <a:r>
              <a:rPr lang="en-US" sz="2000" dirty="0" err="1" smtClean="0">
                <a:latin typeface="Times New Roman" pitchFamily="18" charset="0"/>
                <a:cs typeface="Times New Roman" pitchFamily="18" charset="0"/>
              </a:rPr>
              <a:t>S.S.Patil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B.V.Dhandra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U.B.Angadi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A.G.Shankar</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Neena</a:t>
            </a:r>
            <a:r>
              <a:rPr lang="en-US" sz="2000" dirty="0" smtClean="0">
                <a:latin typeface="Times New Roman" pitchFamily="18" charset="0"/>
                <a:cs typeface="Times New Roman" pitchFamily="18" charset="0"/>
              </a:rPr>
              <a:t> Joshi. 	Web-based expert system for diagnosis of micro nutrients 	deficiencies in crops. Proceedings of the World Academy of 	Science, Engineering and Computer Science, Vol1 WCECS, Oct 09.</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[6]	 A film on how technological innovation could play the role of a 	catalyst for agricultural productions. The rice expert system funded to 	CAU, Meghalaya by NABARD diagnoses rice diseases and helps 	farmers increase productivity. Published on Jul 24, 2015. </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ANY QUESTIONS</a:t>
            </a:r>
            <a:endParaRPr lang="en-US" sz="4000" dirty="0">
              <a:latin typeface="Times New Roman" pitchFamily="18" charset="0"/>
              <a:cs typeface="Times New Roman" pitchFamily="18" charset="0"/>
            </a:endParaRPr>
          </a:p>
        </p:txBody>
      </p:sp>
      <p:pic>
        <p:nvPicPr>
          <p:cNvPr id="3" name="Picture 2" descr="C:\Documents and Settings\kart\Desktop\rigs 15-12-12\modified_confused_smiley_by_prince_of_powerpoint.jpg"/>
          <p:cNvPicPr>
            <a:picLocks noChangeAspect="1" noChangeArrowheads="1"/>
          </p:cNvPicPr>
          <p:nvPr/>
        </p:nvPicPr>
        <p:blipFill>
          <a:blip r:embed="rId2"/>
          <a:srcRect/>
          <a:stretch>
            <a:fillRect/>
          </a:stretch>
        </p:blipFill>
        <p:spPr bwMode="auto">
          <a:xfrm>
            <a:off x="7162800" y="304800"/>
            <a:ext cx="1830057" cy="1371600"/>
          </a:xfrm>
          <a:prstGeom prst="rect">
            <a:avLst/>
          </a:prstGeom>
          <a:noFill/>
          <a:ln w="9525">
            <a:noFill/>
            <a:miter lim="800000"/>
            <a:headEnd/>
            <a:tailEnd/>
          </a:ln>
        </p:spPr>
      </p:pic>
      <p:sp>
        <p:nvSpPr>
          <p:cNvPr id="4" name="Rectangle 3"/>
          <p:cNvSpPr/>
          <p:nvPr/>
        </p:nvSpPr>
        <p:spPr>
          <a:xfrm>
            <a:off x="2286000" y="2362200"/>
            <a:ext cx="5029200" cy="2123658"/>
          </a:xfrm>
          <a:prstGeom prst="rect">
            <a:avLst/>
          </a:prstGeom>
        </p:spPr>
        <p:txBody>
          <a:bodyPr wrap="square">
            <a:spAutoFit/>
          </a:bodyPr>
          <a:lstStyle/>
          <a:p>
            <a:endParaRPr lang="en-US" sz="6600" b="1" dirty="0" smtClean="0">
              <a:solidFill>
                <a:srgbClr val="002060"/>
              </a:solidFill>
              <a:latin typeface="Vivaldi" pitchFamily="66" charset="0"/>
            </a:endParaRPr>
          </a:p>
          <a:p>
            <a:r>
              <a:rPr lang="en-US" sz="6600" b="1" dirty="0" smtClean="0">
                <a:solidFill>
                  <a:srgbClr val="002060"/>
                </a:solidFill>
                <a:latin typeface="Vivaldi" pitchFamily="66" charset="0"/>
              </a:rPr>
              <a:t>Thank You </a:t>
            </a:r>
            <a:r>
              <a:rPr lang="en-US" sz="6600" b="1" dirty="0" smtClean="0">
                <a:solidFill>
                  <a:srgbClr val="002060"/>
                </a:solidFill>
                <a:latin typeface="Vivaldi" pitchFamily="66" charset="0"/>
                <a:sym typeface="Wingdings" pitchFamily="2" charset="2"/>
              </a:rPr>
              <a:t></a:t>
            </a:r>
            <a:endParaRPr lang="en-US" sz="66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ABSTRACT</a:t>
            </a:r>
            <a:endParaRPr lang="en-US" sz="4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r>
              <a:rPr lang="en-US" sz="2400" dirty="0" smtClean="0">
                <a:latin typeface="Times New Roman" pitchFamily="18" charset="0"/>
                <a:cs typeface="Times New Roman" pitchFamily="18" charset="0"/>
              </a:rPr>
              <a:t>Diagnose diseases caused by pests in rice and wheat plants.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new approach for knowledge representation in expert systems for agricultural domain.</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Key terms used</a:t>
            </a:r>
          </a:p>
          <a:p>
            <a:pPr algn="just">
              <a:buNone/>
            </a:pPr>
            <a:r>
              <a:rPr lang="en-US" sz="2400" dirty="0" smtClean="0">
                <a:latin typeface="Times New Roman" pitchFamily="18" charset="0"/>
                <a:cs typeface="Times New Roman" pitchFamily="18" charset="0"/>
              </a:rPr>
              <a:t>		-Expert System</a:t>
            </a:r>
          </a:p>
          <a:p>
            <a:pPr algn="just">
              <a:buNone/>
            </a:pPr>
            <a:r>
              <a:rPr lang="en-US" sz="2400" dirty="0" smtClean="0">
                <a:latin typeface="Times New Roman" pitchFamily="18" charset="0"/>
                <a:cs typeface="Times New Roman" pitchFamily="18" charset="0"/>
              </a:rPr>
              <a:t>		-Console Base</a:t>
            </a:r>
          </a:p>
          <a:p>
            <a:pPr algn="just">
              <a:buNone/>
            </a:pPr>
            <a:r>
              <a:rPr lang="en-US" sz="2400" dirty="0" smtClean="0">
                <a:latin typeface="Times New Roman" pitchFamily="18" charset="0"/>
                <a:cs typeface="Times New Roman" pitchFamily="18" charset="0"/>
              </a:rPr>
              <a:t>		-Explanation Block</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INTRODUCTION</a:t>
            </a:r>
            <a:endParaRPr lang="en-US" sz="4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r>
              <a:rPr lang="en-US" sz="2400" dirty="0" smtClean="0">
                <a:latin typeface="Times New Roman" pitchFamily="18" charset="0"/>
                <a:cs typeface="Times New Roman" pitchFamily="18" charset="0"/>
              </a:rPr>
              <a:t> An Expert System is a computer program designed to mimic the decision-making ability of a decision-maker.</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integrates human expertise into computer processes.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Major components which form the Expert System Kernel are :</a:t>
            </a:r>
          </a:p>
          <a:p>
            <a:pPr lvl="1" algn="just"/>
            <a:r>
              <a:rPr lang="en-US" sz="2000" dirty="0" smtClean="0">
                <a:latin typeface="Times New Roman" pitchFamily="18" charset="0"/>
                <a:cs typeface="Times New Roman" pitchFamily="18" charset="0"/>
              </a:rPr>
              <a:t>Knowledge Base</a:t>
            </a:r>
          </a:p>
          <a:p>
            <a:pPr lvl="1" algn="just"/>
            <a:r>
              <a:rPr lang="en-US" sz="2000" dirty="0" smtClean="0">
                <a:latin typeface="Times New Roman" pitchFamily="18" charset="0"/>
                <a:cs typeface="Times New Roman" pitchFamily="18" charset="0"/>
              </a:rPr>
              <a:t>Inference Engine</a:t>
            </a:r>
          </a:p>
          <a:p>
            <a:pPr lvl="1" algn="just"/>
            <a:r>
              <a:rPr lang="en-US" sz="2000" dirty="0" smtClean="0">
                <a:latin typeface="Times New Roman" pitchFamily="18" charset="0"/>
                <a:cs typeface="Times New Roman" pitchFamily="18" charset="0"/>
              </a:rPr>
              <a:t>Explanation Engine</a:t>
            </a:r>
          </a:p>
          <a:p>
            <a:pPr lvl="1" algn="just"/>
            <a:r>
              <a:rPr lang="en-US" sz="2000" dirty="0" smtClean="0">
                <a:latin typeface="Times New Roman" pitchFamily="18" charset="0"/>
                <a:cs typeface="Times New Roman" pitchFamily="18" charset="0"/>
              </a:rPr>
              <a:t>User Interface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INTRODUCTION</a:t>
            </a:r>
            <a:endParaRPr lang="en-US" sz="4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r>
              <a:rPr lang="en-US" sz="2400" dirty="0" smtClean="0">
                <a:latin typeface="Times New Roman" pitchFamily="18" charset="0"/>
                <a:cs typeface="Times New Roman" pitchFamily="18" charset="0"/>
              </a:rPr>
              <a:t>Purpose of an Agriculture Expert System</a:t>
            </a:r>
          </a:p>
          <a:p>
            <a:pPr algn="just"/>
            <a:endParaRPr lang="en-US" sz="24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 Lack of knowledge about technical &amp; scientific methods to prevent pest diseases, results in degradation of quality and quantity of major crops such as rice and wheat.</a:t>
            </a:r>
          </a:p>
          <a:p>
            <a:pPr lvl="1" algn="just"/>
            <a:endParaRPr lang="en-US" sz="20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Advanced fertilizers and pest management information is provided by agricultural specialists and advisors, whose assistance is not always available when the farmer needs it.</a:t>
            </a:r>
          </a:p>
          <a:p>
            <a:pPr lvl="1" algn="just"/>
            <a:endParaRPr lang="en-US" sz="20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This is illustrated by a video in the next slide.</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he Expert System.mp4">
            <a:hlinkClick r:id="" action="ppaction://media"/>
          </p:cNvPr>
          <p:cNvPicPr>
            <a:picLocks noRot="1" noChangeAspect="1"/>
          </p:cNvPicPr>
          <p:nvPr>
            <a:videoFile r:link="rId1"/>
          </p:nvPr>
        </p:nvPicPr>
        <p:blipFill>
          <a:blip r:embed="rId3"/>
          <a:stretch>
            <a:fillRect/>
          </a:stretch>
        </p:blipFill>
        <p:spPr>
          <a:xfrm>
            <a:off x="0" y="0"/>
            <a:ext cx="9296400" cy="7010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p:cTn id="12"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7"/>
            <a:ext cx="8229600" cy="1143000"/>
          </a:xfrm>
        </p:spPr>
        <p:txBody>
          <a:bodyPr/>
          <a:lstStyle/>
          <a:p>
            <a:r>
              <a:rPr lang="en-US" sz="4000" dirty="0" smtClean="0">
                <a:latin typeface="Times New Roman" pitchFamily="18" charset="0"/>
                <a:cs typeface="Times New Roman" pitchFamily="18" charset="0"/>
              </a:rPr>
              <a:t>RELATED WORK</a:t>
            </a:r>
            <a:endParaRPr lang="en-US" sz="4000" dirty="0">
              <a:latin typeface="Times New Roman" pitchFamily="18" charset="0"/>
              <a:cs typeface="Times New Roman" pitchFamily="18" charset="0"/>
            </a:endParaRPr>
          </a:p>
        </p:txBody>
      </p:sp>
      <p:sp>
        <p:nvSpPr>
          <p:cNvPr id="3" name="Text Placeholder 2"/>
          <p:cNvSpPr>
            <a:spLocks noGrp="1"/>
          </p:cNvSpPr>
          <p:nvPr>
            <p:ph type="body" idx="1"/>
          </p:nvPr>
        </p:nvSpPr>
        <p:spPr>
          <a:xfrm>
            <a:off x="914400" y="1570037"/>
            <a:ext cx="8229600" cy="4525963"/>
          </a:xfrm>
        </p:spPr>
        <p:txBody>
          <a:bodyPr/>
          <a:lstStyle/>
          <a:p>
            <a:pPr algn="just"/>
            <a:r>
              <a:rPr lang="en-US" sz="2400" dirty="0" smtClean="0">
                <a:latin typeface="Times New Roman" pitchFamily="18" charset="0"/>
                <a:cs typeface="Times New Roman" pitchFamily="18" charset="0"/>
              </a:rPr>
              <a:t>DENDRAL – First expert system, written in LISP to benefit organic chemists.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AMRAPALIKA – Expert system for diagnosis of pests, diseases and disorders in Indian Mango, developed using ESTA.</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Dr. WHEAT – Web-based expert system for diagnosis of diseases and pests in wheat, developed using e2gLite shell.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RELATED WORK</a:t>
            </a:r>
            <a:endParaRPr lang="en-US" sz="4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r>
              <a:rPr lang="en-US" sz="2400" dirty="0" smtClean="0">
                <a:latin typeface="Times New Roman" pitchFamily="18" charset="0"/>
                <a:cs typeface="Times New Roman" pitchFamily="18" charset="0"/>
              </a:rPr>
              <a:t>Crop-9-DSS - Expert system developed with macromedia flash MX professional 2004 6.0, for identification of pests diseases, with control measure, water management system, fertilizer recommendation and farm implements for leading crops of Kerala.</a:t>
            </a:r>
          </a:p>
          <a:p>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Web based Expert System for Diagnosis of Micro Nutrients Deficiencies in Crops, application of expert system in the area of nutrient deficiencies in crops, built using </a:t>
            </a:r>
            <a:r>
              <a:rPr lang="en-US" sz="2400" dirty="0" err="1" smtClean="0">
                <a:latin typeface="Times New Roman" pitchFamily="18" charset="0"/>
                <a:cs typeface="Times New Roman" pitchFamily="18" charset="0"/>
              </a:rPr>
              <a:t>ServCLIPS</a:t>
            </a:r>
            <a:r>
              <a:rPr lang="en-US" sz="2400" dirty="0" smtClean="0">
                <a:latin typeface="Times New Roman" pitchFamily="18" charset="0"/>
                <a:cs typeface="Times New Roman" pitchFamily="18" charset="0"/>
              </a:rPr>
              <a:t> tool.</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DESIGN ANALYSIS</a:t>
            </a:r>
            <a:endParaRPr lang="en-US" sz="4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r>
              <a:rPr lang="en-US" sz="2400" dirty="0" smtClean="0">
                <a:latin typeface="Times New Roman" pitchFamily="18" charset="0"/>
                <a:cs typeface="Times New Roman" pitchFamily="18" charset="0"/>
              </a:rPr>
              <a:t>Uses forward chaining mechanism. </a:t>
            </a:r>
          </a:p>
          <a:p>
            <a:pPr algn="just">
              <a:buNone/>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Let s1,s2.....,</a:t>
            </a:r>
            <a:r>
              <a:rPr lang="en-US" sz="2000" dirty="0" err="1" smtClean="0">
                <a:latin typeface="Times New Roman" pitchFamily="18" charset="0"/>
                <a:cs typeface="Times New Roman" pitchFamily="18" charset="0"/>
              </a:rPr>
              <a:t>sn</a:t>
            </a:r>
            <a:r>
              <a:rPr lang="en-US" sz="2000" dirty="0" smtClean="0">
                <a:latin typeface="Times New Roman" pitchFamily="18" charset="0"/>
                <a:cs typeface="Times New Roman" pitchFamily="18" charset="0"/>
              </a:rPr>
              <a:t> be the symptoms related to the disease d1.</a:t>
            </a:r>
          </a:p>
          <a:p>
            <a:pPr algn="just">
              <a:buNone/>
            </a:pPr>
            <a:endParaRPr lang="en-US" sz="2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rule base is formulated as follows </a:t>
            </a:r>
          </a:p>
          <a:p>
            <a:pPr algn="just">
              <a:buNone/>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If (s1) Then (s2) Else (No Match)</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Same procedure is followed till </a:t>
            </a:r>
            <a:r>
              <a:rPr lang="en-US" sz="2400" dirty="0" err="1" smtClean="0">
                <a:latin typeface="Times New Roman" pitchFamily="18" charset="0"/>
                <a:cs typeface="Times New Roman" pitchFamily="18" charset="0"/>
              </a:rPr>
              <a:t>sn</a:t>
            </a:r>
            <a:r>
              <a:rPr lang="en-US" sz="2400" dirty="0" smtClean="0">
                <a:latin typeface="Times New Roman" pitchFamily="18" charset="0"/>
                <a:cs typeface="Times New Roman" pitchFamily="18" charset="0"/>
              </a:rPr>
              <a:t> symptoms are satisfied.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1591</TotalTime>
  <Words>1215</Words>
  <PresentationFormat>On-screen Show (4:3)</PresentationFormat>
  <Paragraphs>322</Paragraphs>
  <Slides>25</Slides>
  <Notes>0</Notes>
  <HiddenSlides>0</HiddenSlides>
  <MMClips>1</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1_Custom Design</vt:lpstr>
      <vt:lpstr>Office Theme</vt:lpstr>
      <vt:lpstr>Custom Design</vt:lpstr>
      <vt:lpstr>Slide 1</vt:lpstr>
      <vt:lpstr>Slide 2</vt:lpstr>
      <vt:lpstr>ABSTRACT</vt:lpstr>
      <vt:lpstr>INTRODUCTION</vt:lpstr>
      <vt:lpstr>INTRODUCTION</vt:lpstr>
      <vt:lpstr>Slide 6</vt:lpstr>
      <vt:lpstr>RELATED WORK</vt:lpstr>
      <vt:lpstr>RELATED WORK</vt:lpstr>
      <vt:lpstr>DESIGN ANALYSIS</vt:lpstr>
      <vt:lpstr>DESIGN ANALYSIS</vt:lpstr>
      <vt:lpstr>       Fig. 1. Rice Pest Diseases knowledgebase classification</vt:lpstr>
      <vt:lpstr>Slide 12</vt:lpstr>
      <vt:lpstr>Pest Management Classified Diseases</vt:lpstr>
      <vt:lpstr>IMPLEMENTATION</vt:lpstr>
      <vt:lpstr>Fig. 2. Sequential flow of Execution Wheat Model</vt:lpstr>
      <vt:lpstr>EXPLANATION BLOCK</vt:lpstr>
      <vt:lpstr>EXPERIMENTAL SETUP</vt:lpstr>
      <vt:lpstr>Local Verification Criteria </vt:lpstr>
      <vt:lpstr>Global Verification Criteria </vt:lpstr>
      <vt:lpstr>RESULTS</vt:lpstr>
      <vt:lpstr>Slide 21</vt:lpstr>
      <vt:lpstr>CONCLUSION AND FUTURE WORK</vt:lpstr>
      <vt:lpstr>REFERENCES</vt:lpstr>
      <vt:lpstr>REFERENCES</vt:lpstr>
      <vt:lpstr>ANY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Sandeep</dc:creator>
  <cp:lastModifiedBy>Sandeep</cp:lastModifiedBy>
  <cp:revision>196</cp:revision>
  <dcterms:modified xsi:type="dcterms:W3CDTF">2016-03-21T20:07:39Z</dcterms:modified>
</cp:coreProperties>
</file>