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0F70C-18B7-4D03-B253-D5537FD90560}" v="113" dt="2023-11-23T02:12:1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23T03:43:55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20248 1971 16383 0 0,'6'0'0'0'0,"1"12"0"0"0,6 3 0 0 0,1 5 0 0 0,9-1 0 0 0,12-3 0 0 0,6-5 0 0 0,7-4 0 0 0,7 8 0 0 0,6 13 0 0 0,9 2 0 0 0,5-5 0 0 0,0-6 0 0 0,-6 0 0 0 0,-4-4 0 0 0,-1-5 0 0 0,-7-3 0 0 0,0-4 0 0 0,1-1 0 0 0,7-2 0 0 0,5-1 0 0 0,1 0 0 0 0,1 1 0 0 0,-7-1 0 0 0,-2 1 0 0 0,-2-1 0 0 0,-4 1 0 0 0,-1 0 0 0 0,13 0 0 0 0,0 0 0 0 0,0 0 0 0 0,0 0 0 0 0,-1 0 0 0 0,-5 0 0 0 0,-15-11 0 0 0,-3-4 0 0 0,2 0 0 0 0,-1 3 0 0 0,14 4 0 0 0,-3-9 0 0 0,0 0 0 0 0,-9-5 0 0 0,-8 3 0 0 0,-10-8 0 0 0,-10-10 0 0 0,-9-10 0 0 0,5 3 0 0 0,1 2 0 0 0,7 10 0 0 0,1-2 0 0 0,-4-7 0 0 0,6 4 0 0 0,-3 3 0 0 0,2 6 0 0 0,-4-14 0 0 0,-7-11 0 0 0,-4-3 0 0 0,-5-3 0 0 0,-4-4 0 0 0,-1-1 0 0 0,-2 4 0 0 0,0 0 0 0 0,0 0 0 0 0,0-8 0 0 0,-11 8 0 0 0,-4 3 0 0 0,-10 11 0 0 0,-12 14 0 0 0,-6 11 0 0 0,-6 10 0 0 0,-7 7 0 0 0,-10 4 0 0 0,-6 7 0 0 0,-1 3 0 0 0,12 17 0 0 0,10 4 0 0 0,3-4 0 0 0,-2-6 0 0 0,-3-6 0 0 0,1-7 0 0 0,-1-4 0 0 0,-15-2 0 0 0,-1-3 0 0 0,0 0 0 0 0,1 0 0 0 0,5 0 0 0 0,15 11 0 0 0,3 5 0 0 0,-1-1 0 0 0,-4-3 0 0 0,0-3 0 0 0,-13-2 0 0 0,-8-4 0 0 0,3 0 0 0 0,13 9 0 0 0,5 4 0 0 0,0-1 0 0 0,2-3 0 0 0,-2-3 0 0 0,-3-4 0 0 0,2-1 0 0 0,-14-2 0 0 0,-6-1 0 0 0,-3-1 0 0 0,6 1 0 0 0,14 5 0 0 0,6 2 0 0 0,-1 0 0 0 0,3-2 0 0 0,-3-1 0 0 0,-3-1 0 0 0,1-2 0 0 0,-14 11 0 0 0,-6 4 0 0 0,8 9 0 0 0,10 2 0 0 0,14 7 0 0 0,14 3 0 0 0,11 8 0 0 0,8 18 0 0 0,-6-1 0 0 0,-1-6 0 0 0,2-1 0 0 0,3 2 0 0 0,4-3 0 0 0,1 0 0 0 0,3 3 0 0 0,6-8 0 0 0,3-2 0 0 0,5-8 0 0 0,13-11 0 0 0,12-10 0 0 0,12-8 0 0 0,3-6 0 0 0,4-4 0 0 0,3-1 0 0 0,-2-1 0 0 0,0 0 0 0 0,2 0 0 0 0,-4 1 0 0 0,-11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A63ABF2-786E-411C-52E4-6CFF1CD4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" y="-8790"/>
            <a:ext cx="12188409" cy="6854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47C07A-8463-5EDA-54FC-03569FEDDA4D}"/>
                  </a:ext>
                </a:extLst>
              </p14:cNvPr>
              <p14:cNvContentPartPr/>
              <p14:nvPr/>
            </p14:nvContentPartPr>
            <p14:xfrm>
              <a:off x="10249876" y="80512"/>
              <a:ext cx="1091241" cy="48929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47C07A-8463-5EDA-54FC-03569FEDD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2241" y="62883"/>
                <a:ext cx="1126872" cy="5249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6DDB-18C7-5AA5-0C50-17BFAEB2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33440B-BD90-B0A7-A407-E7CC6DB9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" y="-5633"/>
            <a:ext cx="13055359" cy="6858563"/>
          </a:xfrm>
        </p:spPr>
      </p:pic>
    </p:spTree>
    <p:extLst>
      <p:ext uri="{BB962C8B-B14F-4D97-AF65-F5344CB8AC3E}">
        <p14:creationId xmlns:p14="http://schemas.microsoft.com/office/powerpoint/2010/main" val="1745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FE29-45CC-B041-B99C-4F54CBAA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0878E3-BE64-9798-79F0-952147D25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" y="-5633"/>
            <a:ext cx="12771933" cy="6870854"/>
          </a:xfrm>
        </p:spPr>
      </p:pic>
    </p:spTree>
    <p:extLst>
      <p:ext uri="{BB962C8B-B14F-4D97-AF65-F5344CB8AC3E}">
        <p14:creationId xmlns:p14="http://schemas.microsoft.com/office/powerpoint/2010/main" val="62959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76F-E232-E42E-06AD-47FC27F4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15134A8-D9E6-FCCA-4643-DBF8C059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" y="-5633"/>
            <a:ext cx="12937590" cy="6858563"/>
          </a:xfrm>
        </p:spPr>
      </p:pic>
    </p:spTree>
    <p:extLst>
      <p:ext uri="{BB962C8B-B14F-4D97-AF65-F5344CB8AC3E}">
        <p14:creationId xmlns:p14="http://schemas.microsoft.com/office/powerpoint/2010/main" val="412061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A619-7318-920D-C824-3CC9217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702BE6-EA1E-9AF4-C823-8C971451D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" y="-5633"/>
            <a:ext cx="12035592" cy="6858563"/>
          </a:xfrm>
        </p:spPr>
      </p:pic>
    </p:spTree>
    <p:extLst>
      <p:ext uri="{BB962C8B-B14F-4D97-AF65-F5344CB8AC3E}">
        <p14:creationId xmlns:p14="http://schemas.microsoft.com/office/powerpoint/2010/main" val="384920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814-4E72-54F0-FF72-FF99E6F4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F030A8-C11C-404F-F385-FDCA0992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" y="-5633"/>
            <a:ext cx="12043663" cy="7153531"/>
          </a:xfrm>
        </p:spPr>
      </p:pic>
    </p:spTree>
    <p:extLst>
      <p:ext uri="{BB962C8B-B14F-4D97-AF65-F5344CB8AC3E}">
        <p14:creationId xmlns:p14="http://schemas.microsoft.com/office/powerpoint/2010/main" val="298001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D48E-8AEF-0640-DCEF-DFDF65EC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6D922C-F93A-3EEC-7F28-2B5BE14A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6968" y="-79375"/>
            <a:ext cx="14724841" cy="6932305"/>
          </a:xfrm>
        </p:spPr>
      </p:pic>
    </p:spTree>
    <p:extLst>
      <p:ext uri="{BB962C8B-B14F-4D97-AF65-F5344CB8AC3E}">
        <p14:creationId xmlns:p14="http://schemas.microsoft.com/office/powerpoint/2010/main" val="38281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E3D0-3434-D11D-2CF3-FE2C65D81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BB1A-9282-6DB2-BD52-5AAF1687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blue screen&#10;&#10;Description automatically generated">
            <a:extLst>
              <a:ext uri="{FF2B5EF4-FFF2-40B4-BE49-F238E27FC236}">
                <a16:creationId xmlns:a16="http://schemas.microsoft.com/office/drawing/2014/main" id="{5ECECBC3-5CEC-5AA2-8AAE-A6B873A1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" y="4286"/>
            <a:ext cx="12059262" cy="69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F12F-5B3B-BBAE-6166-7E601548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A78FD0-824D-CA07-5D80-39D8FE49B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" y="-755"/>
            <a:ext cx="12011229" cy="6855051"/>
          </a:xfrm>
        </p:spPr>
      </p:pic>
    </p:spTree>
    <p:extLst>
      <p:ext uri="{BB962C8B-B14F-4D97-AF65-F5344CB8AC3E}">
        <p14:creationId xmlns:p14="http://schemas.microsoft.com/office/powerpoint/2010/main" val="41549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EE48-4324-B3F3-CAC6-524413D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983E2E-D3A9-B9CC-84CC-360428EE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" y="-756"/>
            <a:ext cx="12176761" cy="6867147"/>
          </a:xfrm>
        </p:spPr>
      </p:pic>
    </p:spTree>
    <p:extLst>
      <p:ext uri="{BB962C8B-B14F-4D97-AF65-F5344CB8AC3E}">
        <p14:creationId xmlns:p14="http://schemas.microsoft.com/office/powerpoint/2010/main" val="17045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D5EB-D8DC-0435-A886-10EB6BBA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2B96C5-A74A-9DC5-A52E-D4201B7BC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4" y="-756"/>
            <a:ext cx="13310840" cy="6858563"/>
          </a:xfrm>
        </p:spPr>
      </p:pic>
    </p:spTree>
    <p:extLst>
      <p:ext uri="{BB962C8B-B14F-4D97-AF65-F5344CB8AC3E}">
        <p14:creationId xmlns:p14="http://schemas.microsoft.com/office/powerpoint/2010/main" val="38948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BD61-C468-743A-D352-7E90888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2CD981-D1A2-A09C-2741-9FF4C33B1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" y="80399"/>
            <a:ext cx="11616483" cy="6772531"/>
          </a:xfrm>
        </p:spPr>
      </p:pic>
    </p:spTree>
    <p:extLst>
      <p:ext uri="{BB962C8B-B14F-4D97-AF65-F5344CB8AC3E}">
        <p14:creationId xmlns:p14="http://schemas.microsoft.com/office/powerpoint/2010/main" val="42777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E4CC-29E2-959A-FF0B-A7CE0940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80BF60-A3A6-1D65-5F40-AC1509EB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" y="-5633"/>
            <a:ext cx="12100015" cy="6846273"/>
          </a:xfrm>
        </p:spPr>
      </p:pic>
    </p:spTree>
    <p:extLst>
      <p:ext uri="{BB962C8B-B14F-4D97-AF65-F5344CB8AC3E}">
        <p14:creationId xmlns:p14="http://schemas.microsoft.com/office/powerpoint/2010/main" val="333127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483C-72A3-2BAF-5AED-E4AA92DA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03D748-2900-DEC4-B0AB-740826542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" y="-5633"/>
            <a:ext cx="13601727" cy="6846273"/>
          </a:xfrm>
        </p:spPr>
      </p:pic>
    </p:spTree>
    <p:extLst>
      <p:ext uri="{BB962C8B-B14F-4D97-AF65-F5344CB8AC3E}">
        <p14:creationId xmlns:p14="http://schemas.microsoft.com/office/powerpoint/2010/main" val="29391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ED6B-1A12-0925-12AD-3F98B43A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01D05F-7BF6-CF59-011E-6859036AC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5" y="-5633"/>
            <a:ext cx="11999563" cy="6858563"/>
          </a:xfrm>
        </p:spPr>
      </p:pic>
    </p:spTree>
    <p:extLst>
      <p:ext uri="{BB962C8B-B14F-4D97-AF65-F5344CB8AC3E}">
        <p14:creationId xmlns:p14="http://schemas.microsoft.com/office/powerpoint/2010/main" val="101497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</cp:revision>
  <dcterms:created xsi:type="dcterms:W3CDTF">2023-11-23T01:31:37Z</dcterms:created>
  <dcterms:modified xsi:type="dcterms:W3CDTF">2023-11-23T03:47:02Z</dcterms:modified>
</cp:coreProperties>
</file>