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E07163-A4EB-4344-AA12-0BF0BB2D9A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E7AD3B-4ADC-48BE-8706-9FE107CBCC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D62E2F-E49C-4AAC-98DA-47EADE12853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893217-B6E2-4A7A-A80E-3EB759156F7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608809-B39D-443A-8307-72B5F7F91D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770516-50BE-4C3E-A181-2ABCEE32A8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B0B2DD-22F9-480F-AFF9-1BC3E68071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88D4CA-42AA-4191-9793-2A7A27DF77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F2EE8D-0BB8-4108-AFD2-7630F038A7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C55EE9-FD3C-4BD5-B98F-5EE202E346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E80BA7-1A91-4B32-A334-68685643F2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D09A79-FA79-401F-B046-60AE2D9AF7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64C559-CFE0-4809-8BCB-7531747F58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F7758A-E433-4080-997E-89A3B63F4A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1DB1E7-0800-4856-BF1B-E4C40528FF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E87797-368F-483D-A4EA-9F7186140FE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F78CD8-483F-43E3-88B9-A8B1D090E6A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17DB64-AB6E-4A92-8AB0-60A78E5455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6BAAAA-B2F4-4322-A4B8-2676085341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ADFBD5-79FC-480F-83C6-93661B93AC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C3DDDE-7068-4C8E-89D1-70E56A20B7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263179-F3E6-4F45-9B8B-937A68AA0D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568C17-30B2-4F64-A16B-31C60A7B0D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45B059-C742-4232-B5A0-623E622E3D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446400" y="457200"/>
            <a:ext cx="36993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Rectangle 9"/>
          <p:cNvSpPr/>
          <p:nvPr/>
        </p:nvSpPr>
        <p:spPr>
          <a:xfrm>
            <a:off x="8042040" y="453600"/>
            <a:ext cx="3699360" cy="946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95040" bIns="9504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Rectangle 10"/>
          <p:cNvSpPr/>
          <p:nvPr/>
        </p:nvSpPr>
        <p:spPr>
          <a:xfrm>
            <a:off x="4241880" y="457200"/>
            <a:ext cx="3699360" cy="874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87840" bIns="8784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446400" y="3085920"/>
            <a:ext cx="11259000" cy="33008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581040" y="5951880"/>
            <a:ext cx="691308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10558440" y="5956200"/>
            <a:ext cx="101232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F7322E-3C73-4F93-BBD9-6EF7E27F0459}" type="slidenum">
              <a:rPr b="0" lang="en-IN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7606080" y="5956200"/>
            <a:ext cx="284076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"/>
          <p:cNvSpPr/>
          <p:nvPr/>
        </p:nvSpPr>
        <p:spPr>
          <a:xfrm>
            <a:off x="446400" y="457200"/>
            <a:ext cx="36993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Rectangle 9"/>
          <p:cNvSpPr/>
          <p:nvPr/>
        </p:nvSpPr>
        <p:spPr>
          <a:xfrm>
            <a:off x="8042040" y="453600"/>
            <a:ext cx="3699360" cy="946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95040" bIns="9504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" name="Rectangle 10"/>
          <p:cNvSpPr/>
          <p:nvPr/>
        </p:nvSpPr>
        <p:spPr>
          <a:xfrm>
            <a:off x="4241880" y="457200"/>
            <a:ext cx="3699360" cy="874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87840" bIns="8784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Rectangle 6"/>
          <p:cNvSpPr/>
          <p:nvPr/>
        </p:nvSpPr>
        <p:spPr>
          <a:xfrm>
            <a:off x="440280" y="614520"/>
            <a:ext cx="11305440" cy="1185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ftr" idx="4"/>
          </p:nvPr>
        </p:nvSpPr>
        <p:spPr>
          <a:xfrm>
            <a:off x="581040" y="5951880"/>
            <a:ext cx="691308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5"/>
          </p:nvPr>
        </p:nvSpPr>
        <p:spPr>
          <a:xfrm>
            <a:off x="10558440" y="5956200"/>
            <a:ext cx="104868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4879F6-05E8-49C7-A76E-7BD10F25EE94}" type="slidenum">
              <a:rPr b="0" lang="en-IN" sz="900" spc="-1" strike="noStrike">
                <a:solidFill>
                  <a:schemeClr val="accent2"/>
                </a:solidFill>
                <a:latin typeface="Gill Sans MT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6"/>
          </p:nvPr>
        </p:nvSpPr>
        <p:spPr>
          <a:xfrm>
            <a:off x="7606080" y="5956200"/>
            <a:ext cx="284076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81040" y="525240"/>
            <a:ext cx="10989720" cy="147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 cap="all">
                <a:solidFill>
                  <a:schemeClr val="accent1"/>
                </a:solidFill>
                <a:latin typeface="Gill Sans MT"/>
              </a:rPr>
              <a:t>Logging &amp; Debugging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81040" y="2495520"/>
            <a:ext cx="10989720" cy="5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 cap="all">
                <a:solidFill>
                  <a:schemeClr val="accent2"/>
                </a:solidFill>
                <a:latin typeface="Gill Sans MT"/>
              </a:rPr>
              <a:t>PRESENTED BY – REMYA R 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3"/>
          <p:cNvSpPr/>
          <p:nvPr/>
        </p:nvSpPr>
        <p:spPr>
          <a:xfrm>
            <a:off x="581400" y="702360"/>
            <a:ext cx="11025720" cy="100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logging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685800" y="1958760"/>
            <a:ext cx="10627920" cy="444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Log - Critical path of system documentation about runtime status of application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Module - Python file with .py extension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Levels of building an app : Development→ Debugging → Review → Testing → Production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Logging is a module that helps us to keep track and monitor the application by recording log information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Levels of logging :  Debug  →  Capture Info  → Warning → Error → Critical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point for different levels: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DEBUG - 10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INFO - 20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WARNING - 30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ERROR - 40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CRITICAL - 50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4"/>
          <p:cNvSpPr/>
          <p:nvPr/>
        </p:nvSpPr>
        <p:spPr>
          <a:xfrm>
            <a:off x="581400" y="702360"/>
            <a:ext cx="11025720" cy="100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datatype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301480" y="2695320"/>
            <a:ext cx="7756560" cy="356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4558</TotalTime>
  <Application>LibreOffice/7.4.2.3$Windows_X86_64 LibreOffice_project/382eef1f22670f7f4118c8c2dd222ec7ad009daf</Application>
  <AppVersion>15.0000</AppVersion>
  <Words>173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2022-09-01T04:25:06Z</dcterms:created>
  <dc:creator>REMYA R S</dc:creator>
  <dc:description/>
  <dc:language>en-US</dc:language>
  <cp:lastModifiedBy/>
  <dcterms:modified xsi:type="dcterms:W3CDTF">2023-04-17T18:13:25Z</dcterms:modified>
  <cp:revision>138</cp:revision>
  <dc:subject/>
  <dc:title>POWER BI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