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689C39-511C-4E73-91C4-3FC7BAB5BA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B7DDB2-B4DB-4FEF-BC1B-74B4A28879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A36562-FAB5-4A11-9085-BF5BC8F6EE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BF4138-2550-4256-8B8F-0BF58296A88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88F24A-62CC-4223-8AA8-A230DD5B0D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4E50C4-D625-46FF-97F0-8A6F58CC41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724C94-4723-4431-9920-AC2B6947A9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686D83-0313-457C-A46D-DB711D8CC3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E41561-08A6-40CF-84D2-B8331A8CB4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552919-7746-4398-BB45-178B3F6EB5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343970-8AF5-4FE0-9358-36B5B18931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D8075A-A4FD-49EC-B4D7-594C088B28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D8FCA3-03BE-4824-872E-B7DE4377C6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CF2FFC-7131-4A90-B480-7268F3DF62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960B85-A21D-41B3-BB18-51A9887882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EE67FE-8A00-4E08-BC58-EFF41C0FB11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FBE1A0-D6C0-4C40-9822-E2104698C01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D727F5-76C1-48C9-972B-81C33E2332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D70B39-C26D-41AA-8473-AE9C9B0AAA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D9BFF7-2965-4AB3-BA88-89D1B2045F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66ABBB-A195-47AE-807D-AF618C4B7E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633C66-A2C6-40C3-A56C-FE7BA6CBF2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20990C-5417-4E81-9E7A-A188ABC2CD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485E4E-3335-4E93-85FA-FE80EBB64E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446400" y="457200"/>
            <a:ext cx="36986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90720" bIns="90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Rectangle 9"/>
          <p:cNvSpPr/>
          <p:nvPr/>
        </p:nvSpPr>
        <p:spPr>
          <a:xfrm>
            <a:off x="8042040" y="453600"/>
            <a:ext cx="3698640" cy="9396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94320" bIns="943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Rectangle 10"/>
          <p:cNvSpPr/>
          <p:nvPr/>
        </p:nvSpPr>
        <p:spPr>
          <a:xfrm>
            <a:off x="4241880" y="457200"/>
            <a:ext cx="3698640" cy="867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87120" bIns="871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446400" y="3085920"/>
            <a:ext cx="11258280" cy="3300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581040" y="5951880"/>
            <a:ext cx="6912360" cy="36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10558440" y="5956200"/>
            <a:ext cx="1011600" cy="36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FB2AD1-153F-4CE8-83AB-3ADE7074B5BA}" type="slidenum">
              <a:rPr b="0" lang="en-IN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7606080" y="5956200"/>
            <a:ext cx="2840040" cy="36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"/>
          <p:cNvSpPr/>
          <p:nvPr/>
        </p:nvSpPr>
        <p:spPr>
          <a:xfrm>
            <a:off x="446400" y="457200"/>
            <a:ext cx="36986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90720" bIns="90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Rectangle 9"/>
          <p:cNvSpPr/>
          <p:nvPr/>
        </p:nvSpPr>
        <p:spPr>
          <a:xfrm>
            <a:off x="8042040" y="453600"/>
            <a:ext cx="3698640" cy="9396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94320" bIns="943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" name="Rectangle 10"/>
          <p:cNvSpPr/>
          <p:nvPr/>
        </p:nvSpPr>
        <p:spPr>
          <a:xfrm>
            <a:off x="4241880" y="457200"/>
            <a:ext cx="3698640" cy="867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87120" bIns="871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Rectangle 6"/>
          <p:cNvSpPr/>
          <p:nvPr/>
        </p:nvSpPr>
        <p:spPr>
          <a:xfrm>
            <a:off x="440280" y="614520"/>
            <a:ext cx="11304720" cy="11847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ftr" idx="4"/>
          </p:nvPr>
        </p:nvSpPr>
        <p:spPr>
          <a:xfrm>
            <a:off x="581040" y="5951880"/>
            <a:ext cx="6912360" cy="36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5"/>
          </p:nvPr>
        </p:nvSpPr>
        <p:spPr>
          <a:xfrm>
            <a:off x="10558440" y="5956200"/>
            <a:ext cx="1047960" cy="36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6D5727-7D79-4002-8096-C37A8A6BE50D}" type="slidenum">
              <a:rPr b="0" lang="en-IN" sz="900" spc="-1" strike="noStrike">
                <a:solidFill>
                  <a:schemeClr val="accent2"/>
                </a:solidFill>
                <a:latin typeface="Gill Sans MT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6"/>
          </p:nvPr>
        </p:nvSpPr>
        <p:spPr>
          <a:xfrm>
            <a:off x="7606080" y="5956200"/>
            <a:ext cx="2840040" cy="36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81040" y="525240"/>
            <a:ext cx="10989000" cy="147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 cap="all">
                <a:solidFill>
                  <a:schemeClr val="accent1"/>
                </a:solidFill>
                <a:latin typeface="Gill Sans MT"/>
              </a:rPr>
              <a:t>Logging &amp; Debugging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81040" y="2495520"/>
            <a:ext cx="10989000" cy="5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 cap="all">
                <a:solidFill>
                  <a:schemeClr val="accent2"/>
                </a:solidFill>
                <a:latin typeface="Gill Sans MT"/>
              </a:rPr>
              <a:t>PRESENTED BY – REMYA R 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3"/>
          <p:cNvSpPr/>
          <p:nvPr/>
        </p:nvSpPr>
        <p:spPr>
          <a:xfrm>
            <a:off x="581400" y="702360"/>
            <a:ext cx="11025000" cy="100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logging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685800" y="1958760"/>
            <a:ext cx="10627200" cy="444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 - Critical path of system documentation about runtime status of application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Module - Python file with .py extension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Levels of building an app : Development→ Debugging → Review → Testing → Production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Logging is a module that helps us to keep track and monitor the application by recording log information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Levels of logging :  Debug  →  Capture Info  → Warning → Error → Critical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 for different levels: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DEBUG - 10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INFO - 20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WARNING - 30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ERROR - 40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CRITICAL - 50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4"/>
          <p:cNvSpPr/>
          <p:nvPr/>
        </p:nvSpPr>
        <p:spPr>
          <a:xfrm>
            <a:off x="581400" y="702360"/>
            <a:ext cx="11025000" cy="100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Logging link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514600" y="2235600"/>
            <a:ext cx="6368760" cy="142200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2514600" y="3886200"/>
            <a:ext cx="6318000" cy="1993680"/>
          </a:xfrm>
          <a:prstGeom prst="rect">
            <a:avLst/>
          </a:prstGeom>
          <a:ln w="0">
            <a:noFill/>
          </a:ln>
        </p:spPr>
      </p:pic>
      <p:sp>
        <p:nvSpPr>
          <p:cNvPr id="97" name=""/>
          <p:cNvSpPr/>
          <p:nvPr/>
        </p:nvSpPr>
        <p:spPr>
          <a:xfrm>
            <a:off x="457200" y="6172200"/>
            <a:ext cx="1143000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Print statement will print everything, but while lgging we can do the necessary config to print things as per requirement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5"/>
          <p:cNvSpPr/>
          <p:nvPr/>
        </p:nvSpPr>
        <p:spPr>
          <a:xfrm>
            <a:off x="581400" y="702360"/>
            <a:ext cx="11025000" cy="100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Logging link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3851280" y="3297960"/>
            <a:ext cx="465804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https://docs.python.org/3/library/logging.html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301480" y="2695320"/>
            <a:ext cx="7755840" cy="356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4598</TotalTime>
  <Application>LibreOffice/7.4.2.3$Windows_X86_64 LibreOffice_project/382eef1f22670f7f4118c8c2dd222ec7ad009daf</Application>
  <AppVersion>15.0000</AppVersion>
  <Words>173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2022-09-01T04:25:06Z</dcterms:created>
  <dc:creator>REMYA R S</dc:creator>
  <dc:description/>
  <dc:language>en-US</dc:language>
  <cp:lastModifiedBy/>
  <dcterms:modified xsi:type="dcterms:W3CDTF">2023-04-29T11:24:07Z</dcterms:modified>
  <cp:revision>140</cp:revision>
  <dc:subject/>
  <dc:title>POWER BI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