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0F574F7-7FA1-4CE9-B885-D0E6B7989CC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75847EC-9148-4C25-A550-5AF9D1969C2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9C7422-BF05-4307-ACFB-D9DCF46574A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6276B62-96F7-4BC9-A7E8-DC83674DF65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9860370-5981-4F07-AF78-67FF9A6C884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6EBA630-CF71-4C61-BEE7-EC4A83BC0BA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5307EB9-9FF0-4360-8A94-24A4AC21731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0286A20-6341-4EAE-AE11-08BDB926F83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4D71026-C84C-4D3B-A14D-2593AD7FB19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93174E9-E5A5-4092-B0EE-396B7258497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9EDC00D-5DAE-4F7A-BC2B-A377B7E163C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D92C4E6-2FAA-41DE-B3CE-9227F245550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7F25E48-5A28-4845-8E60-73FAD5D68D7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111B763-31AF-476D-AC3C-4DCB94BC6A4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A05A860-CE9F-4FBE-BA9D-02C559DB9A7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B49FED5-2DDC-4031-92B9-E5D308327E8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1C4D618-1E1B-471E-A50A-4C60A510F49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7B66228-73F7-4C68-A2AC-D9CD66699C0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D80353-2238-4587-B2C5-36E01A017D9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AE7173C-A1EE-4D11-B934-36C40B264B8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7797D66-3CB2-4F1B-A1F1-63340A8036E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19779C0-8543-406F-828D-5375A277ACB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FD9E61B-7CE1-4C63-989F-8FB2BCA9D57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618DE32-90F4-4F8F-A434-CD1088D2992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8"/>
          <p:cNvSpPr/>
          <p:nvPr/>
        </p:nvSpPr>
        <p:spPr>
          <a:xfrm>
            <a:off x="446400" y="457200"/>
            <a:ext cx="3699000" cy="90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" name="Rectangle 9"/>
          <p:cNvSpPr/>
          <p:nvPr/>
        </p:nvSpPr>
        <p:spPr>
          <a:xfrm>
            <a:off x="8042040" y="453600"/>
            <a:ext cx="3699000" cy="9432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95040" bIns="9504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" name="Rectangle 10"/>
          <p:cNvSpPr/>
          <p:nvPr/>
        </p:nvSpPr>
        <p:spPr>
          <a:xfrm>
            <a:off x="4241880" y="457200"/>
            <a:ext cx="3699000" cy="8712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87840" bIns="8784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" name="Rectangle 6"/>
          <p:cNvSpPr/>
          <p:nvPr/>
        </p:nvSpPr>
        <p:spPr>
          <a:xfrm>
            <a:off x="446400" y="3085920"/>
            <a:ext cx="11258640" cy="33004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ftr" idx="1"/>
          </p:nvPr>
        </p:nvSpPr>
        <p:spPr>
          <a:xfrm>
            <a:off x="581040" y="5951880"/>
            <a:ext cx="6912720" cy="36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ldNum" idx="2"/>
          </p:nvPr>
        </p:nvSpPr>
        <p:spPr>
          <a:xfrm>
            <a:off x="10558440" y="5956200"/>
            <a:ext cx="1011960" cy="36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900" spc="-1" strike="noStrike">
                <a:solidFill>
                  <a:schemeClr val="accent1">
                    <a:lumMod val="75000"/>
                    <a:lumOff val="25000"/>
                  </a:schemeClr>
                </a:solidFill>
                <a:latin typeface="Gill Sans MT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6AAE6CA-C394-484B-AAD1-A2F9485A52E1}" type="slidenum">
              <a:rPr b="0" lang="en-IN" sz="900" spc="-1" strike="noStrike">
                <a:solidFill>
                  <a:schemeClr val="accent1">
                    <a:lumMod val="75000"/>
                    <a:lumOff val="25000"/>
                  </a:schemeClr>
                </a:solidFill>
                <a:latin typeface="Gill Sans MT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dt" idx="3"/>
          </p:nvPr>
        </p:nvSpPr>
        <p:spPr>
          <a:xfrm>
            <a:off x="7606080" y="5956200"/>
            <a:ext cx="2840400" cy="36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8"/>
          <p:cNvSpPr/>
          <p:nvPr/>
        </p:nvSpPr>
        <p:spPr>
          <a:xfrm>
            <a:off x="446400" y="457200"/>
            <a:ext cx="3699000" cy="90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" name="Rectangle 9"/>
          <p:cNvSpPr/>
          <p:nvPr/>
        </p:nvSpPr>
        <p:spPr>
          <a:xfrm>
            <a:off x="8042040" y="453600"/>
            <a:ext cx="3699000" cy="9432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95040" bIns="9504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" name="Rectangle 10"/>
          <p:cNvSpPr/>
          <p:nvPr/>
        </p:nvSpPr>
        <p:spPr>
          <a:xfrm>
            <a:off x="4241880" y="457200"/>
            <a:ext cx="3699000" cy="8712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87840" bIns="8784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" name="Rectangle 6"/>
          <p:cNvSpPr/>
          <p:nvPr/>
        </p:nvSpPr>
        <p:spPr>
          <a:xfrm>
            <a:off x="440280" y="614520"/>
            <a:ext cx="11305080" cy="1185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 type="ftr" idx="4"/>
          </p:nvPr>
        </p:nvSpPr>
        <p:spPr>
          <a:xfrm>
            <a:off x="581040" y="5951880"/>
            <a:ext cx="6912720" cy="36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ldNum" idx="5"/>
          </p:nvPr>
        </p:nvSpPr>
        <p:spPr>
          <a:xfrm>
            <a:off x="10558440" y="5956200"/>
            <a:ext cx="1048320" cy="36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56FB9F4-226E-4B3D-B59C-4BC9963C02CC}" type="slidenum">
              <a:rPr b="0" lang="en-IN" sz="900" spc="-1" strike="noStrike">
                <a:solidFill>
                  <a:schemeClr val="accent2"/>
                </a:solidFill>
                <a:latin typeface="Gill Sans MT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dt" idx="6"/>
          </p:nvPr>
        </p:nvSpPr>
        <p:spPr>
          <a:xfrm>
            <a:off x="7606080" y="5956200"/>
            <a:ext cx="2840400" cy="36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81040" y="525240"/>
            <a:ext cx="10989360" cy="147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 cap="all">
                <a:solidFill>
                  <a:schemeClr val="accent1"/>
                </a:solidFill>
                <a:latin typeface="Gill Sans MT"/>
              </a:rPr>
              <a:t>Logging &amp; Debugging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581040" y="2495520"/>
            <a:ext cx="10989360" cy="5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 cap="all">
                <a:solidFill>
                  <a:schemeClr val="accent2"/>
                </a:solidFill>
                <a:latin typeface="Gill Sans MT"/>
              </a:rPr>
              <a:t>PRESENTED BY – REMYA R 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3"/>
          <p:cNvSpPr/>
          <p:nvPr/>
        </p:nvSpPr>
        <p:spPr>
          <a:xfrm>
            <a:off x="581400" y="702360"/>
            <a:ext cx="11025360" cy="100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  <a:ea typeface="DejaVu Sans"/>
              </a:rPr>
              <a:t>logging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685800" y="1958760"/>
            <a:ext cx="10627560" cy="444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Log - Critical path of system documentation about runtime status of application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Module - Python file with .py extension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Levels of building an app : Development→ Debugging → Review → Testing → Production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Logging is a module that helps us to keep track and monitor the application by recording log information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Levels of logging :  Debug  →  Capture Info  → Warning → Error → Critical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point for different levels: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DEBUG - 10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INFO - 20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WARNING - 30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ERROR - 40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CRITICAL - 50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4"/>
          <p:cNvSpPr/>
          <p:nvPr/>
        </p:nvSpPr>
        <p:spPr>
          <a:xfrm>
            <a:off x="581400" y="702360"/>
            <a:ext cx="11025360" cy="100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  <a:ea typeface="DejaVu Sans"/>
              </a:rPr>
              <a:t>Logging link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3851280" y="3297960"/>
            <a:ext cx="465840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https://docs.python.org/3/library/logging.html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2301480" y="2695320"/>
            <a:ext cx="7756200" cy="3560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4558</TotalTime>
  <Application>LibreOffice/7.4.2.3$Windows_X86_64 LibreOffice_project/382eef1f22670f7f4118c8c2dd222ec7ad009daf</Application>
  <AppVersion>15.0000</AppVersion>
  <Words>173</Words>
  <Paragraphs>30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2022-09-01T04:25:06Z</dcterms:created>
  <dc:creator>REMYA R S</dc:creator>
  <dc:description/>
  <dc:language>en-US</dc:language>
  <cp:lastModifiedBy/>
  <dcterms:modified xsi:type="dcterms:W3CDTF">2023-04-17T20:20:13Z</dcterms:modified>
  <cp:revision>139</cp:revision>
  <dc:subject/>
  <dc:title>POWER BI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11</vt:i4>
  </property>
</Properties>
</file>