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79" r:id="rId4"/>
    <p:sldId id="280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9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-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85F8E8-7C79-4C81-A0D4-90F0005DF09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B880394-71D8-47DE-B96A-649FF302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51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F8E8-7C79-4C81-A0D4-90F0005DF09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80394-71D8-47DE-B96A-649FF302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89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85F8E8-7C79-4C81-A0D4-90F0005DF09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B880394-71D8-47DE-B96A-649FF302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54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F8E8-7C79-4C81-A0D4-90F0005DF09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B880394-71D8-47DE-B96A-649FF302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29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85F8E8-7C79-4C81-A0D4-90F0005DF09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B880394-71D8-47DE-B96A-649FF302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29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F8E8-7C79-4C81-A0D4-90F0005DF09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80394-71D8-47DE-B96A-649FF302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71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F8E8-7C79-4C81-A0D4-90F0005DF09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80394-71D8-47DE-B96A-649FF302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44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F8E8-7C79-4C81-A0D4-90F0005DF09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80394-71D8-47DE-B96A-649FF302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17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F8E8-7C79-4C81-A0D4-90F0005DF09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80394-71D8-47DE-B96A-649FF302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88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85F8E8-7C79-4C81-A0D4-90F0005DF09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B880394-71D8-47DE-B96A-649FF302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2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F8E8-7C79-4C81-A0D4-90F0005DF09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80394-71D8-47DE-B96A-649FF302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88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E85F8E8-7C79-4C81-A0D4-90F0005DF09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B880394-71D8-47DE-B96A-649FF3022EB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713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sk.hellobi.com/blog/biwork/415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B005-0375-438A-B567-45EB7CE9B9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POWER BI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68100-27F1-46EC-8714-C6C562A0BF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– REMYA R 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718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118B-A8D3-45CD-AA5A-8D5DDB36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power bi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3137E-21BE-440A-B228-54036EA4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37" y="1931137"/>
            <a:ext cx="11639550" cy="4926863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892A0F5D-C08A-48FF-8E7A-5FFDB3BCBF3C}"/>
              </a:ext>
            </a:extLst>
          </p:cNvPr>
          <p:cNvSpPr/>
          <p:nvPr/>
        </p:nvSpPr>
        <p:spPr>
          <a:xfrm rot="14608813">
            <a:off x="-289679" y="2636426"/>
            <a:ext cx="1263783" cy="522067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052B5EF7-10EA-43AE-89A1-AF3EB8EC966A}"/>
              </a:ext>
            </a:extLst>
          </p:cNvPr>
          <p:cNvSpPr/>
          <p:nvPr/>
        </p:nvSpPr>
        <p:spPr>
          <a:xfrm rot="3867826">
            <a:off x="352916" y="4816224"/>
            <a:ext cx="1263783" cy="522067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DADE59-EBD0-4A64-BF01-AB3A2821FD85}"/>
              </a:ext>
            </a:extLst>
          </p:cNvPr>
          <p:cNvSpPr txBox="1"/>
          <p:nvPr/>
        </p:nvSpPr>
        <p:spPr>
          <a:xfrm>
            <a:off x="476876" y="2385751"/>
            <a:ext cx="3534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Choose this check box if your system is of 64 bit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27F60-BE40-42B2-98FD-1DCD1C1285BC}"/>
              </a:ext>
            </a:extLst>
          </p:cNvPr>
          <p:cNvSpPr txBox="1"/>
          <p:nvPr/>
        </p:nvSpPr>
        <p:spPr>
          <a:xfrm>
            <a:off x="1369043" y="5509513"/>
            <a:ext cx="3534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Choose this check box if your system is of 32 bit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00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118B-A8D3-45CD-AA5A-8D5DDB36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power bi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D5531-B48E-43B6-92E6-6E710C63D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3593"/>
            <a:ext cx="12192000" cy="4964407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208D76C5-9BF2-4B5F-9798-B1D9CA58FE91}"/>
              </a:ext>
            </a:extLst>
          </p:cNvPr>
          <p:cNvSpPr/>
          <p:nvPr/>
        </p:nvSpPr>
        <p:spPr>
          <a:xfrm rot="16896646">
            <a:off x="10891708" y="5299773"/>
            <a:ext cx="1690626" cy="605064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95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118B-A8D3-45CD-AA5A-8D5DDB36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power bi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F0DDAF-4804-4FB3-ACF0-726CFFCB9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69" y="1800519"/>
            <a:ext cx="10448238" cy="4887798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507AC49A-72E7-4EEA-AD6D-13443C99AC93}"/>
              </a:ext>
            </a:extLst>
          </p:cNvPr>
          <p:cNvSpPr/>
          <p:nvPr/>
        </p:nvSpPr>
        <p:spPr>
          <a:xfrm rot="14608813">
            <a:off x="728417" y="5473894"/>
            <a:ext cx="1263783" cy="522067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700B74-A73D-443D-8AF4-C83B4D3F3637}"/>
              </a:ext>
            </a:extLst>
          </p:cNvPr>
          <p:cNvSpPr txBox="1"/>
          <p:nvPr/>
        </p:nvSpPr>
        <p:spPr>
          <a:xfrm>
            <a:off x="1727262" y="5411761"/>
            <a:ext cx="353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Double click on setup file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10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118B-A8D3-45CD-AA5A-8D5DDB36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power bi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6DE2FB-C8F8-4943-93AD-3F3B372CD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66" y="1998482"/>
            <a:ext cx="7019925" cy="4668399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3850333D-A28A-455B-97CE-FF987D2D813B}"/>
              </a:ext>
            </a:extLst>
          </p:cNvPr>
          <p:cNvSpPr/>
          <p:nvPr/>
        </p:nvSpPr>
        <p:spPr>
          <a:xfrm rot="14608813">
            <a:off x="6902973" y="5389052"/>
            <a:ext cx="1263783" cy="522067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77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118B-A8D3-45CD-AA5A-8D5DDB36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power bi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18E86A-43DC-468B-812C-FEE619FDC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2130458"/>
            <a:ext cx="7067550" cy="4086673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208D76C5-9BF2-4B5F-9798-B1D9CA58FE91}"/>
              </a:ext>
            </a:extLst>
          </p:cNvPr>
          <p:cNvSpPr/>
          <p:nvPr/>
        </p:nvSpPr>
        <p:spPr>
          <a:xfrm rot="16896646">
            <a:off x="7055000" y="4760166"/>
            <a:ext cx="1690626" cy="605064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26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9895-38AE-42E2-9C7F-21E790F6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power bi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9BAF2-F28C-4F5D-A164-A0CE5035D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998482"/>
            <a:ext cx="6934200" cy="4164192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B35EE16C-B704-44BF-ABE2-EF47C1AC5F76}"/>
              </a:ext>
            </a:extLst>
          </p:cNvPr>
          <p:cNvSpPr/>
          <p:nvPr/>
        </p:nvSpPr>
        <p:spPr>
          <a:xfrm rot="14608813">
            <a:off x="2104727" y="4501502"/>
            <a:ext cx="1263783" cy="522067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32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2689-D157-4361-8A7C-45CA1351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power bi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17991-91F2-417F-8322-F54F7E654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26763"/>
            <a:ext cx="7010400" cy="4328817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B812D31C-769A-4AF9-AFB5-99175E333AA9}"/>
              </a:ext>
            </a:extLst>
          </p:cNvPr>
          <p:cNvSpPr/>
          <p:nvPr/>
        </p:nvSpPr>
        <p:spPr>
          <a:xfrm rot="16896646">
            <a:off x="7083281" y="4964408"/>
            <a:ext cx="1690626" cy="605064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53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1F2E-A9A2-4432-9510-43863C9D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power bi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CBF18-0677-4E5E-9ADC-03F242150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862" y="2243580"/>
            <a:ext cx="7010400" cy="4069826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85A37039-5A70-416B-B473-60A11BB966EF}"/>
              </a:ext>
            </a:extLst>
          </p:cNvPr>
          <p:cNvSpPr/>
          <p:nvPr/>
        </p:nvSpPr>
        <p:spPr>
          <a:xfrm rot="16896646">
            <a:off x="6791049" y="4864865"/>
            <a:ext cx="1690626" cy="605064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16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4BB9-B8AF-4F3D-82A2-21E0C625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power bi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E80F3-2093-4016-B352-1742CE539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2205872"/>
            <a:ext cx="7000875" cy="4244369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0FB6A14D-71F8-48B4-96E9-9109916B4A3A}"/>
              </a:ext>
            </a:extLst>
          </p:cNvPr>
          <p:cNvSpPr/>
          <p:nvPr/>
        </p:nvSpPr>
        <p:spPr>
          <a:xfrm rot="16896646">
            <a:off x="6696781" y="4964408"/>
            <a:ext cx="1690626" cy="605064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25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EC9F7-4DF1-4430-8356-1F664D94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power bi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682D8-0C23-44D0-AFF9-FABF24BDE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2026763"/>
            <a:ext cx="6991350" cy="413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5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35EE-4C32-479A-A9F6-D3289947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8F85-6E27-4EDD-8664-B3E27334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6262668" cy="1778762"/>
          </a:xfrm>
        </p:spPr>
        <p:txBody>
          <a:bodyPr/>
          <a:lstStyle/>
          <a:p>
            <a:r>
              <a:rPr lang="en-US" dirty="0"/>
              <a:t>Power BI – Business intelligence used to clean and convert data into visualization format like dashboards and reports</a:t>
            </a:r>
          </a:p>
          <a:p>
            <a:r>
              <a:rPr lang="en-US" dirty="0"/>
              <a:t>Power BI Desktop - Application where we do visualization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EE935-D48F-419F-8F6D-A94444A0F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97184" y="2234153"/>
            <a:ext cx="5894816" cy="392169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1E3859-0EA5-4CC8-AB8A-3D42409B9780}"/>
              </a:ext>
            </a:extLst>
          </p:cNvPr>
          <p:cNvSpPr txBox="1">
            <a:spLocks/>
          </p:cNvSpPr>
          <p:nvPr/>
        </p:nvSpPr>
        <p:spPr>
          <a:xfrm>
            <a:off x="581193" y="4633977"/>
            <a:ext cx="6262668" cy="2040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Power Query – Cleans data</a:t>
            </a:r>
          </a:p>
          <a:p>
            <a:r>
              <a:rPr lang="en-US" dirty="0"/>
              <a:t>Power Pivot – Data modelling, create relation between multiple data sources</a:t>
            </a:r>
          </a:p>
          <a:p>
            <a:r>
              <a:rPr lang="en-US" dirty="0"/>
              <a:t>Power View – To create 250 + charts</a:t>
            </a:r>
          </a:p>
          <a:p>
            <a:r>
              <a:rPr lang="en-US" dirty="0"/>
              <a:t>Power BI Service – To share files and dashboards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CA5299-99A3-41C2-B0DF-A757DFC2E110}"/>
              </a:ext>
            </a:extLst>
          </p:cNvPr>
          <p:cNvSpPr/>
          <p:nvPr/>
        </p:nvSpPr>
        <p:spPr>
          <a:xfrm>
            <a:off x="1372728" y="3286163"/>
            <a:ext cx="430252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BI tools</a:t>
            </a:r>
          </a:p>
        </p:txBody>
      </p:sp>
    </p:spTree>
    <p:extLst>
      <p:ext uri="{BB962C8B-B14F-4D97-AF65-F5344CB8AC3E}">
        <p14:creationId xmlns:p14="http://schemas.microsoft.com/office/powerpoint/2010/main" val="36651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1B4A-9F26-46F9-B701-E667AA88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power bi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2A639-C170-4822-9ADA-50C671057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2224726"/>
            <a:ext cx="7019925" cy="4187906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3F6FDB68-5B67-490B-BEE9-9FD09F939347}"/>
              </a:ext>
            </a:extLst>
          </p:cNvPr>
          <p:cNvSpPr/>
          <p:nvPr/>
        </p:nvSpPr>
        <p:spPr>
          <a:xfrm rot="16896646">
            <a:off x="6696781" y="4964408"/>
            <a:ext cx="1690626" cy="605064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29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8D87-507A-4F09-A9AF-41D70E3E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power bi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800D8-7C3B-4237-82FF-EE3E335CF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66" y="2418074"/>
            <a:ext cx="86582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67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0211-EDE6-44BD-943F-B3B4701B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power bi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43C6B-527B-4694-AE4A-F2201458D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9" y="2158738"/>
            <a:ext cx="11415860" cy="459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43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C6AA-9CFA-4C01-B3D4-531366C3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power bi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A91B2-E7AE-4C3A-B5C8-48BBED9CD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7" y="1998482"/>
            <a:ext cx="11783505" cy="468777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E8F7B6-BB0E-45E9-A953-A60010F15530}"/>
              </a:ext>
            </a:extLst>
          </p:cNvPr>
          <p:cNvCxnSpPr/>
          <p:nvPr/>
        </p:nvCxnSpPr>
        <p:spPr>
          <a:xfrm flipV="1">
            <a:off x="4364611" y="2886959"/>
            <a:ext cx="707010" cy="108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3013D2-D718-4E72-85FA-336D08BAB677}"/>
              </a:ext>
            </a:extLst>
          </p:cNvPr>
          <p:cNvSpPr txBox="1"/>
          <p:nvPr/>
        </p:nvSpPr>
        <p:spPr>
          <a:xfrm>
            <a:off x="1451729" y="3429000"/>
            <a:ext cx="3054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you do not have this option then you are in older version of Power BI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C6AA-9CFA-4C01-B3D4-531366C3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51" y="719546"/>
            <a:ext cx="11029616" cy="1013800"/>
          </a:xfrm>
        </p:spPr>
        <p:txBody>
          <a:bodyPr/>
          <a:lstStyle/>
          <a:p>
            <a:r>
              <a:rPr lang="en-US" dirty="0"/>
              <a:t>check power bi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0B9760-D3F6-488F-B299-3FD6FE1F4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2" y="2224725"/>
            <a:ext cx="12000321" cy="4488109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7F2CED06-B273-4F2E-AD9D-0771B69BEF58}"/>
              </a:ext>
            </a:extLst>
          </p:cNvPr>
          <p:cNvSpPr/>
          <p:nvPr/>
        </p:nvSpPr>
        <p:spPr>
          <a:xfrm rot="2465540">
            <a:off x="7767216" y="3198007"/>
            <a:ext cx="424206" cy="228811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D3451-3204-4ACF-9006-D839FBFF3285}"/>
              </a:ext>
            </a:extLst>
          </p:cNvPr>
          <p:cNvSpPr txBox="1"/>
          <p:nvPr/>
        </p:nvSpPr>
        <p:spPr>
          <a:xfrm>
            <a:off x="5401560" y="5215124"/>
            <a:ext cx="3054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you do not have this window pane then you are in older version of Power BI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52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F987-9EF4-42D6-95CF-1276CB82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power bi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71921-4EA7-438A-B20A-C97D6C73D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2" y="2224725"/>
            <a:ext cx="12000321" cy="4488109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FBDB4C4A-C155-47C4-B234-51BA98D79DAA}"/>
              </a:ext>
            </a:extLst>
          </p:cNvPr>
          <p:cNvSpPr/>
          <p:nvPr/>
        </p:nvSpPr>
        <p:spPr>
          <a:xfrm rot="18639944">
            <a:off x="1111892" y="2200100"/>
            <a:ext cx="424206" cy="228811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80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F987-9EF4-42D6-95CF-1276CB82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power bi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78E1E9-27CE-438D-B8E5-266EBE41F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20" y="1866506"/>
            <a:ext cx="11112759" cy="4991493"/>
          </a:xfrm>
          <a:prstGeom prst="rect">
            <a:avLst/>
          </a:prstGeom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6D57C5EF-AAFB-4197-B9B3-E404550CDE73}"/>
              </a:ext>
            </a:extLst>
          </p:cNvPr>
          <p:cNvSpPr/>
          <p:nvPr/>
        </p:nvSpPr>
        <p:spPr>
          <a:xfrm rot="18639944">
            <a:off x="3033426" y="5272616"/>
            <a:ext cx="424206" cy="158811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14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F987-9EF4-42D6-95CF-1276CB82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power bi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8FAC12-6565-4363-8937-09B31B109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875934"/>
            <a:ext cx="7972425" cy="4815378"/>
          </a:xfrm>
          <a:prstGeom prst="rect">
            <a:avLst/>
          </a:prstGeom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F947CD30-F53B-460A-A47F-84150BDBCDB3}"/>
              </a:ext>
            </a:extLst>
          </p:cNvPr>
          <p:cNvSpPr/>
          <p:nvPr/>
        </p:nvSpPr>
        <p:spPr>
          <a:xfrm rot="18639944">
            <a:off x="7398036" y="2963049"/>
            <a:ext cx="424206" cy="158811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55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F987-9EF4-42D6-95CF-1276CB82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power bi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67B6C5-1A55-46E6-9985-8E7A1FF3A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72" y="1923068"/>
            <a:ext cx="7064256" cy="4934932"/>
          </a:xfrm>
          <a:prstGeom prst="rect">
            <a:avLst/>
          </a:prstGeom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4909A047-2E48-440F-9076-8C0C0EEFC859}"/>
              </a:ext>
            </a:extLst>
          </p:cNvPr>
          <p:cNvSpPr/>
          <p:nvPr/>
        </p:nvSpPr>
        <p:spPr>
          <a:xfrm rot="16200000">
            <a:off x="4315471" y="4084839"/>
            <a:ext cx="424206" cy="158811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15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F987-9EF4-42D6-95CF-1276CB82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power bi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095235-D9C2-4C77-B267-C4C91F315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870" y="1979628"/>
            <a:ext cx="7130260" cy="4878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1987C6-062B-4F62-9B31-6CD9C9B117D1}"/>
              </a:ext>
            </a:extLst>
          </p:cNvPr>
          <p:cNvSpPr txBox="1"/>
          <p:nvPr/>
        </p:nvSpPr>
        <p:spPr>
          <a:xfrm>
            <a:off x="9040306" y="4715503"/>
            <a:ext cx="3054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 click check boxes whichever you want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18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C8E3-D4EE-49A1-BAE9-87E61ABC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5DF97-DB30-48E8-BE9E-708C73421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10853520" cy="45900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It was originally designed by </a:t>
            </a:r>
            <a:r>
              <a:rPr lang="en-US" b="1" dirty="0"/>
              <a:t>Ron George</a:t>
            </a:r>
            <a:r>
              <a:rPr lang="en-US" dirty="0"/>
              <a:t> in the summer of 2010 and named Project Crescent.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942DE-0322-4F97-9800-2E8E3DF0F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01" y="2922309"/>
            <a:ext cx="9341963" cy="384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28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F987-9EF4-42D6-95CF-1276CB82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power bi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21D37C-A458-42CA-BB3D-26A587DBA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080" y="1838226"/>
            <a:ext cx="7189839" cy="5019773"/>
          </a:xfrm>
          <a:prstGeom prst="rect">
            <a:avLst/>
          </a:prstGeom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8EED149E-982F-4D3E-A1C4-7F5B8B520245}"/>
              </a:ext>
            </a:extLst>
          </p:cNvPr>
          <p:cNvSpPr/>
          <p:nvPr/>
        </p:nvSpPr>
        <p:spPr>
          <a:xfrm rot="18147594">
            <a:off x="8694980" y="4575034"/>
            <a:ext cx="424206" cy="158811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14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F987-9EF4-42D6-95CF-1276CB82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power bi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39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0454-DDA3-4BE6-B97D-DF7449DD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power bi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C9D9C-3E81-47C8-B005-B858A588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12118"/>
            <a:ext cx="11029616" cy="2703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5D1626-327F-4026-A8B8-4D6983E94DFB}"/>
              </a:ext>
            </a:extLst>
          </p:cNvPr>
          <p:cNvSpPr txBox="1"/>
          <p:nvPr/>
        </p:nvSpPr>
        <p:spPr>
          <a:xfrm>
            <a:off x="301658" y="4826523"/>
            <a:ext cx="67118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1200 different functions available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IN" dirty="0"/>
              <a:t>80 visuals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Least expensive compared to other BI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accept data from 100 different 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Recognized by Gartner Company (which compares all BI products)</a:t>
            </a:r>
            <a:endParaRPr lang="en-IN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E091E-FA14-462F-A1FA-F8FEA3390D0C}"/>
              </a:ext>
            </a:extLst>
          </p:cNvPr>
          <p:cNvSpPr txBox="1"/>
          <p:nvPr/>
        </p:nvSpPr>
        <p:spPr>
          <a:xfrm>
            <a:off x="7308916" y="4611601"/>
            <a:ext cx="48830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www.google.com/search?q=power+bi+and+other+tools+by+gartner&amp;rlz=1C1ONGR_enIN1019IN1019&amp;sxsrf=ALiCzsbo8oaNkyMhAO9ttpKqNUj7hIMRWQ:1662261340835&amp;source=lnms&amp;tbm=isch&amp;sa=X&amp;ved=2ahUKEwil7fmFlvr5AhUjBLcAHY69B9sQ_AUoAnoECAEQBA&amp;biw=1280&amp;bih=609&amp;dpr=1.5#imgrc=v5s_jWoAQgip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685509-58B6-4F08-9C65-E73A4CC8663E}"/>
              </a:ext>
            </a:extLst>
          </p:cNvPr>
          <p:cNvSpPr txBox="1"/>
          <p:nvPr/>
        </p:nvSpPr>
        <p:spPr>
          <a:xfrm>
            <a:off x="141402" y="6415922"/>
            <a:ext cx="775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https://exceleratorbi.com.au/extract-numerical-data-points-from-an-image/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97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118B-A8D3-45CD-AA5A-8D5DDB36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power bi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AF7DD-7549-433B-8EC4-883F42C38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91" y="1976373"/>
            <a:ext cx="7942082" cy="4538333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208D76C5-9BF2-4B5F-9798-B1D9CA58FE91}"/>
              </a:ext>
            </a:extLst>
          </p:cNvPr>
          <p:cNvSpPr/>
          <p:nvPr/>
        </p:nvSpPr>
        <p:spPr>
          <a:xfrm rot="19909463">
            <a:off x="6058741" y="3819039"/>
            <a:ext cx="3072893" cy="61334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55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118B-A8D3-45CD-AA5A-8D5DDB36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power bi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B07D5-DE02-4E36-9F05-C96853E6C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88" y="1960982"/>
            <a:ext cx="9012024" cy="4732049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208D76C5-9BF2-4B5F-9798-B1D9CA58FE91}"/>
              </a:ext>
            </a:extLst>
          </p:cNvPr>
          <p:cNvSpPr/>
          <p:nvPr/>
        </p:nvSpPr>
        <p:spPr>
          <a:xfrm rot="3911429">
            <a:off x="3590707" y="3867196"/>
            <a:ext cx="3072893" cy="29250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285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118B-A8D3-45CD-AA5A-8D5DDB36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power bi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A49DFE-6F32-4CD8-960D-9E3E19CC0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79" y="1828800"/>
            <a:ext cx="9047262" cy="4713402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208D76C5-9BF2-4B5F-9798-B1D9CA58FE91}"/>
              </a:ext>
            </a:extLst>
          </p:cNvPr>
          <p:cNvSpPr/>
          <p:nvPr/>
        </p:nvSpPr>
        <p:spPr>
          <a:xfrm rot="19909463">
            <a:off x="4329645" y="2257343"/>
            <a:ext cx="2766198" cy="292707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24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118B-A8D3-45CD-AA5A-8D5DDB36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power bi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56D50E-C735-4E0D-987D-8625E4570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703" y="1885639"/>
            <a:ext cx="8688371" cy="4644524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208D76C5-9BF2-4B5F-9798-B1D9CA58FE91}"/>
              </a:ext>
            </a:extLst>
          </p:cNvPr>
          <p:cNvSpPr/>
          <p:nvPr/>
        </p:nvSpPr>
        <p:spPr>
          <a:xfrm rot="16896646">
            <a:off x="5828028" y="3655076"/>
            <a:ext cx="2337633" cy="465459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41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9C1D-7725-4C57-9745-087EE9A5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power bi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37A0C-F571-4E9A-B4DF-64BE0CE5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44" y="2026764"/>
            <a:ext cx="8484711" cy="4670980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9762DBC0-DC1C-4538-BCDD-89B5A26D693C}"/>
              </a:ext>
            </a:extLst>
          </p:cNvPr>
          <p:cNvSpPr/>
          <p:nvPr/>
        </p:nvSpPr>
        <p:spPr>
          <a:xfrm rot="19065710">
            <a:off x="6450677" y="3008126"/>
            <a:ext cx="2766198" cy="292707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19F5B6-0D92-4DFD-96F8-0E1A2FB54F39}"/>
              </a:ext>
            </a:extLst>
          </p:cNvPr>
          <p:cNvSpPr txBox="1"/>
          <p:nvPr/>
        </p:nvSpPr>
        <p:spPr>
          <a:xfrm>
            <a:off x="4741682" y="2419257"/>
            <a:ext cx="353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Choose the language you want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87848566-0C0F-49F5-93D6-D5E0309041C8}"/>
              </a:ext>
            </a:extLst>
          </p:cNvPr>
          <p:cNvSpPr/>
          <p:nvPr/>
        </p:nvSpPr>
        <p:spPr>
          <a:xfrm rot="19065710">
            <a:off x="8938673" y="3085111"/>
            <a:ext cx="2766198" cy="292707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4D1CA-1567-48E6-AD53-32B928780D8B}"/>
              </a:ext>
            </a:extLst>
          </p:cNvPr>
          <p:cNvSpPr txBox="1"/>
          <p:nvPr/>
        </p:nvSpPr>
        <p:spPr>
          <a:xfrm>
            <a:off x="9450233" y="3998479"/>
            <a:ext cx="318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Then click on Download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6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Dividend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1438</TotalTime>
  <Words>359</Words>
  <Application>Microsoft Office PowerPoint</Application>
  <PresentationFormat>Widescreen</PresentationFormat>
  <Paragraphs>57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Gill Sans MT</vt:lpstr>
      <vt:lpstr>Wingdings 2</vt:lpstr>
      <vt:lpstr>Dividend</vt:lpstr>
      <vt:lpstr>Introduction to POWER BI</vt:lpstr>
      <vt:lpstr>POWER BI</vt:lpstr>
      <vt:lpstr>facts</vt:lpstr>
      <vt:lpstr>Importance of power bi</vt:lpstr>
      <vt:lpstr>Install power bi</vt:lpstr>
      <vt:lpstr>Install power bi</vt:lpstr>
      <vt:lpstr>Install power bi</vt:lpstr>
      <vt:lpstr>Install power bi</vt:lpstr>
      <vt:lpstr>Install power bi</vt:lpstr>
      <vt:lpstr>Install power bi</vt:lpstr>
      <vt:lpstr>Install power bi</vt:lpstr>
      <vt:lpstr>Install power bi</vt:lpstr>
      <vt:lpstr>Install power bi</vt:lpstr>
      <vt:lpstr>Install power bi</vt:lpstr>
      <vt:lpstr>Install power bi</vt:lpstr>
      <vt:lpstr>Install power bi</vt:lpstr>
      <vt:lpstr>Install power bi</vt:lpstr>
      <vt:lpstr>Install power bi</vt:lpstr>
      <vt:lpstr>Install power bi</vt:lpstr>
      <vt:lpstr>Install power bi</vt:lpstr>
      <vt:lpstr>Install power bi</vt:lpstr>
      <vt:lpstr>Install power bi</vt:lpstr>
      <vt:lpstr>CHECK power bi</vt:lpstr>
      <vt:lpstr>check power bi</vt:lpstr>
      <vt:lpstr>Upgrade power bi</vt:lpstr>
      <vt:lpstr>Upgrade power bi</vt:lpstr>
      <vt:lpstr>Upgrade power bi</vt:lpstr>
      <vt:lpstr>Upgrade power bi</vt:lpstr>
      <vt:lpstr>Upgrade power bi</vt:lpstr>
      <vt:lpstr>Upgrade power bi</vt:lpstr>
      <vt:lpstr>Upgrade power bi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REMYA R S</dc:creator>
  <cp:lastModifiedBy>REMYA R S</cp:lastModifiedBy>
  <cp:revision>30</cp:revision>
  <dcterms:created xsi:type="dcterms:W3CDTF">2022-09-01T04:25:06Z</dcterms:created>
  <dcterms:modified xsi:type="dcterms:W3CDTF">2022-12-13T16:43:18Z</dcterms:modified>
</cp:coreProperties>
</file>