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7.jpeg" ContentType="image/jpeg"/>
  <Override PartName="/ppt/media/image2.jpeg" ContentType="image/jpeg"/>
  <Override PartName="/ppt/media/image8.png" ContentType="image/png"/>
  <Override PartName="/ppt/media/image3.png" ContentType="image/png"/>
  <Override PartName="/ppt/media/image4.jpeg" ContentType="image/jpeg"/>
  <Override PartName="/ppt/media/image11.png" ContentType="image/png"/>
  <Override PartName="/ppt/media/image5.jpeg" ContentType="image/jpeg"/>
  <Override PartName="/ppt/media/image6.png" ContentType="image/png"/>
  <Override PartName="/ppt/media/image9.png" ContentType="image/png"/>
  <Override PartName="/ppt/media/image10.png" ContentType="image/png"/>
  <Override PartName="/ppt/notesSlides/notesSlide1.xml" ContentType="application/vnd.openxmlformats-officedocument.presentationml.notesSlide+xml"/>
  <Override PartName="/ppt/notesSlides/_rels/notesSlide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F882-73C3-4539-930E-7B276A717E7C}"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IN"/>
        </a:p>
      </dgm:t>
    </dgm:pt>
    <dgm:pt modelId="{F22DFE9B-E58E-4B4B-AB30-0260900969B4}">
      <dgm:prSet phldrT="[Text]"/>
      <dgm:spPr/>
      <dgm:t>
        <a:bodyPr/>
        <a:lstStyle/>
        <a:p>
          <a:r>
            <a:rPr lang="en-US" dirty="0"/>
            <a:t>Need</a:t>
          </a:r>
          <a:endParaRPr lang="en-IN" dirty="0"/>
        </a:p>
      </dgm:t>
    </dgm:pt>
    <dgm:pt modelId="{CECFEB08-6DA2-4799-AD2C-B6FD56CAE616}" type="parTrans" cxnId="{34B58C20-1F86-4C01-95EF-0C7D44F59D44}">
      <dgm:prSet/>
      <dgm:spPr/>
      <dgm:t>
        <a:bodyPr/>
        <a:lstStyle/>
        <a:p>
          <a:endParaRPr lang="en-IN"/>
        </a:p>
      </dgm:t>
    </dgm:pt>
    <dgm:pt modelId="{87ED8A83-489D-408C-860C-D47A116772A3}" type="sibTrans" cxnId="{34B58C20-1F86-4C01-95EF-0C7D44F59D44}">
      <dgm:prSet/>
      <dgm:spPr/>
      <dgm:t>
        <a:bodyPr/>
        <a:lstStyle/>
        <a:p>
          <a:endParaRPr lang="en-IN"/>
        </a:p>
      </dgm:t>
    </dgm:pt>
    <dgm:pt modelId="{AEA7A6B3-A138-4730-81DF-4C37ACCD6114}">
      <dgm:prSet phldrT="[Text]"/>
      <dgm:spPr/>
      <dgm:t>
        <a:bodyPr/>
        <a:lstStyle/>
        <a:p>
          <a:r>
            <a:rPr lang="en-US" dirty="0"/>
            <a:t>Collection</a:t>
          </a:r>
          <a:endParaRPr lang="en-IN" dirty="0"/>
        </a:p>
      </dgm:t>
    </dgm:pt>
    <dgm:pt modelId="{2B0A673D-6A75-46A4-9C44-F8EDF6D00994}" type="parTrans" cxnId="{0C504B30-997A-41C3-A253-F64F3F0CF165}">
      <dgm:prSet/>
      <dgm:spPr/>
      <dgm:t>
        <a:bodyPr/>
        <a:lstStyle/>
        <a:p>
          <a:endParaRPr lang="en-IN"/>
        </a:p>
      </dgm:t>
    </dgm:pt>
    <dgm:pt modelId="{979CAE5B-FE92-47A8-9FD6-22A4B6C2CC27}" type="sibTrans" cxnId="{0C504B30-997A-41C3-A253-F64F3F0CF165}">
      <dgm:prSet/>
      <dgm:spPr/>
      <dgm:t>
        <a:bodyPr/>
        <a:lstStyle/>
        <a:p>
          <a:endParaRPr lang="en-IN"/>
        </a:p>
      </dgm:t>
    </dgm:pt>
    <dgm:pt modelId="{985DD866-1997-47C8-8FF9-C177040756EC}">
      <dgm:prSet phldrT="[Text]"/>
      <dgm:spPr/>
      <dgm:t>
        <a:bodyPr/>
        <a:lstStyle/>
        <a:p>
          <a:r>
            <a:rPr lang="en-US" dirty="0"/>
            <a:t>Analyze</a:t>
          </a:r>
          <a:endParaRPr lang="en-IN" dirty="0"/>
        </a:p>
      </dgm:t>
    </dgm:pt>
    <dgm:pt modelId="{9B1D7D10-25E0-483D-A385-CC786D25CE06}" type="parTrans" cxnId="{675E239C-CF04-4481-BD58-B253F73D455E}">
      <dgm:prSet/>
      <dgm:spPr/>
      <dgm:t>
        <a:bodyPr/>
        <a:lstStyle/>
        <a:p>
          <a:endParaRPr lang="en-IN"/>
        </a:p>
      </dgm:t>
    </dgm:pt>
    <dgm:pt modelId="{A9073CF7-503C-4754-923D-EF32A3699324}" type="sibTrans" cxnId="{675E239C-CF04-4481-BD58-B253F73D455E}">
      <dgm:prSet/>
      <dgm:spPr/>
      <dgm:t>
        <a:bodyPr/>
        <a:lstStyle/>
        <a:p>
          <a:endParaRPr lang="en-IN"/>
        </a:p>
      </dgm:t>
    </dgm:pt>
    <dgm:pt modelId="{E36F1387-BBB6-4395-BD8E-32978036A6D5}">
      <dgm:prSet phldrT="[Text]"/>
      <dgm:spPr/>
      <dgm:t>
        <a:bodyPr/>
        <a:lstStyle/>
        <a:p>
          <a:r>
            <a:rPr lang="en-US" dirty="0"/>
            <a:t>Visualize</a:t>
          </a:r>
          <a:endParaRPr lang="en-IN" dirty="0"/>
        </a:p>
      </dgm:t>
    </dgm:pt>
    <dgm:pt modelId="{E9A0E953-A011-4E97-BD20-DF7A6A0C95CF}" type="parTrans" cxnId="{3E599BF7-975D-4630-8145-492C8DB7CC58}">
      <dgm:prSet/>
      <dgm:spPr/>
      <dgm:t>
        <a:bodyPr/>
        <a:lstStyle/>
        <a:p>
          <a:endParaRPr lang="en-IN"/>
        </a:p>
      </dgm:t>
    </dgm:pt>
    <dgm:pt modelId="{A062DCC0-2AF0-4D5C-8640-C96F825B5DC9}" type="sibTrans" cxnId="{3E599BF7-975D-4630-8145-492C8DB7CC58}">
      <dgm:prSet/>
      <dgm:spPr/>
      <dgm:t>
        <a:bodyPr/>
        <a:lstStyle/>
        <a:p>
          <a:endParaRPr lang="en-IN"/>
        </a:p>
      </dgm:t>
    </dgm:pt>
    <dgm:pt modelId="{F790A6E8-27A1-428C-A546-2391A2B218FF}">
      <dgm:prSet phldrT="[Text]"/>
      <dgm:spPr/>
      <dgm:t>
        <a:bodyPr/>
        <a:lstStyle/>
        <a:p>
          <a:r>
            <a:rPr lang="en-US" dirty="0"/>
            <a:t>Decision</a:t>
          </a:r>
          <a:endParaRPr lang="en-IN" dirty="0"/>
        </a:p>
      </dgm:t>
    </dgm:pt>
    <dgm:pt modelId="{0B1941CD-2E56-4DEB-852E-E705B3203E2E}" type="parTrans" cxnId="{96B93EC9-973C-4563-9FAA-D9A6077A7548}">
      <dgm:prSet/>
      <dgm:spPr/>
      <dgm:t>
        <a:bodyPr/>
        <a:lstStyle/>
        <a:p>
          <a:endParaRPr lang="en-IN"/>
        </a:p>
      </dgm:t>
    </dgm:pt>
    <dgm:pt modelId="{67F62E3D-0B30-4D06-B19B-7898836C9E53}" type="sibTrans" cxnId="{96B93EC9-973C-4563-9FAA-D9A6077A7548}">
      <dgm:prSet/>
      <dgm:spPr/>
      <dgm:t>
        <a:bodyPr/>
        <a:lstStyle/>
        <a:p>
          <a:endParaRPr lang="en-IN"/>
        </a:p>
      </dgm:t>
    </dgm:pt>
    <dgm:pt modelId="{3CC42AA9-A571-42D9-9EB5-44ACFA0193F0}" type="pres">
      <dgm:prSet presAssocID="{2C75F882-73C3-4539-930E-7B276A717E7C}" presName="cycle" presStyleCnt="0">
        <dgm:presLayoutVars>
          <dgm:dir/>
          <dgm:resizeHandles val="exact"/>
        </dgm:presLayoutVars>
      </dgm:prSet>
      <dgm:spPr/>
    </dgm:pt>
    <dgm:pt modelId="{EFFB419E-231E-46B7-A43F-1BEAFE3976C7}" type="pres">
      <dgm:prSet presAssocID="{F22DFE9B-E58E-4B4B-AB30-0260900969B4}" presName="node" presStyleLbl="node1" presStyleIdx="0" presStyleCnt="5">
        <dgm:presLayoutVars>
          <dgm:bulletEnabled val="1"/>
        </dgm:presLayoutVars>
      </dgm:prSet>
      <dgm:spPr/>
    </dgm:pt>
    <dgm:pt modelId="{57BAE9CD-EB30-4373-B919-5E3AE47BF507}" type="pres">
      <dgm:prSet presAssocID="{87ED8A83-489D-408C-860C-D47A116772A3}" presName="sibTrans" presStyleLbl="sibTrans2D1" presStyleIdx="0" presStyleCnt="5"/>
      <dgm:spPr/>
    </dgm:pt>
    <dgm:pt modelId="{E28D1C60-1606-4105-BCA0-5308726889AD}" type="pres">
      <dgm:prSet presAssocID="{87ED8A83-489D-408C-860C-D47A116772A3}" presName="connectorText" presStyleLbl="sibTrans2D1" presStyleIdx="0" presStyleCnt="5"/>
      <dgm:spPr/>
    </dgm:pt>
    <dgm:pt modelId="{9D124907-A76D-41A2-A627-DDCE6074E4A8}" type="pres">
      <dgm:prSet presAssocID="{AEA7A6B3-A138-4730-81DF-4C37ACCD6114}" presName="node" presStyleLbl="node1" presStyleIdx="1" presStyleCnt="5">
        <dgm:presLayoutVars>
          <dgm:bulletEnabled val="1"/>
        </dgm:presLayoutVars>
      </dgm:prSet>
      <dgm:spPr/>
    </dgm:pt>
    <dgm:pt modelId="{9887056E-EF2C-4CD4-8EE8-D2D144CE21E6}" type="pres">
      <dgm:prSet presAssocID="{979CAE5B-FE92-47A8-9FD6-22A4B6C2CC27}" presName="sibTrans" presStyleLbl="sibTrans2D1" presStyleIdx="1" presStyleCnt="5"/>
      <dgm:spPr/>
    </dgm:pt>
    <dgm:pt modelId="{0907FC2E-F843-4D9B-8C1A-A0BFAFC01463}" type="pres">
      <dgm:prSet presAssocID="{979CAE5B-FE92-47A8-9FD6-22A4B6C2CC27}" presName="connectorText" presStyleLbl="sibTrans2D1" presStyleIdx="1" presStyleCnt="5"/>
      <dgm:spPr/>
    </dgm:pt>
    <dgm:pt modelId="{DFA783AA-7038-4A11-98FB-2264B6BB0942}" type="pres">
      <dgm:prSet presAssocID="{985DD866-1997-47C8-8FF9-C177040756EC}" presName="node" presStyleLbl="node1" presStyleIdx="2" presStyleCnt="5">
        <dgm:presLayoutVars>
          <dgm:bulletEnabled val="1"/>
        </dgm:presLayoutVars>
      </dgm:prSet>
      <dgm:spPr/>
    </dgm:pt>
    <dgm:pt modelId="{9C598E7A-A3B3-47F4-BF91-762D0E4121FD}" type="pres">
      <dgm:prSet presAssocID="{A9073CF7-503C-4754-923D-EF32A3699324}" presName="sibTrans" presStyleLbl="sibTrans2D1" presStyleIdx="2" presStyleCnt="5"/>
      <dgm:spPr/>
    </dgm:pt>
    <dgm:pt modelId="{D720F347-96A0-4357-97FB-5F6CDAF65099}" type="pres">
      <dgm:prSet presAssocID="{A9073CF7-503C-4754-923D-EF32A3699324}" presName="connectorText" presStyleLbl="sibTrans2D1" presStyleIdx="2" presStyleCnt="5"/>
      <dgm:spPr/>
    </dgm:pt>
    <dgm:pt modelId="{6B2D1C3E-E9BC-4981-A32B-A9DBA6630332}" type="pres">
      <dgm:prSet presAssocID="{E36F1387-BBB6-4395-BD8E-32978036A6D5}" presName="node" presStyleLbl="node1" presStyleIdx="3" presStyleCnt="5">
        <dgm:presLayoutVars>
          <dgm:bulletEnabled val="1"/>
        </dgm:presLayoutVars>
      </dgm:prSet>
      <dgm:spPr/>
    </dgm:pt>
    <dgm:pt modelId="{E7511BD6-E400-4AA5-AEB1-C996B8073027}" type="pres">
      <dgm:prSet presAssocID="{A062DCC0-2AF0-4D5C-8640-C96F825B5DC9}" presName="sibTrans" presStyleLbl="sibTrans2D1" presStyleIdx="3" presStyleCnt="5"/>
      <dgm:spPr/>
    </dgm:pt>
    <dgm:pt modelId="{A1D29461-57B3-4343-8908-C7550872CA6A}" type="pres">
      <dgm:prSet presAssocID="{A062DCC0-2AF0-4D5C-8640-C96F825B5DC9}" presName="connectorText" presStyleLbl="sibTrans2D1" presStyleIdx="3" presStyleCnt="5"/>
      <dgm:spPr/>
    </dgm:pt>
    <dgm:pt modelId="{F03EE868-72B8-4AE7-8E8E-AA598DE1EB35}" type="pres">
      <dgm:prSet presAssocID="{F790A6E8-27A1-428C-A546-2391A2B218FF}" presName="node" presStyleLbl="node1" presStyleIdx="4" presStyleCnt="5">
        <dgm:presLayoutVars>
          <dgm:bulletEnabled val="1"/>
        </dgm:presLayoutVars>
      </dgm:prSet>
      <dgm:spPr/>
    </dgm:pt>
    <dgm:pt modelId="{9B43451F-5223-4D8B-891E-AC36F8DC9B06}" type="pres">
      <dgm:prSet presAssocID="{67F62E3D-0B30-4D06-B19B-7898836C9E53}" presName="sibTrans" presStyleLbl="sibTrans2D1" presStyleIdx="4" presStyleCnt="5"/>
      <dgm:spPr/>
    </dgm:pt>
    <dgm:pt modelId="{6C056285-12EE-415A-B242-BCE00F33A91F}" type="pres">
      <dgm:prSet presAssocID="{67F62E3D-0B30-4D06-B19B-7898836C9E53}" presName="connectorText" presStyleLbl="sibTrans2D1" presStyleIdx="4" presStyleCnt="5"/>
      <dgm:spPr/>
    </dgm:pt>
  </dgm:ptLst>
  <dgm:cxnLst>
    <dgm:cxn modelId="{6E3EE80C-BD20-4F8A-9AE5-1473DBFE77B2}" type="presOf" srcId="{67F62E3D-0B30-4D06-B19B-7898836C9E53}" destId="{9B43451F-5223-4D8B-891E-AC36F8DC9B06}" srcOrd="0" destOrd="0" presId="urn:microsoft.com/office/officeart/2005/8/layout/cycle2"/>
    <dgm:cxn modelId="{34B58C20-1F86-4C01-95EF-0C7D44F59D44}" srcId="{2C75F882-73C3-4539-930E-7B276A717E7C}" destId="{F22DFE9B-E58E-4B4B-AB30-0260900969B4}" srcOrd="0" destOrd="0" parTransId="{CECFEB08-6DA2-4799-AD2C-B6FD56CAE616}" sibTransId="{87ED8A83-489D-408C-860C-D47A116772A3}"/>
    <dgm:cxn modelId="{0C504B30-997A-41C3-A253-F64F3F0CF165}" srcId="{2C75F882-73C3-4539-930E-7B276A717E7C}" destId="{AEA7A6B3-A138-4730-81DF-4C37ACCD6114}" srcOrd="1" destOrd="0" parTransId="{2B0A673D-6A75-46A4-9C44-F8EDF6D00994}" sibTransId="{979CAE5B-FE92-47A8-9FD6-22A4B6C2CC27}"/>
    <dgm:cxn modelId="{B5EC9339-CF0F-465A-965A-334280D35BDF}" type="presOf" srcId="{F790A6E8-27A1-428C-A546-2391A2B218FF}" destId="{F03EE868-72B8-4AE7-8E8E-AA598DE1EB35}" srcOrd="0" destOrd="0" presId="urn:microsoft.com/office/officeart/2005/8/layout/cycle2"/>
    <dgm:cxn modelId="{0D6D5A3E-BD2D-4225-8916-1EFD402FC7ED}" type="presOf" srcId="{AEA7A6B3-A138-4730-81DF-4C37ACCD6114}" destId="{9D124907-A76D-41A2-A627-DDCE6074E4A8}" srcOrd="0" destOrd="0" presId="urn:microsoft.com/office/officeart/2005/8/layout/cycle2"/>
    <dgm:cxn modelId="{7A55255F-ABBC-4D12-8FE9-F4C7A0D06B2B}" type="presOf" srcId="{979CAE5B-FE92-47A8-9FD6-22A4B6C2CC27}" destId="{0907FC2E-F843-4D9B-8C1A-A0BFAFC01463}" srcOrd="1" destOrd="0" presId="urn:microsoft.com/office/officeart/2005/8/layout/cycle2"/>
    <dgm:cxn modelId="{4656D942-0981-4816-8538-B2044EBE01C4}" type="presOf" srcId="{E36F1387-BBB6-4395-BD8E-32978036A6D5}" destId="{6B2D1C3E-E9BC-4981-A32B-A9DBA6630332}" srcOrd="0" destOrd="0" presId="urn:microsoft.com/office/officeart/2005/8/layout/cycle2"/>
    <dgm:cxn modelId="{E69CB546-D968-4499-B098-ACE4EA4003E1}" type="presOf" srcId="{979CAE5B-FE92-47A8-9FD6-22A4B6C2CC27}" destId="{9887056E-EF2C-4CD4-8EE8-D2D144CE21E6}" srcOrd="0" destOrd="0" presId="urn:microsoft.com/office/officeart/2005/8/layout/cycle2"/>
    <dgm:cxn modelId="{B2B60667-8DB1-47F9-86D4-F6C41A7AFA28}" type="presOf" srcId="{2C75F882-73C3-4539-930E-7B276A717E7C}" destId="{3CC42AA9-A571-42D9-9EB5-44ACFA0193F0}" srcOrd="0" destOrd="0" presId="urn:microsoft.com/office/officeart/2005/8/layout/cycle2"/>
    <dgm:cxn modelId="{5B769D53-61A6-422A-9776-4367AD6913A1}" type="presOf" srcId="{87ED8A83-489D-408C-860C-D47A116772A3}" destId="{57BAE9CD-EB30-4373-B919-5E3AE47BF507}" srcOrd="0" destOrd="0" presId="urn:microsoft.com/office/officeart/2005/8/layout/cycle2"/>
    <dgm:cxn modelId="{E5B36D7D-6CE7-480D-92F5-8CD220F726E0}" type="presOf" srcId="{87ED8A83-489D-408C-860C-D47A116772A3}" destId="{E28D1C60-1606-4105-BCA0-5308726889AD}" srcOrd="1" destOrd="0" presId="urn:microsoft.com/office/officeart/2005/8/layout/cycle2"/>
    <dgm:cxn modelId="{675E239C-CF04-4481-BD58-B253F73D455E}" srcId="{2C75F882-73C3-4539-930E-7B276A717E7C}" destId="{985DD866-1997-47C8-8FF9-C177040756EC}" srcOrd="2" destOrd="0" parTransId="{9B1D7D10-25E0-483D-A385-CC786D25CE06}" sibTransId="{A9073CF7-503C-4754-923D-EF32A3699324}"/>
    <dgm:cxn modelId="{8D418AB2-9DAF-4171-B6F0-3B46FEA59B6A}" type="presOf" srcId="{A9073CF7-503C-4754-923D-EF32A3699324}" destId="{D720F347-96A0-4357-97FB-5F6CDAF65099}" srcOrd="1" destOrd="0" presId="urn:microsoft.com/office/officeart/2005/8/layout/cycle2"/>
    <dgm:cxn modelId="{2BCB58B6-736C-49B6-AC6F-AAB771119B5A}" type="presOf" srcId="{A9073CF7-503C-4754-923D-EF32A3699324}" destId="{9C598E7A-A3B3-47F4-BF91-762D0E4121FD}" srcOrd="0" destOrd="0" presId="urn:microsoft.com/office/officeart/2005/8/layout/cycle2"/>
    <dgm:cxn modelId="{AEBBD9BB-A188-4989-BB2D-59336356CC36}" type="presOf" srcId="{A062DCC0-2AF0-4D5C-8640-C96F825B5DC9}" destId="{E7511BD6-E400-4AA5-AEB1-C996B8073027}" srcOrd="0" destOrd="0" presId="urn:microsoft.com/office/officeart/2005/8/layout/cycle2"/>
    <dgm:cxn modelId="{D03960C2-124D-43AF-8962-8B95D3CC1212}" type="presOf" srcId="{F22DFE9B-E58E-4B4B-AB30-0260900969B4}" destId="{EFFB419E-231E-46B7-A43F-1BEAFE3976C7}" srcOrd="0" destOrd="0" presId="urn:microsoft.com/office/officeart/2005/8/layout/cycle2"/>
    <dgm:cxn modelId="{96B93EC9-973C-4563-9FAA-D9A6077A7548}" srcId="{2C75F882-73C3-4539-930E-7B276A717E7C}" destId="{F790A6E8-27A1-428C-A546-2391A2B218FF}" srcOrd="4" destOrd="0" parTransId="{0B1941CD-2E56-4DEB-852E-E705B3203E2E}" sibTransId="{67F62E3D-0B30-4D06-B19B-7898836C9E53}"/>
    <dgm:cxn modelId="{8F1526D6-A8F7-45DA-B30F-117B1F7DE8B5}" type="presOf" srcId="{67F62E3D-0B30-4D06-B19B-7898836C9E53}" destId="{6C056285-12EE-415A-B242-BCE00F33A91F}" srcOrd="1" destOrd="0" presId="urn:microsoft.com/office/officeart/2005/8/layout/cycle2"/>
    <dgm:cxn modelId="{E31768EB-9E98-41EC-84B0-7CE70C53A771}" type="presOf" srcId="{A062DCC0-2AF0-4D5C-8640-C96F825B5DC9}" destId="{A1D29461-57B3-4343-8908-C7550872CA6A}" srcOrd="1" destOrd="0" presId="urn:microsoft.com/office/officeart/2005/8/layout/cycle2"/>
    <dgm:cxn modelId="{E2B89AEF-4AD2-418E-B063-00F22752B482}" type="presOf" srcId="{985DD866-1997-47C8-8FF9-C177040756EC}" destId="{DFA783AA-7038-4A11-98FB-2264B6BB0942}" srcOrd="0" destOrd="0" presId="urn:microsoft.com/office/officeart/2005/8/layout/cycle2"/>
    <dgm:cxn modelId="{3E599BF7-975D-4630-8145-492C8DB7CC58}" srcId="{2C75F882-73C3-4539-930E-7B276A717E7C}" destId="{E36F1387-BBB6-4395-BD8E-32978036A6D5}" srcOrd="3" destOrd="0" parTransId="{E9A0E953-A011-4E97-BD20-DF7A6A0C95CF}" sibTransId="{A062DCC0-2AF0-4D5C-8640-C96F825B5DC9}"/>
    <dgm:cxn modelId="{547204BA-F28D-4D9B-8DD7-8846F6713885}" type="presParOf" srcId="{3CC42AA9-A571-42D9-9EB5-44ACFA0193F0}" destId="{EFFB419E-231E-46B7-A43F-1BEAFE3976C7}" srcOrd="0" destOrd="0" presId="urn:microsoft.com/office/officeart/2005/8/layout/cycle2"/>
    <dgm:cxn modelId="{25869A6E-C497-4D78-AD52-90ED86A46F80}" type="presParOf" srcId="{3CC42AA9-A571-42D9-9EB5-44ACFA0193F0}" destId="{57BAE9CD-EB30-4373-B919-5E3AE47BF507}" srcOrd="1" destOrd="0" presId="urn:microsoft.com/office/officeart/2005/8/layout/cycle2"/>
    <dgm:cxn modelId="{D77BFA98-EC49-4ACA-A9DE-0FF995C3C046}" type="presParOf" srcId="{57BAE9CD-EB30-4373-B919-5E3AE47BF507}" destId="{E28D1C60-1606-4105-BCA0-5308726889AD}" srcOrd="0" destOrd="0" presId="urn:microsoft.com/office/officeart/2005/8/layout/cycle2"/>
    <dgm:cxn modelId="{EE04D4BC-59D3-4867-A2EE-C4CBF0D5C727}" type="presParOf" srcId="{3CC42AA9-A571-42D9-9EB5-44ACFA0193F0}" destId="{9D124907-A76D-41A2-A627-DDCE6074E4A8}" srcOrd="2" destOrd="0" presId="urn:microsoft.com/office/officeart/2005/8/layout/cycle2"/>
    <dgm:cxn modelId="{31445106-10EC-4B2B-BDD6-0EFA97B072C9}" type="presParOf" srcId="{3CC42AA9-A571-42D9-9EB5-44ACFA0193F0}" destId="{9887056E-EF2C-4CD4-8EE8-D2D144CE21E6}" srcOrd="3" destOrd="0" presId="urn:microsoft.com/office/officeart/2005/8/layout/cycle2"/>
    <dgm:cxn modelId="{8D6F3994-8A0B-4817-82F6-95EE092B02EA}" type="presParOf" srcId="{9887056E-EF2C-4CD4-8EE8-D2D144CE21E6}" destId="{0907FC2E-F843-4D9B-8C1A-A0BFAFC01463}" srcOrd="0" destOrd="0" presId="urn:microsoft.com/office/officeart/2005/8/layout/cycle2"/>
    <dgm:cxn modelId="{67AA0AF0-8416-43B9-834A-76AB0FCB1517}" type="presParOf" srcId="{3CC42AA9-A571-42D9-9EB5-44ACFA0193F0}" destId="{DFA783AA-7038-4A11-98FB-2264B6BB0942}" srcOrd="4" destOrd="0" presId="urn:microsoft.com/office/officeart/2005/8/layout/cycle2"/>
    <dgm:cxn modelId="{165F9D90-B5F5-485F-9470-36E375AB68B1}" type="presParOf" srcId="{3CC42AA9-A571-42D9-9EB5-44ACFA0193F0}" destId="{9C598E7A-A3B3-47F4-BF91-762D0E4121FD}" srcOrd="5" destOrd="0" presId="urn:microsoft.com/office/officeart/2005/8/layout/cycle2"/>
    <dgm:cxn modelId="{980D36E3-34A8-4EC4-A08B-788CBFF34A36}" type="presParOf" srcId="{9C598E7A-A3B3-47F4-BF91-762D0E4121FD}" destId="{D720F347-96A0-4357-97FB-5F6CDAF65099}" srcOrd="0" destOrd="0" presId="urn:microsoft.com/office/officeart/2005/8/layout/cycle2"/>
    <dgm:cxn modelId="{E4BE3412-2751-46E2-A4BE-18F1B35D505E}" type="presParOf" srcId="{3CC42AA9-A571-42D9-9EB5-44ACFA0193F0}" destId="{6B2D1C3E-E9BC-4981-A32B-A9DBA6630332}" srcOrd="6" destOrd="0" presId="urn:microsoft.com/office/officeart/2005/8/layout/cycle2"/>
    <dgm:cxn modelId="{F2D3D77F-3024-4C1C-8636-0763BE3A91FD}" type="presParOf" srcId="{3CC42AA9-A571-42D9-9EB5-44ACFA0193F0}" destId="{E7511BD6-E400-4AA5-AEB1-C996B8073027}" srcOrd="7" destOrd="0" presId="urn:microsoft.com/office/officeart/2005/8/layout/cycle2"/>
    <dgm:cxn modelId="{8FEA4518-8136-4708-AEAD-F3FCCD67AA22}" type="presParOf" srcId="{E7511BD6-E400-4AA5-AEB1-C996B8073027}" destId="{A1D29461-57B3-4343-8908-C7550872CA6A}" srcOrd="0" destOrd="0" presId="urn:microsoft.com/office/officeart/2005/8/layout/cycle2"/>
    <dgm:cxn modelId="{D64DD68C-DE89-4446-B317-E4F389F20E7E}" type="presParOf" srcId="{3CC42AA9-A571-42D9-9EB5-44ACFA0193F0}" destId="{F03EE868-72B8-4AE7-8E8E-AA598DE1EB35}" srcOrd="8" destOrd="0" presId="urn:microsoft.com/office/officeart/2005/8/layout/cycle2"/>
    <dgm:cxn modelId="{072A7653-52AC-4260-A5CE-DFDE937A1B10}" type="presParOf" srcId="{3CC42AA9-A571-42D9-9EB5-44ACFA0193F0}" destId="{9B43451F-5223-4D8B-891E-AC36F8DC9B06}" srcOrd="9" destOrd="0" presId="urn:microsoft.com/office/officeart/2005/8/layout/cycle2"/>
    <dgm:cxn modelId="{24A44CF7-496E-4F5B-B5B7-737A95291332}" type="presParOf" srcId="{9B43451F-5223-4D8B-891E-AC36F8DC9B06}" destId="{6C056285-12EE-415A-B242-BCE00F33A91F}" srcOrd="0" destOrd="0" presId="urn:microsoft.com/office/officeart/2005/8/layout/cycle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B419E-231E-46B7-A43F-1BEAFE3976C7}">
      <dsp:nvSpPr>
        <dsp:cNvPr id="0" name=""/>
        <dsp:cNvSpPr/>
      </dsp:nvSpPr>
      <dsp:spPr>
        <a:xfrm>
          <a:off x="2066218" y="1503"/>
          <a:ext cx="1303163" cy="130316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Need</a:t>
          </a:r>
          <a:endParaRPr lang="en-IN" sz="1500" kern="1200" dirty="0"/>
        </a:p>
      </dsp:txBody>
      <dsp:txXfrm>
        <a:off x="2257062" y="192347"/>
        <a:ext cx="921475" cy="921475"/>
      </dsp:txXfrm>
    </dsp:sp>
    <dsp:sp modelId="{57BAE9CD-EB30-4373-B919-5E3AE47BF507}">
      <dsp:nvSpPr>
        <dsp:cNvPr id="0" name=""/>
        <dsp:cNvSpPr/>
      </dsp:nvSpPr>
      <dsp:spPr>
        <a:xfrm rot="2160000">
          <a:off x="3328248" y="1002618"/>
          <a:ext cx="346641" cy="43981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338178" y="1060019"/>
        <a:ext cx="242649" cy="263891"/>
      </dsp:txXfrm>
    </dsp:sp>
    <dsp:sp modelId="{9D124907-A76D-41A2-A627-DDCE6074E4A8}">
      <dsp:nvSpPr>
        <dsp:cNvPr id="0" name=""/>
        <dsp:cNvSpPr/>
      </dsp:nvSpPr>
      <dsp:spPr>
        <a:xfrm>
          <a:off x="3649630" y="1151919"/>
          <a:ext cx="1303163" cy="1303163"/>
        </a:xfrm>
        <a:prstGeom prst="ellipse">
          <a:avLst/>
        </a:prstGeom>
        <a:solidFill>
          <a:schemeClr val="accent5">
            <a:hueOff val="-170749"/>
            <a:satOff val="-14858"/>
            <a:lumOff val="-147"/>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Collection</a:t>
          </a:r>
          <a:endParaRPr lang="en-IN" sz="1500" kern="1200" dirty="0"/>
        </a:p>
      </dsp:txBody>
      <dsp:txXfrm>
        <a:off x="3840474" y="1342763"/>
        <a:ext cx="921475" cy="921475"/>
      </dsp:txXfrm>
    </dsp:sp>
    <dsp:sp modelId="{9887056E-EF2C-4CD4-8EE8-D2D144CE21E6}">
      <dsp:nvSpPr>
        <dsp:cNvPr id="0" name=""/>
        <dsp:cNvSpPr/>
      </dsp:nvSpPr>
      <dsp:spPr>
        <a:xfrm rot="6480000">
          <a:off x="3828518" y="2504968"/>
          <a:ext cx="346641" cy="439817"/>
        </a:xfrm>
        <a:prstGeom prst="rightArrow">
          <a:avLst>
            <a:gd name="adj1" fmla="val 60000"/>
            <a:gd name="adj2" fmla="val 50000"/>
          </a:avLst>
        </a:prstGeom>
        <a:solidFill>
          <a:schemeClr val="accent5">
            <a:hueOff val="-170749"/>
            <a:satOff val="-14858"/>
            <a:lumOff val="-1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3896582" y="2543480"/>
        <a:ext cx="242649" cy="263891"/>
      </dsp:txXfrm>
    </dsp:sp>
    <dsp:sp modelId="{DFA783AA-7038-4A11-98FB-2264B6BB0942}">
      <dsp:nvSpPr>
        <dsp:cNvPr id="0" name=""/>
        <dsp:cNvSpPr/>
      </dsp:nvSpPr>
      <dsp:spPr>
        <a:xfrm>
          <a:off x="3044820" y="3013332"/>
          <a:ext cx="1303163" cy="1303163"/>
        </a:xfrm>
        <a:prstGeom prst="ellipse">
          <a:avLst/>
        </a:prstGeom>
        <a:solidFill>
          <a:schemeClr val="accent5">
            <a:hueOff val="-341498"/>
            <a:satOff val="-29716"/>
            <a:lumOff val="-294"/>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Analyze</a:t>
          </a:r>
          <a:endParaRPr lang="en-IN" sz="1500" kern="1200" dirty="0"/>
        </a:p>
      </dsp:txBody>
      <dsp:txXfrm>
        <a:off x="3235664" y="3204176"/>
        <a:ext cx="921475" cy="921475"/>
      </dsp:txXfrm>
    </dsp:sp>
    <dsp:sp modelId="{9C598E7A-A3B3-47F4-BF91-762D0E4121FD}">
      <dsp:nvSpPr>
        <dsp:cNvPr id="0" name=""/>
        <dsp:cNvSpPr/>
      </dsp:nvSpPr>
      <dsp:spPr>
        <a:xfrm rot="10800000">
          <a:off x="2554289" y="3445005"/>
          <a:ext cx="346641" cy="439817"/>
        </a:xfrm>
        <a:prstGeom prst="rightArrow">
          <a:avLst>
            <a:gd name="adj1" fmla="val 60000"/>
            <a:gd name="adj2" fmla="val 50000"/>
          </a:avLst>
        </a:prstGeom>
        <a:solidFill>
          <a:schemeClr val="accent5">
            <a:hueOff val="-341498"/>
            <a:satOff val="-29716"/>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2658281" y="3532968"/>
        <a:ext cx="242649" cy="263891"/>
      </dsp:txXfrm>
    </dsp:sp>
    <dsp:sp modelId="{6B2D1C3E-E9BC-4981-A32B-A9DBA6630332}">
      <dsp:nvSpPr>
        <dsp:cNvPr id="0" name=""/>
        <dsp:cNvSpPr/>
      </dsp:nvSpPr>
      <dsp:spPr>
        <a:xfrm>
          <a:off x="1087615" y="3013332"/>
          <a:ext cx="1303163" cy="1303163"/>
        </a:xfrm>
        <a:prstGeom prst="ellipse">
          <a:avLst/>
        </a:prstGeom>
        <a:solidFill>
          <a:schemeClr val="accent5">
            <a:hueOff val="-512246"/>
            <a:satOff val="-44573"/>
            <a:lumOff val="-44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Visualize</a:t>
          </a:r>
          <a:endParaRPr lang="en-IN" sz="1500" kern="1200" dirty="0"/>
        </a:p>
      </dsp:txBody>
      <dsp:txXfrm>
        <a:off x="1278459" y="3204176"/>
        <a:ext cx="921475" cy="921475"/>
      </dsp:txXfrm>
    </dsp:sp>
    <dsp:sp modelId="{E7511BD6-E400-4AA5-AEB1-C996B8073027}">
      <dsp:nvSpPr>
        <dsp:cNvPr id="0" name=""/>
        <dsp:cNvSpPr/>
      </dsp:nvSpPr>
      <dsp:spPr>
        <a:xfrm rot="15120000">
          <a:off x="1266503" y="2523629"/>
          <a:ext cx="346641" cy="439817"/>
        </a:xfrm>
        <a:prstGeom prst="rightArrow">
          <a:avLst>
            <a:gd name="adj1" fmla="val 60000"/>
            <a:gd name="adj2" fmla="val 50000"/>
          </a:avLst>
        </a:prstGeom>
        <a:solidFill>
          <a:schemeClr val="accent5">
            <a:hueOff val="-512246"/>
            <a:satOff val="-44573"/>
            <a:lumOff val="-4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1334567" y="2661043"/>
        <a:ext cx="242649" cy="263891"/>
      </dsp:txXfrm>
    </dsp:sp>
    <dsp:sp modelId="{F03EE868-72B8-4AE7-8E8E-AA598DE1EB35}">
      <dsp:nvSpPr>
        <dsp:cNvPr id="0" name=""/>
        <dsp:cNvSpPr/>
      </dsp:nvSpPr>
      <dsp:spPr>
        <a:xfrm>
          <a:off x="482806" y="1151919"/>
          <a:ext cx="1303163" cy="1303163"/>
        </a:xfrm>
        <a:prstGeom prst="ellipse">
          <a:avLst/>
        </a:prstGeom>
        <a:solidFill>
          <a:schemeClr val="accent5">
            <a:hueOff val="-682995"/>
            <a:satOff val="-59431"/>
            <a:lumOff val="-588"/>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Decision</a:t>
          </a:r>
          <a:endParaRPr lang="en-IN" sz="1500" kern="1200" dirty="0"/>
        </a:p>
      </dsp:txBody>
      <dsp:txXfrm>
        <a:off x="673650" y="1342763"/>
        <a:ext cx="921475" cy="921475"/>
      </dsp:txXfrm>
    </dsp:sp>
    <dsp:sp modelId="{9B43451F-5223-4D8B-891E-AC36F8DC9B06}">
      <dsp:nvSpPr>
        <dsp:cNvPr id="0" name=""/>
        <dsp:cNvSpPr/>
      </dsp:nvSpPr>
      <dsp:spPr>
        <a:xfrm rot="19440000">
          <a:off x="1744836" y="1014151"/>
          <a:ext cx="346641" cy="439817"/>
        </a:xfrm>
        <a:prstGeom prst="rightArrow">
          <a:avLst>
            <a:gd name="adj1" fmla="val 60000"/>
            <a:gd name="adj2" fmla="val 50000"/>
          </a:avLst>
        </a:prstGeom>
        <a:solidFill>
          <a:schemeClr val="accent5">
            <a:hueOff val="-682995"/>
            <a:satOff val="-59431"/>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754766" y="1132676"/>
        <a:ext cx="242649" cy="26389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7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72"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73" name="PlaceHolder 4"/>
          <p:cNvSpPr>
            <a:spLocks noGrp="1"/>
          </p:cNvSpPr>
          <p:nvPr>
            <p:ph type="dt" idx="19"/>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74" name="PlaceHolder 5"/>
          <p:cNvSpPr>
            <a:spLocks noGrp="1"/>
          </p:cNvSpPr>
          <p:nvPr>
            <p:ph type="ftr" idx="20"/>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5" name="PlaceHolder 6"/>
          <p:cNvSpPr>
            <a:spLocks noGrp="1"/>
          </p:cNvSpPr>
          <p:nvPr>
            <p:ph type="sldNum" idx="21"/>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1F90A9E-E3A5-4B77-B561-99C073EEE0A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870120" y="1257480"/>
            <a:ext cx="6031080" cy="3392640"/>
          </a:xfrm>
          <a:prstGeom prst="rect">
            <a:avLst/>
          </a:prstGeom>
          <a:ln w="0">
            <a:noFill/>
          </a:ln>
        </p:spPr>
      </p:sp>
      <p:sp>
        <p:nvSpPr>
          <p:cNvPr id="377" name="PlaceHolder 2"/>
          <p:cNvSpPr>
            <a:spLocks noGrp="1"/>
          </p:cNvSpPr>
          <p:nvPr>
            <p:ph type="body"/>
          </p:nvPr>
        </p:nvSpPr>
        <p:spPr>
          <a:xfrm>
            <a:off x="777960" y="4840200"/>
            <a:ext cx="6215040" cy="39592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378" name="PlaceHolder 3"/>
          <p:cNvSpPr>
            <a:spLocks noGrp="1"/>
          </p:cNvSpPr>
          <p:nvPr>
            <p:ph type="sldNum" idx="22"/>
          </p:nvPr>
        </p:nvSpPr>
        <p:spPr>
          <a:xfrm>
            <a:off x="4402080" y="9553680"/>
            <a:ext cx="3367080" cy="503280"/>
          </a:xfrm>
          <a:prstGeom prst="rect">
            <a:avLst/>
          </a:prstGeom>
          <a:noFill/>
          <a:ln w="0">
            <a:noFill/>
          </a:ln>
        </p:spPr>
        <p:txBody>
          <a:bodyPr lIns="0" rIns="0" tIns="0" bIns="0" anchor="b">
            <a:noAutofit/>
          </a:bodyPr>
          <a:lstStyle>
            <a:lvl1pPr indent="0" algn="r">
              <a:lnSpc>
                <a:spcPct val="100000"/>
              </a:lnSpc>
              <a:buNone/>
              <a:tabLst>
                <a:tab algn="l" pos="0"/>
              </a:tabLst>
              <a:defRPr b="0" lang="en-IN" sz="1200" spc="-1" strike="noStrike">
                <a:solidFill>
                  <a:srgbClr val="000000"/>
                </a:solidFill>
                <a:latin typeface="Times New Roman"/>
              </a:defRPr>
            </a:lvl1pPr>
          </a:lstStyle>
          <a:p>
            <a:pPr indent="0" algn="r">
              <a:lnSpc>
                <a:spcPct val="100000"/>
              </a:lnSpc>
              <a:buNone/>
              <a:tabLst>
                <a:tab algn="l" pos="0"/>
              </a:tabLst>
            </a:pPr>
            <a:fld id="{C4676D1A-5816-41A1-A4DF-6D4B5BC971D2}" type="slidenum">
              <a:rPr b="0" lang="en-IN"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37403DA-9DFE-4872-8114-F6AC1C74082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B1B1F59-7FA8-4249-9E76-08BB0FEA8EC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9F3141A-BAA4-495D-9C2D-BC9B95CFD76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DE43005-CCDE-46FD-AD5A-EE437BCB737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3183FBB-40F6-4213-8DDB-7CEADFC539A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F65ED47-179D-48F9-82BA-F9DFFA62EA7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3406346-5803-451F-BF6E-0CFFE77634F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C6A30DB-5EF0-4485-89E2-7881A619C6F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8678DCE-C003-47AC-B1C5-FF11098218F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344B79A-68C5-4054-92FB-FEF3ED15C45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206F198-2584-49E5-85EF-672ACBA40A3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DD87800-59E1-4FFD-8FCE-612DEBF7185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D73027E-14A7-44C8-BCB2-9C29E7BEE7E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B57EBC2-716F-4F48-8B14-19D1079DC6C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729470D-0E22-4346-8B43-AC2BDACF10D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0F71B41-53BB-46EE-89B0-4C7C17CCEF6D}"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BC1C61C-FFFE-4301-AC6D-DCDFCE80D973}"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F968CAE-9E19-4252-97DF-F6AA29DC54E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E60533E-5A45-4D64-B73A-B4B68696DB7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BF77565-3AE9-40BE-8D39-69A7ACCD2F5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B91EAD9-31D2-4D26-B3B4-22484A9568CA}"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408F7B5-888B-4F6A-9212-73888B31AF4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4C0F1EE-357A-4B2A-823B-D4D784D275D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922C83F-796C-4886-BBFC-7AE4D44606E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558070E-8493-4B30-B937-E7ACFDB4F18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034BAB1-103B-49C8-96C0-ACD7E12450F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E495B90-B1E5-4844-A1CC-62282D5175A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90170F5-9E19-43F8-922B-BFC9870E9CF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5C8B083-CB77-4D76-B92E-6D47D81226C9}"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BF9C31C-D846-462A-B416-E12D520725A6}"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434E688-5DAE-4334-88AF-A70EADEF639A}"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BCD65C7-5BC0-4FB6-B1DB-09A702E319C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DFDBE85-3073-4589-BE8C-66D32963E99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61E0EEA-3507-4D31-B16D-67B1BD64AD3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15BA531B-B7EB-4AC2-85D3-0CD49628A069}"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F917E35D-5365-4915-85DE-5FEFE4E3846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F496472-9FC0-4773-9DB3-B52F34E8289D}"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294C353-ECA9-4554-BDD6-7C6F7C25FB3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D60CD60-1D47-4405-ABE8-D85FBA0F281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A2B1F53-7872-4A8A-A3B4-080ADB3CDC5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425094E-B910-4978-A575-BDB18B797A7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4C867242-E7FA-4D41-A9B3-90EEAEC39C33}"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9669C0A-09BE-463B-B599-478D69EAC0B8}"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C612AA1-BFA9-4B34-8CD3-DD939D9933A4}"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9C8021A-C959-4E6E-95F8-5F5F9BFCC00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177A2D6-B677-447D-96BF-2270C47FC3D1}"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717BF05-D6B6-40A7-BC0B-5C404D1AC603}"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C9C61CB-7585-4C1F-B2B2-1F6FC8D68E59}"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C510F95-D712-4B45-9C05-C11A35C975B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6A081364-D9AC-480C-A76E-46F8423A5BE7}"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FFF9FA7-7155-4076-A3F4-2A723B657A5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D4BA01F-261C-47EA-8CA8-F42E753D4876}"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DCCF051-E750-4E92-8CFF-31DB7C72E2D2}"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D363E5AF-4021-453D-BEB0-756BF364657A}"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B42C9B11-D1B7-42E7-AB8A-190188C319F1}"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0985C06-207B-46B0-963F-4EC41A3C523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5C4F0FA6-FB21-4F39-977C-BF92D635AC7D}"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2689F765-A3B6-41D8-AF2E-B88892786404}"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8EA2BB6-CA4A-4CC0-AC25-34145192FE20}"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9F58AE9-E0DC-4827-B08E-6572735FD87C}"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89B7737-142C-4DFC-A55C-B08BEBFE6FAF}"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7C4381D3-968B-49AF-BCD1-21FD15E4E5A8}"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5256FB89-7C57-42A1-B76C-0540A221A9CC}"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CBD954A0-6F42-4F9C-9EFB-FD27C93085D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34624B6B-0410-4378-91FA-F234C929986D}"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9C2E6936-3CA7-45E6-A8B3-3ED4FF8B2DA8}"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675FF42-619C-4F80-BDD6-996BFE1F038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F607625-2097-48A0-9C7C-DBF1D3B8D01A}"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10D778BE-B166-4CA6-8193-2431C652E340}"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E8B67AA1-B14B-4734-A479-900ED544136C}"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9018F12-4D4F-4A6B-8785-FFA713DB5DC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18A7AF2-7B47-4518-BCFA-4A949CB6168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1160" cy="928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3600" bIns="93600" anchor="t">
            <a:noAutofit/>
          </a:bodyPr>
          <a:p>
            <a:pPr>
              <a:lnSpc>
                <a:spcPct val="100000"/>
              </a:lnSpc>
            </a:pPr>
            <a:endParaRPr b="0" lang="en-US" sz="1800" spc="-1" strike="noStrike">
              <a:solidFill>
                <a:srgbClr val="000000"/>
              </a:solidFill>
              <a:latin typeface="Arial"/>
              <a:ea typeface="DejaVu Sans"/>
            </a:endParaRPr>
          </a:p>
        </p:txBody>
      </p:sp>
      <p:sp>
        <p:nvSpPr>
          <p:cNvPr id="1" name="Rectangle 9"/>
          <p:cNvSpPr/>
          <p:nvPr/>
        </p:nvSpPr>
        <p:spPr>
          <a:xfrm>
            <a:off x="8042040" y="453600"/>
            <a:ext cx="3701160" cy="964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200" bIns="97200" anchor="t">
            <a:noAutofit/>
          </a:bodyPr>
          <a:p>
            <a:pPr>
              <a:lnSpc>
                <a:spcPct val="100000"/>
              </a:lnSpc>
            </a:pPr>
            <a:endParaRPr b="0" lang="en-US" sz="1800" spc="-1" strike="noStrike">
              <a:solidFill>
                <a:srgbClr val="000000"/>
              </a:solidFill>
              <a:latin typeface="Arial"/>
              <a:ea typeface="DejaVu Sans"/>
            </a:endParaRPr>
          </a:p>
        </p:txBody>
      </p:sp>
      <p:sp>
        <p:nvSpPr>
          <p:cNvPr id="2" name="Rectangle 10"/>
          <p:cNvSpPr/>
          <p:nvPr/>
        </p:nvSpPr>
        <p:spPr>
          <a:xfrm>
            <a:off x="4241880" y="457200"/>
            <a:ext cx="3701160" cy="892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pPr>
              <a:lnSpc>
                <a:spcPct val="100000"/>
              </a:lnSpc>
            </a:pPr>
            <a:endParaRPr b="0" lang="en-US" sz="1800" spc="-1" strike="noStrike">
              <a:solidFill>
                <a:srgbClr val="000000"/>
              </a:solidFill>
              <a:latin typeface="Arial"/>
              <a:ea typeface="DejaVu Sans"/>
            </a:endParaRPr>
          </a:p>
        </p:txBody>
      </p:sp>
      <p:sp>
        <p:nvSpPr>
          <p:cNvPr id="3" name="Rectangle 6"/>
          <p:cNvSpPr/>
          <p:nvPr/>
        </p:nvSpPr>
        <p:spPr>
          <a:xfrm>
            <a:off x="446400" y="3085920"/>
            <a:ext cx="11260800" cy="330264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 name="PlaceHolder 1"/>
          <p:cNvSpPr>
            <a:spLocks noGrp="1"/>
          </p:cNvSpPr>
          <p:nvPr>
            <p:ph type="ftr" idx="1"/>
          </p:nvPr>
        </p:nvSpPr>
        <p:spPr>
          <a:xfrm>
            <a:off x="581040" y="5951880"/>
            <a:ext cx="691488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 </a:t>
            </a:r>
            <a:endParaRPr b="0" lang="en-US" sz="1400" spc="-1" strike="noStrike">
              <a:solidFill>
                <a:srgbClr val="000000"/>
              </a:solidFill>
              <a:latin typeface="Times New Roman"/>
            </a:endParaRPr>
          </a:p>
        </p:txBody>
      </p:sp>
      <p:sp>
        <p:nvSpPr>
          <p:cNvPr id="5" name="PlaceHolder 2"/>
          <p:cNvSpPr>
            <a:spLocks noGrp="1"/>
          </p:cNvSpPr>
          <p:nvPr>
            <p:ph type="sldNum" idx="2"/>
          </p:nvPr>
        </p:nvSpPr>
        <p:spPr>
          <a:xfrm>
            <a:off x="10558440" y="5956200"/>
            <a:ext cx="101412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900" spc="-1" strike="noStrike">
                <a:solidFill>
                  <a:schemeClr val="accent1">
                    <a:lumMod val="75000"/>
                    <a:lumOff val="25000"/>
                  </a:schemeClr>
                </a:solidFill>
                <a:latin typeface="Gill Sans MT"/>
                <a:ea typeface="DejaVu Sans"/>
              </a:defRPr>
            </a:lvl1pPr>
          </a:lstStyle>
          <a:p>
            <a:pPr indent="0" algn="r">
              <a:lnSpc>
                <a:spcPct val="100000"/>
              </a:lnSpc>
              <a:buNone/>
              <a:tabLst>
                <a:tab algn="l" pos="0"/>
              </a:tabLst>
            </a:pPr>
            <a:fld id="{56C708CA-44A3-436C-B6BF-F3A9D2D206B9}" type="slidenum">
              <a:rPr b="0" lang="en-IN" sz="900" spc="-1" strike="noStrike">
                <a:solidFill>
                  <a:schemeClr val="accent1">
                    <a:lumMod val="75000"/>
                    <a:lumOff val="25000"/>
                  </a:schemeClr>
                </a:solidFill>
                <a:latin typeface="Gill Sans MT"/>
                <a:ea typeface="DejaVu Sans"/>
              </a:rPr>
              <a:t>19</a:t>
            </a:fld>
            <a:endParaRPr b="0" lang="en-US" sz="900" spc="-1" strike="noStrike">
              <a:solidFill>
                <a:srgbClr val="000000"/>
              </a:solidFill>
              <a:latin typeface="Times New Roman"/>
            </a:endParaRPr>
          </a:p>
        </p:txBody>
      </p:sp>
      <p:sp>
        <p:nvSpPr>
          <p:cNvPr id="6" name="PlaceHolder 3"/>
          <p:cNvSpPr>
            <a:spLocks noGrp="1"/>
          </p:cNvSpPr>
          <p:nvPr>
            <p:ph type="dt" idx="3"/>
          </p:nvPr>
        </p:nvSpPr>
        <p:spPr>
          <a:xfrm>
            <a:off x="7606080" y="5956200"/>
            <a:ext cx="284256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8"/>
          <p:cNvSpPr/>
          <p:nvPr/>
        </p:nvSpPr>
        <p:spPr>
          <a:xfrm>
            <a:off x="446400" y="457200"/>
            <a:ext cx="3701160" cy="928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3600" bIns="93600" anchor="t">
            <a:noAutofit/>
          </a:bodyPr>
          <a:p>
            <a:pPr>
              <a:lnSpc>
                <a:spcPct val="100000"/>
              </a:lnSpc>
            </a:pPr>
            <a:endParaRPr b="0" lang="en-US" sz="1800" spc="-1" strike="noStrike">
              <a:solidFill>
                <a:srgbClr val="000000"/>
              </a:solidFill>
              <a:latin typeface="Arial"/>
              <a:ea typeface="DejaVu Sans"/>
            </a:endParaRPr>
          </a:p>
        </p:txBody>
      </p:sp>
      <p:sp>
        <p:nvSpPr>
          <p:cNvPr id="46" name="Rectangle 9"/>
          <p:cNvSpPr/>
          <p:nvPr/>
        </p:nvSpPr>
        <p:spPr>
          <a:xfrm>
            <a:off x="8042040" y="453600"/>
            <a:ext cx="3701160" cy="964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200" bIns="97200" anchor="t">
            <a:noAutofit/>
          </a:bodyPr>
          <a:p>
            <a:pPr>
              <a:lnSpc>
                <a:spcPct val="100000"/>
              </a:lnSpc>
            </a:pPr>
            <a:endParaRPr b="0" lang="en-US" sz="1800" spc="-1" strike="noStrike">
              <a:solidFill>
                <a:srgbClr val="000000"/>
              </a:solidFill>
              <a:latin typeface="Arial"/>
              <a:ea typeface="DejaVu Sans"/>
            </a:endParaRPr>
          </a:p>
        </p:txBody>
      </p:sp>
      <p:sp>
        <p:nvSpPr>
          <p:cNvPr id="47" name="Rectangle 10"/>
          <p:cNvSpPr/>
          <p:nvPr/>
        </p:nvSpPr>
        <p:spPr>
          <a:xfrm>
            <a:off x="4241880" y="457200"/>
            <a:ext cx="3701160" cy="892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pPr>
              <a:lnSpc>
                <a:spcPct val="100000"/>
              </a:lnSpc>
            </a:pPr>
            <a:endParaRPr b="0" lang="en-US" sz="1800" spc="-1" strike="noStrike">
              <a:solidFill>
                <a:srgbClr val="000000"/>
              </a:solidFill>
              <a:latin typeface="Arial"/>
              <a:ea typeface="DejaVu Sans"/>
            </a:endParaRPr>
          </a:p>
        </p:txBody>
      </p:sp>
      <p:sp>
        <p:nvSpPr>
          <p:cNvPr id="48" name="Rectangle 6"/>
          <p:cNvSpPr/>
          <p:nvPr/>
        </p:nvSpPr>
        <p:spPr>
          <a:xfrm>
            <a:off x="440280" y="614520"/>
            <a:ext cx="11307240" cy="1187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9" name="PlaceHolder 1"/>
          <p:cNvSpPr>
            <a:spLocks noGrp="1"/>
          </p:cNvSpPr>
          <p:nvPr>
            <p:ph type="ftr" idx="4"/>
          </p:nvPr>
        </p:nvSpPr>
        <p:spPr>
          <a:xfrm>
            <a:off x="581040" y="5951880"/>
            <a:ext cx="691488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50" name="PlaceHolder 2"/>
          <p:cNvSpPr>
            <a:spLocks noGrp="1"/>
          </p:cNvSpPr>
          <p:nvPr>
            <p:ph type="sldNum" idx="5"/>
          </p:nvPr>
        </p:nvSpPr>
        <p:spPr>
          <a:xfrm>
            <a:off x="10558440" y="5956200"/>
            <a:ext cx="105048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900" spc="-1" strike="noStrike">
                <a:solidFill>
                  <a:schemeClr val="accent2"/>
                </a:solidFill>
                <a:latin typeface="Gill Sans MT"/>
                <a:ea typeface="DejaVu Sans"/>
              </a:defRPr>
            </a:lvl1pPr>
          </a:lstStyle>
          <a:p>
            <a:pPr indent="0" algn="r">
              <a:lnSpc>
                <a:spcPct val="100000"/>
              </a:lnSpc>
              <a:buNone/>
              <a:tabLst>
                <a:tab algn="l" pos="0"/>
              </a:tabLst>
            </a:pPr>
            <a:fld id="{99B08F3D-C95D-40BB-BFB7-36B5F3709CB9}" type="slidenum">
              <a:rPr b="0" lang="en-IN" sz="900" spc="-1" strike="noStrike">
                <a:solidFill>
                  <a:schemeClr val="accent2"/>
                </a:solidFill>
                <a:latin typeface="Gill Sans MT"/>
                <a:ea typeface="DejaVu Sans"/>
              </a:rPr>
              <a:t>&lt;number&gt;</a:t>
            </a:fld>
            <a:endParaRPr b="0" lang="en-US" sz="900" spc="-1" strike="noStrike">
              <a:solidFill>
                <a:srgbClr val="000000"/>
              </a:solidFill>
              <a:latin typeface="Times New Roman"/>
            </a:endParaRPr>
          </a:p>
        </p:txBody>
      </p:sp>
      <p:sp>
        <p:nvSpPr>
          <p:cNvPr id="51" name="PlaceHolder 3"/>
          <p:cNvSpPr>
            <a:spLocks noGrp="1"/>
          </p:cNvSpPr>
          <p:nvPr>
            <p:ph type="dt" idx="6"/>
          </p:nvPr>
        </p:nvSpPr>
        <p:spPr>
          <a:xfrm>
            <a:off x="7606080" y="5956200"/>
            <a:ext cx="284256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Rectangle 8"/>
          <p:cNvSpPr/>
          <p:nvPr/>
        </p:nvSpPr>
        <p:spPr>
          <a:xfrm>
            <a:off x="446400" y="457200"/>
            <a:ext cx="3701160" cy="928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3600" bIns="93600" anchor="t">
            <a:noAutofit/>
          </a:bodyPr>
          <a:p>
            <a:pPr>
              <a:lnSpc>
                <a:spcPct val="100000"/>
              </a:lnSpc>
            </a:pPr>
            <a:endParaRPr b="0" lang="en-US" sz="1800" spc="-1" strike="noStrike">
              <a:solidFill>
                <a:srgbClr val="000000"/>
              </a:solidFill>
              <a:latin typeface="Arial"/>
              <a:ea typeface="DejaVu Sans"/>
            </a:endParaRPr>
          </a:p>
        </p:txBody>
      </p:sp>
      <p:sp>
        <p:nvSpPr>
          <p:cNvPr id="91" name="Rectangle 9"/>
          <p:cNvSpPr/>
          <p:nvPr/>
        </p:nvSpPr>
        <p:spPr>
          <a:xfrm>
            <a:off x="8042040" y="453600"/>
            <a:ext cx="3701160" cy="964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200" bIns="97200" anchor="t">
            <a:noAutofit/>
          </a:bodyPr>
          <a:p>
            <a:pPr>
              <a:lnSpc>
                <a:spcPct val="100000"/>
              </a:lnSpc>
            </a:pPr>
            <a:endParaRPr b="0" lang="en-US" sz="1800" spc="-1" strike="noStrike">
              <a:solidFill>
                <a:srgbClr val="000000"/>
              </a:solidFill>
              <a:latin typeface="Arial"/>
              <a:ea typeface="DejaVu Sans"/>
            </a:endParaRPr>
          </a:p>
        </p:txBody>
      </p:sp>
      <p:sp>
        <p:nvSpPr>
          <p:cNvPr id="92" name="Rectangle 10"/>
          <p:cNvSpPr/>
          <p:nvPr/>
        </p:nvSpPr>
        <p:spPr>
          <a:xfrm>
            <a:off x="4241880" y="457200"/>
            <a:ext cx="3701160" cy="892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pPr>
              <a:lnSpc>
                <a:spcPct val="100000"/>
              </a:lnSpc>
            </a:pPr>
            <a:endParaRPr b="0" lang="en-US" sz="1800" spc="-1" strike="noStrike">
              <a:solidFill>
                <a:srgbClr val="000000"/>
              </a:solidFill>
              <a:latin typeface="Arial"/>
              <a:ea typeface="DejaVu Sans"/>
            </a:endParaRPr>
          </a:p>
        </p:txBody>
      </p:sp>
      <p:sp>
        <p:nvSpPr>
          <p:cNvPr id="93" name="Rectangle 6"/>
          <p:cNvSpPr/>
          <p:nvPr/>
        </p:nvSpPr>
        <p:spPr>
          <a:xfrm>
            <a:off x="440280" y="614520"/>
            <a:ext cx="11307240" cy="1187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 name="PlaceHolder 1"/>
          <p:cNvSpPr>
            <a:spLocks noGrp="1"/>
          </p:cNvSpPr>
          <p:nvPr>
            <p:ph type="ftr" idx="7"/>
          </p:nvPr>
        </p:nvSpPr>
        <p:spPr>
          <a:xfrm>
            <a:off x="581040" y="5951880"/>
            <a:ext cx="691488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95" name="PlaceHolder 2"/>
          <p:cNvSpPr>
            <a:spLocks noGrp="1"/>
          </p:cNvSpPr>
          <p:nvPr>
            <p:ph type="sldNum" idx="8"/>
          </p:nvPr>
        </p:nvSpPr>
        <p:spPr>
          <a:xfrm>
            <a:off x="10558440" y="5956200"/>
            <a:ext cx="105048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900" spc="-1" strike="noStrike">
                <a:solidFill>
                  <a:schemeClr val="accent2"/>
                </a:solidFill>
                <a:latin typeface="Gill Sans MT"/>
                <a:ea typeface="DejaVu Sans"/>
              </a:defRPr>
            </a:lvl1pPr>
          </a:lstStyle>
          <a:p>
            <a:pPr indent="0" algn="r">
              <a:lnSpc>
                <a:spcPct val="100000"/>
              </a:lnSpc>
              <a:buNone/>
              <a:tabLst>
                <a:tab algn="l" pos="0"/>
              </a:tabLst>
            </a:pPr>
            <a:fld id="{C144A5B9-4EAB-42FC-97A4-F404B5EF50B3}" type="slidenum">
              <a:rPr b="0" lang="en-IN" sz="900" spc="-1" strike="noStrike">
                <a:solidFill>
                  <a:schemeClr val="accent2"/>
                </a:solidFill>
                <a:latin typeface="Gill Sans MT"/>
                <a:ea typeface="DejaVu Sans"/>
              </a:rPr>
              <a:t>&lt;number&gt;</a:t>
            </a:fld>
            <a:endParaRPr b="0" lang="en-US" sz="900" spc="-1" strike="noStrike">
              <a:solidFill>
                <a:srgbClr val="000000"/>
              </a:solidFill>
              <a:latin typeface="Times New Roman"/>
            </a:endParaRPr>
          </a:p>
        </p:txBody>
      </p:sp>
      <p:sp>
        <p:nvSpPr>
          <p:cNvPr id="96" name="PlaceHolder 3"/>
          <p:cNvSpPr>
            <a:spLocks noGrp="1"/>
          </p:cNvSpPr>
          <p:nvPr>
            <p:ph type="dt" idx="9"/>
          </p:nvPr>
        </p:nvSpPr>
        <p:spPr>
          <a:xfrm>
            <a:off x="7606080" y="5956200"/>
            <a:ext cx="284256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Rectangle 8"/>
          <p:cNvSpPr/>
          <p:nvPr/>
        </p:nvSpPr>
        <p:spPr>
          <a:xfrm>
            <a:off x="446400" y="457200"/>
            <a:ext cx="3701160" cy="928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3600" bIns="93600" anchor="t">
            <a:noAutofit/>
          </a:bodyPr>
          <a:p>
            <a:pPr>
              <a:lnSpc>
                <a:spcPct val="100000"/>
              </a:lnSpc>
            </a:pPr>
            <a:endParaRPr b="0" lang="en-US" sz="1800" spc="-1" strike="noStrike">
              <a:solidFill>
                <a:srgbClr val="000000"/>
              </a:solidFill>
              <a:latin typeface="Arial"/>
              <a:ea typeface="DejaVu Sans"/>
            </a:endParaRPr>
          </a:p>
        </p:txBody>
      </p:sp>
      <p:sp>
        <p:nvSpPr>
          <p:cNvPr id="136" name="Rectangle 9"/>
          <p:cNvSpPr/>
          <p:nvPr/>
        </p:nvSpPr>
        <p:spPr>
          <a:xfrm>
            <a:off x="8042040" y="453600"/>
            <a:ext cx="3701160" cy="964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200" bIns="97200" anchor="t">
            <a:noAutofit/>
          </a:bodyPr>
          <a:p>
            <a:pPr>
              <a:lnSpc>
                <a:spcPct val="100000"/>
              </a:lnSpc>
            </a:pPr>
            <a:endParaRPr b="0" lang="en-US" sz="1800" spc="-1" strike="noStrike">
              <a:solidFill>
                <a:srgbClr val="000000"/>
              </a:solidFill>
              <a:latin typeface="Arial"/>
              <a:ea typeface="DejaVu Sans"/>
            </a:endParaRPr>
          </a:p>
        </p:txBody>
      </p:sp>
      <p:sp>
        <p:nvSpPr>
          <p:cNvPr id="137" name="Rectangle 10"/>
          <p:cNvSpPr/>
          <p:nvPr/>
        </p:nvSpPr>
        <p:spPr>
          <a:xfrm>
            <a:off x="4241880" y="457200"/>
            <a:ext cx="3701160" cy="892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pPr>
              <a:lnSpc>
                <a:spcPct val="100000"/>
              </a:lnSpc>
            </a:pPr>
            <a:endParaRPr b="0" lang="en-US" sz="1800" spc="-1" strike="noStrike">
              <a:solidFill>
                <a:srgbClr val="000000"/>
              </a:solidFill>
              <a:latin typeface="Arial"/>
              <a:ea typeface="DejaVu Sans"/>
            </a:endParaRPr>
          </a:p>
        </p:txBody>
      </p:sp>
      <p:sp>
        <p:nvSpPr>
          <p:cNvPr id="138" name="Rectangle 6"/>
          <p:cNvSpPr/>
          <p:nvPr/>
        </p:nvSpPr>
        <p:spPr>
          <a:xfrm>
            <a:off x="440280" y="614520"/>
            <a:ext cx="11307240" cy="1187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39" name="PlaceHolder 1"/>
          <p:cNvSpPr>
            <a:spLocks noGrp="1"/>
          </p:cNvSpPr>
          <p:nvPr>
            <p:ph type="ftr" idx="10"/>
          </p:nvPr>
        </p:nvSpPr>
        <p:spPr>
          <a:xfrm>
            <a:off x="581040" y="5951880"/>
            <a:ext cx="691488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140" name="PlaceHolder 2"/>
          <p:cNvSpPr>
            <a:spLocks noGrp="1"/>
          </p:cNvSpPr>
          <p:nvPr>
            <p:ph type="sldNum" idx="11"/>
          </p:nvPr>
        </p:nvSpPr>
        <p:spPr>
          <a:xfrm>
            <a:off x="10558440" y="5956200"/>
            <a:ext cx="105048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900" spc="-1" strike="noStrike">
                <a:solidFill>
                  <a:schemeClr val="accent2"/>
                </a:solidFill>
                <a:latin typeface="Gill Sans MT"/>
                <a:ea typeface="DejaVu Sans"/>
              </a:defRPr>
            </a:lvl1pPr>
          </a:lstStyle>
          <a:p>
            <a:pPr indent="0" algn="r">
              <a:lnSpc>
                <a:spcPct val="100000"/>
              </a:lnSpc>
              <a:buNone/>
              <a:tabLst>
                <a:tab algn="l" pos="0"/>
              </a:tabLst>
            </a:pPr>
            <a:fld id="{2278500B-6F9A-4A41-9618-CD752E43AC5A}" type="slidenum">
              <a:rPr b="0" lang="en-IN" sz="900" spc="-1" strike="noStrike">
                <a:solidFill>
                  <a:schemeClr val="accent2"/>
                </a:solidFill>
                <a:latin typeface="Gill Sans MT"/>
                <a:ea typeface="DejaVu Sans"/>
              </a:rPr>
              <a:t>&lt;number&gt;</a:t>
            </a:fld>
            <a:endParaRPr b="0" lang="en-US" sz="900" spc="-1" strike="noStrike">
              <a:solidFill>
                <a:srgbClr val="000000"/>
              </a:solidFill>
              <a:latin typeface="Times New Roman"/>
            </a:endParaRPr>
          </a:p>
        </p:txBody>
      </p:sp>
      <p:sp>
        <p:nvSpPr>
          <p:cNvPr id="141" name="PlaceHolder 3"/>
          <p:cNvSpPr>
            <a:spLocks noGrp="1"/>
          </p:cNvSpPr>
          <p:nvPr>
            <p:ph type="dt" idx="12"/>
          </p:nvPr>
        </p:nvSpPr>
        <p:spPr>
          <a:xfrm>
            <a:off x="7606080" y="5956200"/>
            <a:ext cx="284256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4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4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0" name="Rectangle 8"/>
          <p:cNvSpPr/>
          <p:nvPr/>
        </p:nvSpPr>
        <p:spPr>
          <a:xfrm>
            <a:off x="446400" y="457200"/>
            <a:ext cx="3701160" cy="928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3600" bIns="93600" anchor="t">
            <a:noAutofit/>
          </a:bodyPr>
          <a:p>
            <a:pPr>
              <a:lnSpc>
                <a:spcPct val="100000"/>
              </a:lnSpc>
            </a:pPr>
            <a:endParaRPr b="0" lang="en-US" sz="1800" spc="-1" strike="noStrike">
              <a:solidFill>
                <a:srgbClr val="000000"/>
              </a:solidFill>
              <a:latin typeface="Arial"/>
              <a:ea typeface="DejaVu Sans"/>
            </a:endParaRPr>
          </a:p>
        </p:txBody>
      </p:sp>
      <p:sp>
        <p:nvSpPr>
          <p:cNvPr id="181" name="Rectangle 9"/>
          <p:cNvSpPr/>
          <p:nvPr/>
        </p:nvSpPr>
        <p:spPr>
          <a:xfrm>
            <a:off x="8042040" y="453600"/>
            <a:ext cx="3701160" cy="964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200" bIns="97200" anchor="t">
            <a:noAutofit/>
          </a:bodyPr>
          <a:p>
            <a:pPr>
              <a:lnSpc>
                <a:spcPct val="100000"/>
              </a:lnSpc>
            </a:pPr>
            <a:endParaRPr b="0" lang="en-US" sz="1800" spc="-1" strike="noStrike">
              <a:solidFill>
                <a:srgbClr val="000000"/>
              </a:solidFill>
              <a:latin typeface="Arial"/>
              <a:ea typeface="DejaVu Sans"/>
            </a:endParaRPr>
          </a:p>
        </p:txBody>
      </p:sp>
      <p:sp>
        <p:nvSpPr>
          <p:cNvPr id="182" name="Rectangle 10"/>
          <p:cNvSpPr/>
          <p:nvPr/>
        </p:nvSpPr>
        <p:spPr>
          <a:xfrm>
            <a:off x="4241880" y="457200"/>
            <a:ext cx="3701160" cy="892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pPr>
              <a:lnSpc>
                <a:spcPct val="100000"/>
              </a:lnSpc>
            </a:pPr>
            <a:endParaRPr b="0" lang="en-US" sz="1800" spc="-1" strike="noStrike">
              <a:solidFill>
                <a:srgbClr val="000000"/>
              </a:solidFill>
              <a:latin typeface="Arial"/>
              <a:ea typeface="DejaVu Sans"/>
            </a:endParaRPr>
          </a:p>
        </p:txBody>
      </p:sp>
      <p:sp>
        <p:nvSpPr>
          <p:cNvPr id="183" name="Rectangle 6"/>
          <p:cNvSpPr/>
          <p:nvPr/>
        </p:nvSpPr>
        <p:spPr>
          <a:xfrm>
            <a:off x="440280" y="614520"/>
            <a:ext cx="11307240" cy="1187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84" name="PlaceHolder 1"/>
          <p:cNvSpPr>
            <a:spLocks noGrp="1"/>
          </p:cNvSpPr>
          <p:nvPr>
            <p:ph type="ftr" idx="13"/>
          </p:nvPr>
        </p:nvSpPr>
        <p:spPr>
          <a:xfrm>
            <a:off x="581040" y="5951880"/>
            <a:ext cx="691488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185" name="PlaceHolder 2"/>
          <p:cNvSpPr>
            <a:spLocks noGrp="1"/>
          </p:cNvSpPr>
          <p:nvPr>
            <p:ph type="sldNum" idx="14"/>
          </p:nvPr>
        </p:nvSpPr>
        <p:spPr>
          <a:xfrm>
            <a:off x="10558440" y="5956200"/>
            <a:ext cx="105048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900" spc="-1" strike="noStrike">
                <a:solidFill>
                  <a:schemeClr val="accent2"/>
                </a:solidFill>
                <a:latin typeface="Gill Sans MT"/>
                <a:ea typeface="DejaVu Sans"/>
              </a:defRPr>
            </a:lvl1pPr>
          </a:lstStyle>
          <a:p>
            <a:pPr indent="0" algn="r">
              <a:lnSpc>
                <a:spcPct val="100000"/>
              </a:lnSpc>
              <a:buNone/>
              <a:tabLst>
                <a:tab algn="l" pos="0"/>
              </a:tabLst>
            </a:pPr>
            <a:fld id="{4F40619D-87C2-417A-9FDD-6C5B19CA8010}" type="slidenum">
              <a:rPr b="0" lang="en-IN" sz="900" spc="-1" strike="noStrike">
                <a:solidFill>
                  <a:schemeClr val="accent2"/>
                </a:solidFill>
                <a:latin typeface="Gill Sans MT"/>
                <a:ea typeface="DejaVu Sans"/>
              </a:rPr>
              <a:t>&lt;number&gt;</a:t>
            </a:fld>
            <a:endParaRPr b="0" lang="en-US" sz="900" spc="-1" strike="noStrike">
              <a:solidFill>
                <a:srgbClr val="000000"/>
              </a:solidFill>
              <a:latin typeface="Times New Roman"/>
            </a:endParaRPr>
          </a:p>
        </p:txBody>
      </p:sp>
      <p:sp>
        <p:nvSpPr>
          <p:cNvPr id="186" name="PlaceHolder 3"/>
          <p:cNvSpPr>
            <a:spLocks noGrp="1"/>
          </p:cNvSpPr>
          <p:nvPr>
            <p:ph type="dt" idx="15"/>
          </p:nvPr>
        </p:nvSpPr>
        <p:spPr>
          <a:xfrm>
            <a:off x="7606080" y="5956200"/>
            <a:ext cx="284256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5" name="Rectangle 8"/>
          <p:cNvSpPr/>
          <p:nvPr/>
        </p:nvSpPr>
        <p:spPr>
          <a:xfrm>
            <a:off x="446400" y="457200"/>
            <a:ext cx="3701160" cy="928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3600" bIns="93600" anchor="t">
            <a:noAutofit/>
          </a:bodyPr>
          <a:p>
            <a:pPr>
              <a:lnSpc>
                <a:spcPct val="100000"/>
              </a:lnSpc>
            </a:pPr>
            <a:endParaRPr b="0" lang="en-US" sz="1800" spc="-1" strike="noStrike">
              <a:solidFill>
                <a:srgbClr val="000000"/>
              </a:solidFill>
              <a:latin typeface="Arial"/>
              <a:ea typeface="DejaVu Sans"/>
            </a:endParaRPr>
          </a:p>
        </p:txBody>
      </p:sp>
      <p:sp>
        <p:nvSpPr>
          <p:cNvPr id="226" name="Rectangle 9"/>
          <p:cNvSpPr/>
          <p:nvPr/>
        </p:nvSpPr>
        <p:spPr>
          <a:xfrm>
            <a:off x="8042040" y="453600"/>
            <a:ext cx="3701160" cy="964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200" bIns="97200" anchor="t">
            <a:noAutofit/>
          </a:bodyPr>
          <a:p>
            <a:pPr>
              <a:lnSpc>
                <a:spcPct val="100000"/>
              </a:lnSpc>
            </a:pPr>
            <a:endParaRPr b="0" lang="en-US" sz="1800" spc="-1" strike="noStrike">
              <a:solidFill>
                <a:srgbClr val="000000"/>
              </a:solidFill>
              <a:latin typeface="Arial"/>
              <a:ea typeface="DejaVu Sans"/>
            </a:endParaRPr>
          </a:p>
        </p:txBody>
      </p:sp>
      <p:sp>
        <p:nvSpPr>
          <p:cNvPr id="227" name="Rectangle 10"/>
          <p:cNvSpPr/>
          <p:nvPr/>
        </p:nvSpPr>
        <p:spPr>
          <a:xfrm>
            <a:off x="4241880" y="457200"/>
            <a:ext cx="3701160" cy="892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pPr>
              <a:lnSpc>
                <a:spcPct val="100000"/>
              </a:lnSpc>
            </a:pPr>
            <a:endParaRPr b="0" lang="en-US" sz="1800" spc="-1" strike="noStrike">
              <a:solidFill>
                <a:srgbClr val="000000"/>
              </a:solidFill>
              <a:latin typeface="Arial"/>
              <a:ea typeface="DejaVu Sans"/>
            </a:endParaRPr>
          </a:p>
        </p:txBody>
      </p:sp>
      <p:sp>
        <p:nvSpPr>
          <p:cNvPr id="228" name="Rectangle 6"/>
          <p:cNvSpPr/>
          <p:nvPr/>
        </p:nvSpPr>
        <p:spPr>
          <a:xfrm>
            <a:off x="440280" y="614520"/>
            <a:ext cx="11307240" cy="1187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29" name="PlaceHolder 1"/>
          <p:cNvSpPr>
            <a:spLocks noGrp="1"/>
          </p:cNvSpPr>
          <p:nvPr>
            <p:ph type="ftr" idx="16"/>
          </p:nvPr>
        </p:nvSpPr>
        <p:spPr>
          <a:xfrm>
            <a:off x="581040" y="5951880"/>
            <a:ext cx="691488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230" name="PlaceHolder 2"/>
          <p:cNvSpPr>
            <a:spLocks noGrp="1"/>
          </p:cNvSpPr>
          <p:nvPr>
            <p:ph type="sldNum" idx="17"/>
          </p:nvPr>
        </p:nvSpPr>
        <p:spPr>
          <a:xfrm>
            <a:off x="10558440" y="5956200"/>
            <a:ext cx="105048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900" spc="-1" strike="noStrike">
                <a:solidFill>
                  <a:schemeClr val="accent2"/>
                </a:solidFill>
                <a:latin typeface="Gill Sans MT"/>
                <a:ea typeface="DejaVu Sans"/>
              </a:defRPr>
            </a:lvl1pPr>
          </a:lstStyle>
          <a:p>
            <a:pPr indent="0" algn="r">
              <a:lnSpc>
                <a:spcPct val="100000"/>
              </a:lnSpc>
              <a:buNone/>
              <a:tabLst>
                <a:tab algn="l" pos="0"/>
              </a:tabLst>
            </a:pPr>
            <a:fld id="{C179CBAB-18EE-4ADE-9F19-8B152B8B2275}" type="slidenum">
              <a:rPr b="0" lang="en-IN" sz="900" spc="-1" strike="noStrike">
                <a:solidFill>
                  <a:schemeClr val="accent2"/>
                </a:solidFill>
                <a:latin typeface="Gill Sans MT"/>
                <a:ea typeface="DejaVu Sans"/>
              </a:rPr>
              <a:t>&lt;number&gt;</a:t>
            </a:fld>
            <a:endParaRPr b="0" lang="en-US" sz="900" spc="-1" strike="noStrike">
              <a:solidFill>
                <a:srgbClr val="000000"/>
              </a:solidFill>
              <a:latin typeface="Times New Roman"/>
            </a:endParaRPr>
          </a:p>
        </p:txBody>
      </p:sp>
      <p:sp>
        <p:nvSpPr>
          <p:cNvPr id="231" name="PlaceHolder 3"/>
          <p:cNvSpPr>
            <a:spLocks noGrp="1"/>
          </p:cNvSpPr>
          <p:nvPr>
            <p:ph type="dt" idx="18"/>
          </p:nvPr>
        </p:nvSpPr>
        <p:spPr>
          <a:xfrm>
            <a:off x="7606080" y="5956200"/>
            <a:ext cx="284256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3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p:nvPr>
        </p:nvSpPr>
        <p:spPr>
          <a:xfrm>
            <a:off x="581040" y="2495520"/>
            <a:ext cx="10991520" cy="588240"/>
          </a:xfrm>
          <a:prstGeom prst="rect">
            <a:avLst/>
          </a:prstGeom>
          <a:noFill/>
          <a:ln w="0">
            <a:noFill/>
          </a:ln>
        </p:spPr>
        <p:txBody>
          <a:bodyPr lIns="0" rIns="0" tIns="0" bIns="0" anchor="t">
            <a:noAutofit/>
          </a:bodyPr>
          <a:p>
            <a:pPr marL="228600" indent="0">
              <a:lnSpc>
                <a:spcPct val="100000"/>
              </a:lnSpc>
              <a:spcBef>
                <a:spcPts val="320"/>
              </a:spcBef>
              <a:spcAft>
                <a:spcPts val="601"/>
              </a:spcAft>
              <a:buNone/>
              <a:tabLst>
                <a:tab algn="l" pos="0"/>
              </a:tabLst>
            </a:pPr>
            <a:r>
              <a:rPr b="0" lang="en-US" sz="1600" spc="-1" strike="noStrike" cap="all">
                <a:solidFill>
                  <a:schemeClr val="accent2"/>
                </a:solidFill>
                <a:latin typeface="Gill Sans MT"/>
                <a:ea typeface="DejaVu Sans"/>
              </a:rPr>
              <a:t>PRESENTED BY – REMYA R S</a:t>
            </a:r>
            <a:endParaRPr b="0" lang="en-US" sz="1600" spc="-1" strike="noStrike">
              <a:solidFill>
                <a:srgbClr val="000000"/>
              </a:solidFill>
              <a:latin typeface="Arial"/>
            </a:endParaRPr>
          </a:p>
        </p:txBody>
      </p:sp>
      <p:sp>
        <p:nvSpPr>
          <p:cNvPr id="277" name="PlaceHolder 2"/>
          <p:cNvSpPr>
            <a:spLocks noGrp="1"/>
          </p:cNvSpPr>
          <p:nvPr>
            <p:ph type="title"/>
          </p:nvPr>
        </p:nvSpPr>
        <p:spPr>
          <a:xfrm>
            <a:off x="581040" y="1020600"/>
            <a:ext cx="10991520" cy="1472760"/>
          </a:xfrm>
          <a:prstGeom prst="rect">
            <a:avLst/>
          </a:prstGeom>
          <a:noFill/>
          <a:ln w="0">
            <a:noFill/>
          </a:ln>
        </p:spPr>
        <p:txBody>
          <a:bodyPr lIns="0" rIns="0" tIns="0" bIns="0" anchor="b">
            <a:noAutofit/>
          </a:bodyPr>
          <a:p>
            <a:pPr indent="0">
              <a:lnSpc>
                <a:spcPct val="100000"/>
              </a:lnSpc>
              <a:buNone/>
              <a:tabLst>
                <a:tab algn="l" pos="0"/>
              </a:tabLst>
            </a:pPr>
            <a:r>
              <a:rPr b="0" lang="en-US" sz="3600" spc="-1" strike="noStrike" cap="all">
                <a:solidFill>
                  <a:schemeClr val="accent1"/>
                </a:solidFill>
                <a:latin typeface="Gill Sans MT"/>
                <a:ea typeface="DejaVu Sans"/>
              </a:rPr>
              <a:t>Introduction to POWER BI</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2015</a:t>
            </a:r>
            <a:endParaRPr b="0" lang="en-US" sz="4000" spc="-1" strike="noStrike">
              <a:solidFill>
                <a:srgbClr val="000000"/>
              </a:solidFill>
              <a:latin typeface="Arial"/>
            </a:endParaRPr>
          </a:p>
        </p:txBody>
      </p:sp>
      <p:pic>
        <p:nvPicPr>
          <p:cNvPr id="301" name="Picture 4" descr="2015 Gartner Magic Quadrant"/>
          <p:cNvPicPr/>
          <p:nvPr/>
        </p:nvPicPr>
        <p:blipFill>
          <a:blip r:embed="rId1"/>
          <a:stretch/>
        </p:blipFill>
        <p:spPr>
          <a:xfrm>
            <a:off x="3741120" y="2037240"/>
            <a:ext cx="4707720" cy="4707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2016</a:t>
            </a:r>
            <a:endParaRPr b="0" lang="en-US" sz="4000" spc="-1" strike="noStrike">
              <a:solidFill>
                <a:srgbClr val="000000"/>
              </a:solidFill>
              <a:latin typeface="Arial"/>
            </a:endParaRPr>
          </a:p>
        </p:txBody>
      </p:sp>
      <p:pic>
        <p:nvPicPr>
          <p:cNvPr id="303" name="Picture 4" descr="Gartner's 2016 Magic Quadrant for BI and Analytics | Stellar Consulting"/>
          <p:cNvPicPr/>
          <p:nvPr/>
        </p:nvPicPr>
        <p:blipFill>
          <a:blip r:embed="rId1"/>
          <a:stretch/>
        </p:blipFill>
        <p:spPr>
          <a:xfrm>
            <a:off x="2692440" y="2252520"/>
            <a:ext cx="7179120" cy="4307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2017</a:t>
            </a:r>
            <a:endParaRPr b="0" lang="en-US" sz="4000" spc="-1" strike="noStrike">
              <a:solidFill>
                <a:srgbClr val="000000"/>
              </a:solidFill>
              <a:latin typeface="Arial"/>
            </a:endParaRPr>
          </a:p>
        </p:txBody>
      </p:sp>
      <p:pic>
        <p:nvPicPr>
          <p:cNvPr id="305" name="Picture 2" descr="Calling Bullshit on the 2017 Gartner Magic Quadrant for BI &amp; Analytics  Platforms – Michael Sandberg's Data Visualization Blog"/>
          <p:cNvPicPr/>
          <p:nvPr/>
        </p:nvPicPr>
        <p:blipFill>
          <a:blip r:embed="rId1"/>
          <a:stretch/>
        </p:blipFill>
        <p:spPr>
          <a:xfrm>
            <a:off x="3866040" y="2121480"/>
            <a:ext cx="4758480" cy="4735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2018</a:t>
            </a:r>
            <a:endParaRPr b="0" lang="en-US" sz="4000" spc="-1" strike="noStrike">
              <a:solidFill>
                <a:srgbClr val="000000"/>
              </a:solidFill>
              <a:latin typeface="Arial"/>
            </a:endParaRPr>
          </a:p>
        </p:txBody>
      </p:sp>
      <p:pic>
        <p:nvPicPr>
          <p:cNvPr id="307" name="Picture 2" descr="Microsoft Power BI and the 2018 Gartner Magic Quadrant for Analytics and BI  - BizOne"/>
          <p:cNvPicPr/>
          <p:nvPr/>
        </p:nvPicPr>
        <p:blipFill>
          <a:blip r:embed="rId1"/>
          <a:stretch/>
        </p:blipFill>
        <p:spPr>
          <a:xfrm>
            <a:off x="4084200" y="1922760"/>
            <a:ext cx="4522680" cy="4720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2019</a:t>
            </a:r>
            <a:endParaRPr b="0" lang="en-US" sz="4000" spc="-1" strike="noStrike">
              <a:solidFill>
                <a:srgbClr val="000000"/>
              </a:solidFill>
              <a:latin typeface="Arial"/>
            </a:endParaRPr>
          </a:p>
        </p:txBody>
      </p:sp>
      <p:pic>
        <p:nvPicPr>
          <p:cNvPr id="309" name="Picture 2" descr="Gartner 2019 Magic Quadrant for Analytics and BI | Stellar Consulting"/>
          <p:cNvPicPr/>
          <p:nvPr/>
        </p:nvPicPr>
        <p:blipFill>
          <a:blip r:embed="rId1"/>
          <a:stretch/>
        </p:blipFill>
        <p:spPr>
          <a:xfrm>
            <a:off x="3700440" y="2054520"/>
            <a:ext cx="4789800" cy="48020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2020</a:t>
            </a:r>
            <a:endParaRPr b="0" lang="en-US" sz="4000" spc="-1" strike="noStrike">
              <a:solidFill>
                <a:srgbClr val="000000"/>
              </a:solidFill>
              <a:latin typeface="Arial"/>
            </a:endParaRPr>
          </a:p>
        </p:txBody>
      </p:sp>
      <p:pic>
        <p:nvPicPr>
          <p:cNvPr id="311" name="Picture 2" descr="Gartner's 2020 Magic Quadrant is Out! Check out the Best Analytics Tools"/>
          <p:cNvPicPr/>
          <p:nvPr/>
        </p:nvPicPr>
        <p:blipFill>
          <a:blip r:embed="rId1"/>
          <a:stretch/>
        </p:blipFill>
        <p:spPr>
          <a:xfrm>
            <a:off x="3881160" y="2057400"/>
            <a:ext cx="4575600" cy="45756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2021</a:t>
            </a:r>
            <a:endParaRPr b="0" lang="en-US" sz="4000" spc="-1" strike="noStrike">
              <a:solidFill>
                <a:srgbClr val="000000"/>
              </a:solidFill>
              <a:latin typeface="Arial"/>
            </a:endParaRPr>
          </a:p>
        </p:txBody>
      </p:sp>
      <p:pic>
        <p:nvPicPr>
          <p:cNvPr id="313" name="Picture 2" descr="https://www.climber.eu/wp-content/uploads/sites/2/2021/02/2021-DA-MQ-Qlik.com-Reg-635x635-1.jpg"/>
          <p:cNvPicPr/>
          <p:nvPr/>
        </p:nvPicPr>
        <p:blipFill>
          <a:blip r:embed="rId1"/>
          <a:stretch/>
        </p:blipFill>
        <p:spPr>
          <a:xfrm>
            <a:off x="3901320" y="2057400"/>
            <a:ext cx="4556880" cy="4556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BI tools in 2022</a:t>
            </a:r>
            <a:endParaRPr b="0" lang="en-US" sz="4000" spc="-1" strike="noStrike">
              <a:solidFill>
                <a:srgbClr val="000000"/>
              </a:solidFill>
              <a:latin typeface="Arial"/>
            </a:endParaRPr>
          </a:p>
        </p:txBody>
      </p:sp>
      <p:pic>
        <p:nvPicPr>
          <p:cNvPr id="315" name="Picture 2" descr="Gartner Magic Quadrant for Analytics and Business Intelligence Platforms  2022 - CX Today"/>
          <p:cNvPicPr/>
          <p:nvPr/>
        </p:nvPicPr>
        <p:blipFill>
          <a:blip r:embed="rId1"/>
          <a:stretch/>
        </p:blipFill>
        <p:spPr>
          <a:xfrm>
            <a:off x="3769200" y="1926360"/>
            <a:ext cx="4489560" cy="4694040"/>
          </a:xfrm>
          <a:prstGeom prst="rect">
            <a:avLst/>
          </a:prstGeom>
          <a:ln w="0">
            <a:noFill/>
          </a:ln>
        </p:spPr>
      </p:pic>
      <p:sp>
        <p:nvSpPr>
          <p:cNvPr id="316" name="Rectangle 1"/>
          <p:cNvSpPr/>
          <p:nvPr/>
        </p:nvSpPr>
        <p:spPr>
          <a:xfrm>
            <a:off x="8483760" y="3535560"/>
            <a:ext cx="34225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Arial"/>
                <a:ea typeface="DejaVu Sans"/>
              </a:rPr>
              <a:t>Power BI has been recognized by Gartner as the market's most complete and potent platform for the fourth year in a row.</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581040" y="702000"/>
            <a:ext cx="11027520" cy="1011600"/>
          </a:xfrm>
          <a:prstGeom prst="rect">
            <a:avLst/>
          </a:prstGeom>
          <a:noFill/>
          <a:ln w="0">
            <a:noFill/>
          </a:ln>
        </p:spPr>
        <p:txBody>
          <a:bodyPr lIns="90000" rIns="90000" tIns="45000" bIns="45000" anchor="b">
            <a:noAutofit/>
          </a:bodyPr>
          <a:p>
            <a:pPr indent="0" algn="ctr">
              <a:lnSpc>
                <a:spcPct val="100000"/>
              </a:lnSpc>
              <a:buNone/>
              <a:tabLst>
                <a:tab algn="l" pos="0"/>
              </a:tabLst>
            </a:pPr>
            <a:r>
              <a:rPr b="1" lang="en-US" sz="4000" spc="-1" strike="noStrike" cap="all">
                <a:solidFill>
                  <a:srgbClr val="ffffff"/>
                </a:solidFill>
                <a:latin typeface="Gill Sans MT"/>
                <a:ea typeface="DejaVu Sans"/>
              </a:rPr>
              <a:t>Power BI</a:t>
            </a:r>
            <a:endParaRPr b="0" lang="en-US" sz="4000" spc="-1" strike="noStrike">
              <a:solidFill>
                <a:srgbClr val="000000"/>
              </a:solidFill>
              <a:latin typeface="Arial"/>
            </a:endParaRPr>
          </a:p>
        </p:txBody>
      </p:sp>
      <p:sp>
        <p:nvSpPr>
          <p:cNvPr id="318" name="PlaceHolder 2"/>
          <p:cNvSpPr>
            <a:spLocks noGrp="1"/>
          </p:cNvSpPr>
          <p:nvPr>
            <p:ph/>
          </p:nvPr>
        </p:nvSpPr>
        <p:spPr>
          <a:xfrm>
            <a:off x="581040" y="2514600"/>
            <a:ext cx="6260400" cy="1776600"/>
          </a:xfrm>
          <a:prstGeom prst="rect">
            <a:avLst/>
          </a:prstGeom>
          <a:noFill/>
          <a:ln w="0">
            <a:noFill/>
          </a:ln>
        </p:spPr>
        <p:txBody>
          <a:bodyPr lIns="90000" rIns="90000" tIns="45000" bIns="45000" anchor="ctr">
            <a:noAutofit/>
          </a:bodyPr>
          <a:p>
            <a:pPr marL="306000" indent="-306000">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Power BI – Business intelligence tool, used to clean and convert data into visualization format like dashboards and reports</a:t>
            </a:r>
            <a:endParaRPr b="0" lang="en-US" sz="1800" spc="-1" strike="noStrike">
              <a:solidFill>
                <a:srgbClr val="000000"/>
              </a:solidFill>
              <a:latin typeface="Arial"/>
            </a:endParaRPr>
          </a:p>
          <a:p>
            <a:pPr marL="306000" indent="-306000">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Its business analytics service provided by Microsoft</a:t>
            </a:r>
            <a:endParaRPr b="0" lang="en-US" sz="1800" spc="-1" strike="noStrike">
              <a:solidFill>
                <a:srgbClr val="000000"/>
              </a:solidFill>
              <a:latin typeface="Arial"/>
            </a:endParaRPr>
          </a:p>
          <a:p>
            <a:pPr marL="306000" indent="-306000">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Power BI Desktop - Application where we do visualization</a:t>
            </a:r>
            <a:endParaRPr b="0" lang="en-US" sz="1800" spc="-1" strike="noStrike">
              <a:solidFill>
                <a:srgbClr val="000000"/>
              </a:solidFill>
              <a:latin typeface="Arial"/>
            </a:endParaRPr>
          </a:p>
        </p:txBody>
      </p:sp>
      <p:pic>
        <p:nvPicPr>
          <p:cNvPr id="319" name="Picture 4" descr=""/>
          <p:cNvPicPr/>
          <p:nvPr/>
        </p:nvPicPr>
        <p:blipFill>
          <a:blip r:embed="rId1"/>
          <a:stretch/>
        </p:blipFill>
        <p:spPr>
          <a:xfrm>
            <a:off x="6297120" y="2234160"/>
            <a:ext cx="5892480" cy="3919680"/>
          </a:xfrm>
          <a:prstGeom prst="rect">
            <a:avLst/>
          </a:prstGeom>
          <a:ln w="0">
            <a:noFill/>
          </a:ln>
        </p:spPr>
      </p:pic>
      <p:sp>
        <p:nvSpPr>
          <p:cNvPr id="320" name="Content Placeholder 2"/>
          <p:cNvSpPr/>
          <p:nvPr/>
        </p:nvSpPr>
        <p:spPr>
          <a:xfrm>
            <a:off x="581040" y="4818600"/>
            <a:ext cx="6260400" cy="2037960"/>
          </a:xfrm>
          <a:prstGeom prst="rect">
            <a:avLst/>
          </a:prstGeom>
          <a:noFill/>
          <a:ln w="0">
            <a:noFill/>
          </a:ln>
        </p:spPr>
        <p:style>
          <a:lnRef idx="0"/>
          <a:fillRef idx="0"/>
          <a:effectRef idx="0"/>
          <a:fontRef idx="minor"/>
        </p:style>
        <p:txBody>
          <a:bodyPr lIns="90000" rIns="90000" tIns="45000" bIns="45000" anchor="ctr">
            <a:normAutofit/>
          </a:bodyPr>
          <a:p>
            <a:pPr marL="306000" indent="-306000">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Power Query – Cleans data</a:t>
            </a:r>
            <a:endParaRPr b="0" lang="en-US" sz="1800" spc="-1" strike="noStrike">
              <a:solidFill>
                <a:srgbClr val="000000"/>
              </a:solidFill>
              <a:latin typeface="Arial"/>
            </a:endParaRPr>
          </a:p>
          <a:p>
            <a:pPr marL="306000" indent="-306000">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Power Pivot – Data modelling, create relation between multiple data sources</a:t>
            </a:r>
            <a:endParaRPr b="0" lang="en-US" sz="1800" spc="-1" strike="noStrike">
              <a:solidFill>
                <a:srgbClr val="000000"/>
              </a:solidFill>
              <a:latin typeface="Arial"/>
            </a:endParaRPr>
          </a:p>
          <a:p>
            <a:pPr marL="306000" indent="-306000">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Power View – To create 250 + charts</a:t>
            </a:r>
            <a:endParaRPr b="0" lang="en-US" sz="1800" spc="-1" strike="noStrike">
              <a:solidFill>
                <a:srgbClr val="000000"/>
              </a:solidFill>
              <a:latin typeface="Arial"/>
            </a:endParaRPr>
          </a:p>
          <a:p>
            <a:pPr marL="306000" indent="-306000">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Power BI Service – To share files and dashboards</a:t>
            </a:r>
            <a:endParaRPr b="0" lang="en-US" sz="1800" spc="-1" strike="noStrike">
              <a:solidFill>
                <a:srgbClr val="000000"/>
              </a:solidFill>
              <a:latin typeface="Arial"/>
            </a:endParaRPr>
          </a:p>
          <a:p>
            <a:pPr>
              <a:lnSpc>
                <a:spcPct val="100000"/>
              </a:lnSpc>
              <a:spcBef>
                <a:spcPts val="360"/>
              </a:spcBef>
              <a:spcAft>
                <a:spcPts val="601"/>
              </a:spcAft>
            </a:pPr>
            <a:endParaRPr b="0" lang="en-US" sz="1800" spc="-1" strike="noStrike">
              <a:solidFill>
                <a:srgbClr val="000000"/>
              </a:solidFill>
              <a:latin typeface="Arial"/>
            </a:endParaRPr>
          </a:p>
          <a:p>
            <a:pPr>
              <a:lnSpc>
                <a:spcPct val="100000"/>
              </a:lnSpc>
              <a:spcBef>
                <a:spcPts val="360"/>
              </a:spcBef>
              <a:spcAft>
                <a:spcPts val="601"/>
              </a:spcAft>
            </a:pPr>
            <a:endParaRPr b="0" lang="en-US" sz="1800" spc="-1" strike="noStrike">
              <a:solidFill>
                <a:srgbClr val="000000"/>
              </a:solidFill>
              <a:latin typeface="Arial"/>
            </a:endParaRPr>
          </a:p>
          <a:p>
            <a:pPr>
              <a:lnSpc>
                <a:spcPct val="100000"/>
              </a:lnSpc>
              <a:spcBef>
                <a:spcPts val="360"/>
              </a:spcBef>
              <a:spcAft>
                <a:spcPts val="601"/>
              </a:spcAft>
              <a:tabLst>
                <a:tab algn="l" pos="0"/>
              </a:tabLst>
            </a:pPr>
            <a:endParaRPr b="0" lang="en-US" sz="1800" spc="-1" strike="noStrike">
              <a:solidFill>
                <a:srgbClr val="000000"/>
              </a:solidFill>
              <a:latin typeface="Arial"/>
            </a:endParaRPr>
          </a:p>
          <a:p>
            <a:pPr>
              <a:lnSpc>
                <a:spcPct val="100000"/>
              </a:lnSpc>
              <a:spcBef>
                <a:spcPts val="360"/>
              </a:spcBef>
              <a:spcAft>
                <a:spcPts val="601"/>
              </a:spcAft>
              <a:tabLst>
                <a:tab algn="l" pos="0"/>
              </a:tabLst>
            </a:pPr>
            <a:endParaRPr b="0" lang="en-US" sz="1800" spc="-1" strike="noStrike">
              <a:solidFill>
                <a:srgbClr val="000000"/>
              </a:solidFill>
              <a:latin typeface="Arial"/>
            </a:endParaRPr>
          </a:p>
        </p:txBody>
      </p:sp>
      <p:sp>
        <p:nvSpPr>
          <p:cNvPr id="321" name="Rectangle 3"/>
          <p:cNvSpPr/>
          <p:nvPr/>
        </p:nvSpPr>
        <p:spPr>
          <a:xfrm>
            <a:off x="1257120" y="4291560"/>
            <a:ext cx="43002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200" spc="-1" strike="noStrike">
                <a:solidFill>
                  <a:srgbClr val="000000"/>
                </a:solidFill>
                <a:latin typeface="Gill Sans MT"/>
                <a:ea typeface="DejaVu Sans"/>
              </a:rPr>
              <a:t>Power BI tools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318">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318">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318">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31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3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609840" y="568080"/>
            <a:ext cx="10971000" cy="1143360"/>
          </a:xfrm>
          <a:prstGeom prst="rect">
            <a:avLst/>
          </a:prstGeom>
          <a:noFill/>
          <a:ln w="0">
            <a:noFill/>
          </a:ln>
        </p:spPr>
        <p:txBody>
          <a:bodyPr lIns="0" rIns="0" tIns="0" bIns="0" anchor="ctr">
            <a:noAutofit/>
          </a:bodyPr>
          <a:p>
            <a:pPr indent="0" algn="ctr">
              <a:lnSpc>
                <a:spcPct val="90000"/>
              </a:lnSpc>
              <a:buNone/>
              <a:tabLst>
                <a:tab algn="l" pos="0"/>
              </a:tabLst>
            </a:pPr>
            <a:r>
              <a:rPr b="0" lang="en-US" sz="4400" spc="-1" strike="noStrike">
                <a:solidFill>
                  <a:srgbClr val="ffffff"/>
                </a:solidFill>
                <a:latin typeface="Arial"/>
                <a:ea typeface="DejaVu Sans"/>
              </a:rPr>
              <a:t>Working with PBI Step by Step</a:t>
            </a:r>
            <a:endParaRPr b="0" lang="en-US" sz="4400" spc="-1" strike="noStrike">
              <a:solidFill>
                <a:srgbClr val="000000"/>
              </a:solidFill>
              <a:latin typeface="Arial"/>
            </a:endParaRPr>
          </a:p>
        </p:txBody>
      </p:sp>
      <p:grpSp>
        <p:nvGrpSpPr>
          <p:cNvPr id="323" name="Group 3"/>
          <p:cNvGrpSpPr/>
          <p:nvPr/>
        </p:nvGrpSpPr>
        <p:grpSpPr>
          <a:xfrm>
            <a:off x="277560" y="3154680"/>
            <a:ext cx="948960" cy="568800"/>
            <a:chOff x="277560" y="3154680"/>
            <a:chExt cx="948960" cy="568800"/>
          </a:xfrm>
        </p:grpSpPr>
        <p:sp>
          <p:nvSpPr>
            <p:cNvPr id="324" name="Rectangle: Rounded Corners 4"/>
            <p:cNvSpPr/>
            <p:nvPr/>
          </p:nvSpPr>
          <p:spPr>
            <a:xfrm>
              <a:off x="277560" y="3154680"/>
              <a:ext cx="948960" cy="568800"/>
            </a:xfrm>
            <a:prstGeom prst="roundRect">
              <a:avLst>
                <a:gd name="adj" fmla="val 10000"/>
              </a:avLst>
            </a:prstGeom>
            <a:solidFill>
              <a:srgbClr val="c0000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0"/>
              </a:schemeClr>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325" name="Rectangle: Rounded Corners 4"/>
            <p:cNvSpPr/>
            <p:nvPr/>
          </p:nvSpPr>
          <p:spPr>
            <a:xfrm>
              <a:off x="294480" y="317124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Extract</a:t>
              </a:r>
              <a:endParaRPr b="0" lang="en-US" sz="1200" spc="-1" strike="noStrike">
                <a:solidFill>
                  <a:srgbClr val="000000"/>
                </a:solidFill>
                <a:latin typeface="Arial"/>
              </a:endParaRPr>
            </a:p>
          </p:txBody>
        </p:sp>
      </p:grpSp>
      <p:sp>
        <p:nvSpPr>
          <p:cNvPr id="326" name="Arrow: Right 6"/>
          <p:cNvSpPr/>
          <p:nvPr/>
        </p:nvSpPr>
        <p:spPr>
          <a:xfrm>
            <a:off x="1233720" y="327024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grpSp>
        <p:nvGrpSpPr>
          <p:cNvPr id="327" name="Group 7"/>
          <p:cNvGrpSpPr/>
          <p:nvPr/>
        </p:nvGrpSpPr>
        <p:grpSpPr>
          <a:xfrm>
            <a:off x="1616040" y="3130560"/>
            <a:ext cx="948960" cy="568800"/>
            <a:chOff x="1616040" y="3130560"/>
            <a:chExt cx="948960" cy="568800"/>
          </a:xfrm>
        </p:grpSpPr>
        <p:sp>
          <p:nvSpPr>
            <p:cNvPr id="328" name="Rectangle: Rounded Corners 8"/>
            <p:cNvSpPr/>
            <p:nvPr/>
          </p:nvSpPr>
          <p:spPr>
            <a:xfrm>
              <a:off x="1616040" y="3130560"/>
              <a:ext cx="948960" cy="568800"/>
            </a:xfrm>
            <a:prstGeom prst="roundRect">
              <a:avLst>
                <a:gd name="adj" fmla="val 10000"/>
              </a:avLst>
            </a:prstGeom>
            <a:solidFill>
              <a:schemeClr val="accent4"/>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500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29" name="Rectangle: Rounded Corners 4"/>
            <p:cNvSpPr/>
            <p:nvPr/>
          </p:nvSpPr>
          <p:spPr>
            <a:xfrm>
              <a:off x="1632600" y="314748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Transform</a:t>
              </a:r>
              <a:endParaRPr b="0" lang="en-US" sz="1200" spc="-1" strike="noStrike">
                <a:solidFill>
                  <a:srgbClr val="000000"/>
                </a:solidFill>
                <a:latin typeface="Arial"/>
              </a:endParaRPr>
            </a:p>
          </p:txBody>
        </p:sp>
      </p:grpSp>
      <p:sp>
        <p:nvSpPr>
          <p:cNvPr id="330" name="Arrow: Right 10"/>
          <p:cNvSpPr/>
          <p:nvPr/>
        </p:nvSpPr>
        <p:spPr>
          <a:xfrm>
            <a:off x="2574000" y="327024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sp>
        <p:nvSpPr>
          <p:cNvPr id="331" name="Arrow: Right 11"/>
          <p:cNvSpPr/>
          <p:nvPr/>
        </p:nvSpPr>
        <p:spPr>
          <a:xfrm>
            <a:off x="793764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sp>
        <p:nvSpPr>
          <p:cNvPr id="332" name="Arrow: Right 13"/>
          <p:cNvSpPr/>
          <p:nvPr/>
        </p:nvSpPr>
        <p:spPr>
          <a:xfrm>
            <a:off x="3921480" y="325116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sp>
        <p:nvSpPr>
          <p:cNvPr id="333" name="Arrow: Right 14"/>
          <p:cNvSpPr/>
          <p:nvPr/>
        </p:nvSpPr>
        <p:spPr>
          <a:xfrm>
            <a:off x="525600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sp>
        <p:nvSpPr>
          <p:cNvPr id="334" name="Arrow: Right 15"/>
          <p:cNvSpPr/>
          <p:nvPr/>
        </p:nvSpPr>
        <p:spPr>
          <a:xfrm>
            <a:off x="923472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sp>
        <p:nvSpPr>
          <p:cNvPr id="335" name="Arrow: Right 16"/>
          <p:cNvSpPr/>
          <p:nvPr/>
        </p:nvSpPr>
        <p:spPr>
          <a:xfrm>
            <a:off x="10575360" y="323856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sp>
        <p:nvSpPr>
          <p:cNvPr id="336" name="Arrow: Right 17"/>
          <p:cNvSpPr/>
          <p:nvPr/>
        </p:nvSpPr>
        <p:spPr>
          <a:xfrm>
            <a:off x="6584040" y="3262320"/>
            <a:ext cx="364320" cy="353160"/>
          </a:xfrm>
          <a:prstGeom prst="rightArrow">
            <a:avLst>
              <a:gd name="adj1" fmla="val 50000"/>
              <a:gd name="adj2" fmla="val 50000"/>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177120" bIns="177120" anchor="ctr">
            <a:noAutofit/>
          </a:bodyPr>
          <a:p>
            <a:pPr algn="ctr">
              <a:lnSpc>
                <a:spcPct val="100000"/>
              </a:lnSpc>
            </a:pPr>
            <a:endParaRPr b="0" lang="en-IN" sz="1800" spc="-1" strike="noStrike">
              <a:solidFill>
                <a:schemeClr val="lt1"/>
              </a:solidFill>
              <a:latin typeface="Arial"/>
              <a:ea typeface="DejaVu Sans"/>
            </a:endParaRPr>
          </a:p>
        </p:txBody>
      </p:sp>
      <p:grpSp>
        <p:nvGrpSpPr>
          <p:cNvPr id="337" name="Group 18"/>
          <p:cNvGrpSpPr/>
          <p:nvPr/>
        </p:nvGrpSpPr>
        <p:grpSpPr>
          <a:xfrm>
            <a:off x="2965680" y="3143520"/>
            <a:ext cx="948960" cy="568800"/>
            <a:chOff x="2965680" y="3143520"/>
            <a:chExt cx="948960" cy="568800"/>
          </a:xfrm>
        </p:grpSpPr>
        <p:sp>
          <p:nvSpPr>
            <p:cNvPr id="338" name="Rectangle: Rounded Corners 19"/>
            <p:cNvSpPr/>
            <p:nvPr/>
          </p:nvSpPr>
          <p:spPr>
            <a:xfrm>
              <a:off x="2965680" y="3143520"/>
              <a:ext cx="948960" cy="568800"/>
            </a:xfrm>
            <a:prstGeom prst="roundRect">
              <a:avLst>
                <a:gd name="adj" fmla="val 10000"/>
              </a:avLst>
            </a:prstGeom>
            <a:solidFill>
              <a:srgbClr val="deae0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1000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39" name="Rectangle: Rounded Corners 4"/>
            <p:cNvSpPr/>
            <p:nvPr/>
          </p:nvSpPr>
          <p:spPr>
            <a:xfrm>
              <a:off x="2982240" y="316008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Load</a:t>
              </a:r>
              <a:endParaRPr b="0" lang="en-US" sz="1200" spc="-1" strike="noStrike">
                <a:solidFill>
                  <a:srgbClr val="000000"/>
                </a:solidFill>
                <a:latin typeface="Arial"/>
              </a:endParaRPr>
            </a:p>
          </p:txBody>
        </p:sp>
      </p:grpSp>
      <p:grpSp>
        <p:nvGrpSpPr>
          <p:cNvPr id="340" name="Group 21"/>
          <p:cNvGrpSpPr/>
          <p:nvPr/>
        </p:nvGrpSpPr>
        <p:grpSpPr>
          <a:xfrm>
            <a:off x="4305960" y="3154680"/>
            <a:ext cx="948960" cy="568800"/>
            <a:chOff x="4305960" y="3154680"/>
            <a:chExt cx="948960" cy="568800"/>
          </a:xfrm>
        </p:grpSpPr>
        <p:sp>
          <p:nvSpPr>
            <p:cNvPr id="341" name="Rectangle: Rounded Corners 22"/>
            <p:cNvSpPr/>
            <p:nvPr/>
          </p:nvSpPr>
          <p:spPr>
            <a:xfrm>
              <a:off x="4305960" y="3154680"/>
              <a:ext cx="948960" cy="568800"/>
            </a:xfrm>
            <a:prstGeom prst="roundRect">
              <a:avLst>
                <a:gd name="adj" fmla="val 10000"/>
              </a:avLst>
            </a:prstGeom>
            <a:solidFill>
              <a:srgbClr val="92d05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1500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42" name="Rectangle: Rounded Corners 4"/>
            <p:cNvSpPr/>
            <p:nvPr/>
          </p:nvSpPr>
          <p:spPr>
            <a:xfrm>
              <a:off x="4322520" y="317124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Data Modelling</a:t>
              </a:r>
              <a:endParaRPr b="0" lang="en-US" sz="1200" spc="-1" strike="noStrike">
                <a:solidFill>
                  <a:srgbClr val="000000"/>
                </a:solidFill>
                <a:latin typeface="Arial"/>
              </a:endParaRPr>
            </a:p>
          </p:txBody>
        </p:sp>
      </p:grpSp>
      <p:grpSp>
        <p:nvGrpSpPr>
          <p:cNvPr id="343" name="Group 24"/>
          <p:cNvGrpSpPr/>
          <p:nvPr/>
        </p:nvGrpSpPr>
        <p:grpSpPr>
          <a:xfrm>
            <a:off x="5646240" y="3154680"/>
            <a:ext cx="948960" cy="568800"/>
            <a:chOff x="5646240" y="3154680"/>
            <a:chExt cx="948960" cy="568800"/>
          </a:xfrm>
        </p:grpSpPr>
        <p:sp>
          <p:nvSpPr>
            <p:cNvPr id="344" name="Rectangle: Rounded Corners 25"/>
            <p:cNvSpPr/>
            <p:nvPr/>
          </p:nvSpPr>
          <p:spPr>
            <a:xfrm>
              <a:off x="5646240" y="3154680"/>
              <a:ext cx="948960" cy="568800"/>
            </a:xfrm>
            <a:prstGeom prst="roundRect">
              <a:avLst>
                <a:gd name="adj" fmla="val 10000"/>
              </a:avLst>
            </a:prstGeom>
            <a:solidFill>
              <a:srgbClr val="00b05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2000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45" name="Rectangle: Rounded Corners 4"/>
            <p:cNvSpPr/>
            <p:nvPr/>
          </p:nvSpPr>
          <p:spPr>
            <a:xfrm>
              <a:off x="5663160" y="317124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DAX</a:t>
              </a:r>
              <a:endParaRPr b="0" lang="en-US" sz="1200" spc="-1" strike="noStrike">
                <a:solidFill>
                  <a:srgbClr val="000000"/>
                </a:solidFill>
                <a:latin typeface="Arial"/>
              </a:endParaRPr>
            </a:p>
          </p:txBody>
        </p:sp>
      </p:grpSp>
      <p:grpSp>
        <p:nvGrpSpPr>
          <p:cNvPr id="346" name="Group 27"/>
          <p:cNvGrpSpPr/>
          <p:nvPr/>
        </p:nvGrpSpPr>
        <p:grpSpPr>
          <a:xfrm>
            <a:off x="6986880" y="3171240"/>
            <a:ext cx="948960" cy="568800"/>
            <a:chOff x="6986880" y="3171240"/>
            <a:chExt cx="948960" cy="568800"/>
          </a:xfrm>
        </p:grpSpPr>
        <p:sp>
          <p:nvSpPr>
            <p:cNvPr id="347" name="Rectangle: Rounded Corners 28"/>
            <p:cNvSpPr/>
            <p:nvPr/>
          </p:nvSpPr>
          <p:spPr>
            <a:xfrm>
              <a:off x="6986880" y="3171240"/>
              <a:ext cx="948960" cy="568800"/>
            </a:xfrm>
            <a:prstGeom prst="roundRect">
              <a:avLst>
                <a:gd name="adj" fmla="val 10000"/>
              </a:avLst>
            </a:prstGeom>
            <a:solidFill>
              <a:srgbClr val="00b0f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2500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48" name="Rectangle: Rounded Corners 4"/>
            <p:cNvSpPr/>
            <p:nvPr/>
          </p:nvSpPr>
          <p:spPr>
            <a:xfrm>
              <a:off x="7003440" y="318816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Report Building</a:t>
              </a:r>
              <a:endParaRPr b="0" lang="en-US" sz="1200" spc="-1" strike="noStrike">
                <a:solidFill>
                  <a:srgbClr val="000000"/>
                </a:solidFill>
                <a:latin typeface="Arial"/>
              </a:endParaRPr>
            </a:p>
          </p:txBody>
        </p:sp>
      </p:grpSp>
      <p:grpSp>
        <p:nvGrpSpPr>
          <p:cNvPr id="349" name="Group 30"/>
          <p:cNvGrpSpPr/>
          <p:nvPr/>
        </p:nvGrpSpPr>
        <p:grpSpPr>
          <a:xfrm>
            <a:off x="8290440" y="3143520"/>
            <a:ext cx="948960" cy="568800"/>
            <a:chOff x="8290440" y="3143520"/>
            <a:chExt cx="948960" cy="568800"/>
          </a:xfrm>
        </p:grpSpPr>
        <p:sp>
          <p:nvSpPr>
            <p:cNvPr id="350" name="Rectangle: Rounded Corners 31"/>
            <p:cNvSpPr/>
            <p:nvPr/>
          </p:nvSpPr>
          <p:spPr>
            <a:xfrm>
              <a:off x="8290440" y="3143520"/>
              <a:ext cx="948960" cy="568800"/>
            </a:xfrm>
            <a:prstGeom prst="roundRect">
              <a:avLst>
                <a:gd name="adj" fmla="val 10000"/>
              </a:avLst>
            </a:prstGeom>
            <a:solidFill>
              <a:srgbClr val="0070c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3000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51" name="Rectangle: Rounded Corners 4"/>
            <p:cNvSpPr/>
            <p:nvPr/>
          </p:nvSpPr>
          <p:spPr>
            <a:xfrm>
              <a:off x="8307360" y="316008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Publish Report</a:t>
              </a:r>
              <a:endParaRPr b="0" lang="en-US" sz="1200" spc="-1" strike="noStrike">
                <a:solidFill>
                  <a:srgbClr val="000000"/>
                </a:solidFill>
                <a:latin typeface="Arial"/>
              </a:endParaRPr>
            </a:p>
          </p:txBody>
        </p:sp>
      </p:grpSp>
      <p:grpSp>
        <p:nvGrpSpPr>
          <p:cNvPr id="352" name="Group 33"/>
          <p:cNvGrpSpPr/>
          <p:nvPr/>
        </p:nvGrpSpPr>
        <p:grpSpPr>
          <a:xfrm>
            <a:off x="9610920" y="3162960"/>
            <a:ext cx="948960" cy="568800"/>
            <a:chOff x="9610920" y="3162960"/>
            <a:chExt cx="948960" cy="568800"/>
          </a:xfrm>
        </p:grpSpPr>
        <p:sp>
          <p:nvSpPr>
            <p:cNvPr id="353" name="Rectangle: Rounded Corners 34"/>
            <p:cNvSpPr/>
            <p:nvPr/>
          </p:nvSpPr>
          <p:spPr>
            <a:xfrm>
              <a:off x="9610920" y="3162960"/>
              <a:ext cx="948960" cy="568800"/>
            </a:xfrm>
            <a:prstGeom prst="roundRect">
              <a:avLst>
                <a:gd name="adj" fmla="val 10000"/>
              </a:avLst>
            </a:prstGeom>
            <a:solidFill>
              <a:srgbClr val="00206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35000"/>
              </a:schemeClr>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354" name="Rectangle: Rounded Corners 4"/>
            <p:cNvSpPr/>
            <p:nvPr/>
          </p:nvSpPr>
          <p:spPr>
            <a:xfrm>
              <a:off x="9627840" y="317952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Dashboard Creation</a:t>
              </a:r>
              <a:endParaRPr b="0" lang="en-US" sz="1200" spc="-1" strike="noStrike">
                <a:solidFill>
                  <a:srgbClr val="000000"/>
                </a:solidFill>
                <a:latin typeface="Arial"/>
              </a:endParaRPr>
            </a:p>
          </p:txBody>
        </p:sp>
      </p:grpSp>
      <p:grpSp>
        <p:nvGrpSpPr>
          <p:cNvPr id="355" name="Group 36"/>
          <p:cNvGrpSpPr/>
          <p:nvPr/>
        </p:nvGrpSpPr>
        <p:grpSpPr>
          <a:xfrm>
            <a:off x="10971360" y="3125160"/>
            <a:ext cx="948960" cy="568800"/>
            <a:chOff x="10971360" y="3125160"/>
            <a:chExt cx="948960" cy="568800"/>
          </a:xfrm>
        </p:grpSpPr>
        <p:sp>
          <p:nvSpPr>
            <p:cNvPr id="356" name="Rectangle: Rounded Corners 37"/>
            <p:cNvSpPr/>
            <p:nvPr/>
          </p:nvSpPr>
          <p:spPr>
            <a:xfrm>
              <a:off x="10971360" y="3125160"/>
              <a:ext cx="948960" cy="568800"/>
            </a:xfrm>
            <a:prstGeom prst="roundRect">
              <a:avLst>
                <a:gd name="adj" fmla="val 10000"/>
              </a:avLst>
            </a:prstGeom>
            <a:solidFill>
              <a:srgbClr val="7030a0"/>
            </a:solidFill>
            <a:ln w="0">
              <a:noFill/>
            </a:ln>
            <a:effectLst>
              <a:outerShdw blurRad="39960" dir="5400000" dist="23040" rotWithShape="0">
                <a:srgbClr val="000000">
                  <a:alpha val="35000"/>
                </a:srgbClr>
              </a:outerShdw>
            </a:effectLst>
          </p:spPr>
          <p:style>
            <a:lnRef idx="0">
              <a:schemeClr val="lt1">
                <a:hueOff val="0"/>
                <a:satOff val="0"/>
                <a:lumOff val="0"/>
                <a:alphaOff val="0"/>
              </a:schemeClr>
            </a:lnRef>
            <a:fillRef idx="0"/>
            <a:effectRef idx="3">
              <a:schemeClr val="accent6">
                <a:alpha val="90000"/>
                <a:hueOff val="0"/>
                <a:satOff val="0"/>
                <a:lumOff val="0"/>
                <a:alphaOff val="-4000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57" name="Rectangle: Rounded Corners 4"/>
            <p:cNvSpPr/>
            <p:nvPr/>
          </p:nvSpPr>
          <p:spPr>
            <a:xfrm>
              <a:off x="10988280" y="3142080"/>
              <a:ext cx="915480" cy="53532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420"/>
                </a:spcAft>
                <a:tabLst>
                  <a:tab algn="l" pos="0"/>
                </a:tabLst>
              </a:pPr>
              <a:r>
                <a:rPr b="1" lang="en-US" sz="1200" spc="-1" strike="noStrike">
                  <a:solidFill>
                    <a:schemeClr val="lt1"/>
                  </a:solidFill>
                  <a:latin typeface="Arial"/>
                  <a:ea typeface="DejaVu Sans"/>
                </a:rPr>
                <a:t>Share &amp; Create</a:t>
              </a:r>
              <a:endParaRPr b="0" lang="en-US" sz="1200" spc="-1" strike="noStrike">
                <a:solidFill>
                  <a:srgbClr val="000000"/>
                </a:solidFill>
                <a:latin typeface="Arial"/>
              </a:endParaRPr>
            </a:p>
          </p:txBody>
        </p:sp>
      </p:grpSp>
      <p:sp>
        <p:nvSpPr>
          <p:cNvPr id="358" name="Rectangle 39"/>
          <p:cNvSpPr/>
          <p:nvPr/>
        </p:nvSpPr>
        <p:spPr>
          <a:xfrm>
            <a:off x="142200" y="2966760"/>
            <a:ext cx="3845520" cy="1014480"/>
          </a:xfrm>
          <a:prstGeom prst="rect">
            <a:avLst/>
          </a:prstGeom>
          <a:noFill/>
          <a:ln>
            <a:solidFill>
              <a:srgbClr val="bc95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Arial"/>
              <a:ea typeface="DejaVu Sans"/>
            </a:endParaRPr>
          </a:p>
        </p:txBody>
      </p:sp>
      <p:sp>
        <p:nvSpPr>
          <p:cNvPr id="359" name="TextBox 40"/>
          <p:cNvSpPr/>
          <p:nvPr/>
        </p:nvSpPr>
        <p:spPr>
          <a:xfrm>
            <a:off x="1227960" y="2500200"/>
            <a:ext cx="2016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Arial"/>
                <a:ea typeface="DejaVu Sans"/>
              </a:rPr>
              <a:t>Power Query</a:t>
            </a:r>
            <a:endParaRPr b="0" lang="en-US" sz="1800" spc="-1" strike="noStrike">
              <a:solidFill>
                <a:srgbClr val="000000"/>
              </a:solidFill>
              <a:latin typeface="Arial"/>
            </a:endParaRPr>
          </a:p>
        </p:txBody>
      </p:sp>
      <p:sp>
        <p:nvSpPr>
          <p:cNvPr id="360" name="TextBox 41"/>
          <p:cNvSpPr/>
          <p:nvPr/>
        </p:nvSpPr>
        <p:spPr>
          <a:xfrm>
            <a:off x="4073760" y="3982680"/>
            <a:ext cx="2016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Arial"/>
                <a:ea typeface="DejaVu Sans"/>
              </a:rPr>
              <a:t>Power Pivot</a:t>
            </a:r>
            <a:endParaRPr b="0" lang="en-US" sz="1800" spc="-1" strike="noStrike">
              <a:solidFill>
                <a:srgbClr val="000000"/>
              </a:solidFill>
              <a:latin typeface="Arial"/>
            </a:endParaRPr>
          </a:p>
        </p:txBody>
      </p:sp>
      <p:sp>
        <p:nvSpPr>
          <p:cNvPr id="361" name="TextBox 42"/>
          <p:cNvSpPr/>
          <p:nvPr/>
        </p:nvSpPr>
        <p:spPr>
          <a:xfrm>
            <a:off x="5364000" y="2604240"/>
            <a:ext cx="2016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Arial"/>
                <a:ea typeface="DejaVu Sans"/>
              </a:rPr>
              <a:t>Formula Bar</a:t>
            </a:r>
            <a:endParaRPr b="0" lang="en-US" sz="1800" spc="-1" strike="noStrike">
              <a:solidFill>
                <a:srgbClr val="000000"/>
              </a:solidFill>
              <a:latin typeface="Arial"/>
            </a:endParaRPr>
          </a:p>
        </p:txBody>
      </p:sp>
      <p:sp>
        <p:nvSpPr>
          <p:cNvPr id="362" name="TextBox 43"/>
          <p:cNvSpPr/>
          <p:nvPr/>
        </p:nvSpPr>
        <p:spPr>
          <a:xfrm>
            <a:off x="6743880" y="3860280"/>
            <a:ext cx="2016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Arial"/>
                <a:ea typeface="DejaVu Sans"/>
              </a:rPr>
              <a:t>Power View</a:t>
            </a:r>
            <a:endParaRPr b="0" lang="en-US" sz="1800" spc="-1" strike="noStrike">
              <a:solidFill>
                <a:srgbClr val="000000"/>
              </a:solidFill>
              <a:latin typeface="Arial"/>
            </a:endParaRPr>
          </a:p>
        </p:txBody>
      </p:sp>
      <p:sp>
        <p:nvSpPr>
          <p:cNvPr id="363" name="Rectangle 44"/>
          <p:cNvSpPr/>
          <p:nvPr/>
        </p:nvSpPr>
        <p:spPr>
          <a:xfrm>
            <a:off x="8187480" y="2997720"/>
            <a:ext cx="3845520" cy="1014480"/>
          </a:xfrm>
          <a:prstGeom prst="rect">
            <a:avLst/>
          </a:prstGeom>
          <a:noFill/>
          <a:ln>
            <a:solidFill>
              <a:srgbClr val="bc95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Arial"/>
              <a:ea typeface="DejaVu Sans"/>
            </a:endParaRPr>
          </a:p>
        </p:txBody>
      </p:sp>
      <p:sp>
        <p:nvSpPr>
          <p:cNvPr id="364" name="TextBox 45"/>
          <p:cNvSpPr/>
          <p:nvPr/>
        </p:nvSpPr>
        <p:spPr>
          <a:xfrm>
            <a:off x="9224280" y="2500200"/>
            <a:ext cx="2016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Arial"/>
                <a:ea typeface="DejaVu Sans"/>
              </a:rPr>
              <a:t>Power BI Service</a:t>
            </a:r>
            <a:endParaRPr b="0" lang="en-US" sz="1800" spc="-1" strike="noStrike">
              <a:solidFill>
                <a:srgbClr val="000000"/>
              </a:solidFill>
              <a:latin typeface="Arial"/>
            </a:endParaRPr>
          </a:p>
        </p:txBody>
      </p:sp>
      <p:sp>
        <p:nvSpPr>
          <p:cNvPr id="365" name="Arrow: Left-Right 46"/>
          <p:cNvSpPr/>
          <p:nvPr/>
        </p:nvSpPr>
        <p:spPr>
          <a:xfrm>
            <a:off x="142200" y="4765320"/>
            <a:ext cx="7908120" cy="1367280"/>
          </a:xfrm>
          <a:prstGeom prst="leftRightArrow">
            <a:avLst>
              <a:gd name="adj1" fmla="val 50000"/>
              <a:gd name="adj2" fmla="val 50000"/>
            </a:avLst>
          </a:prstGeom>
          <a:solidFill>
            <a:schemeClr val="bg2">
              <a:lumMod val="75000"/>
            </a:schemeClr>
          </a:solidFill>
          <a:ln>
            <a:solidFill>
              <a:srgbClr val="000000"/>
            </a:solid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en-US" sz="3600" spc="-1" strike="noStrike">
                <a:solidFill>
                  <a:schemeClr val="lt1"/>
                </a:solidFill>
                <a:latin typeface="Arial"/>
                <a:ea typeface="DejaVu Sans"/>
              </a:rPr>
              <a:t>Power BI Desktop</a:t>
            </a:r>
            <a:endParaRPr b="0" lang="en-US" sz="3600" spc="-1" strike="noStrike">
              <a:solidFill>
                <a:srgbClr val="000000"/>
              </a:solidFill>
              <a:latin typeface="Arial"/>
            </a:endParaRPr>
          </a:p>
        </p:txBody>
      </p:sp>
      <p:sp>
        <p:nvSpPr>
          <p:cNvPr id="366" name="Arrow: Left-Right 47"/>
          <p:cNvSpPr/>
          <p:nvPr/>
        </p:nvSpPr>
        <p:spPr>
          <a:xfrm>
            <a:off x="8052120" y="4665240"/>
            <a:ext cx="3915720" cy="1566720"/>
          </a:xfrm>
          <a:prstGeom prst="leftRightArrow">
            <a:avLst>
              <a:gd name="adj1" fmla="val 50000"/>
              <a:gd name="adj2" fmla="val 50000"/>
            </a:avLst>
          </a:prstGeom>
          <a:solidFill>
            <a:schemeClr val="bg2">
              <a:lumMod val="50000"/>
            </a:schemeClr>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2800" spc="-1" strike="noStrike">
              <a:solidFill>
                <a:srgbClr val="000000"/>
              </a:solidFill>
              <a:latin typeface="Arial"/>
            </a:endParaRPr>
          </a:p>
          <a:p>
            <a:pPr algn="ctr">
              <a:lnSpc>
                <a:spcPct val="100000"/>
              </a:lnSpc>
            </a:pPr>
            <a:r>
              <a:rPr b="0" lang="en-US" sz="2800" spc="-1" strike="noStrike">
                <a:solidFill>
                  <a:schemeClr val="lt1"/>
                </a:solidFill>
                <a:latin typeface="Arial"/>
                <a:ea typeface="DejaVu Sans"/>
              </a:rPr>
              <a:t>Power BI Service</a:t>
            </a:r>
            <a:endParaRPr b="0" lang="en-US" sz="2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32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32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3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33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33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35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35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3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340"/>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6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33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34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36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3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346"/>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36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331"/>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349"/>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33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35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335"/>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5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6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6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365"/>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581040" y="702000"/>
            <a:ext cx="11027520" cy="1011600"/>
          </a:xfrm>
          <a:prstGeom prst="rect">
            <a:avLst/>
          </a:prstGeom>
          <a:noFill/>
          <a:ln w="0">
            <a:noFill/>
          </a:ln>
        </p:spPr>
        <p:txBody>
          <a:bodyPr lIns="90000" rIns="90000" tIns="45000" bIns="45000" anchor="b">
            <a:noAutofit/>
          </a:bodyPr>
          <a:p>
            <a:pPr marL="360000" indent="0" algn="ctr">
              <a:lnSpc>
                <a:spcPct val="100000"/>
              </a:lnSpc>
              <a:buNone/>
              <a:tabLst>
                <a:tab algn="l" pos="0"/>
              </a:tabLst>
            </a:pPr>
            <a:r>
              <a:rPr b="1" lang="en-US" sz="4800" spc="-1" strike="noStrike" cap="all">
                <a:solidFill>
                  <a:srgbClr val="ffffff"/>
                </a:solidFill>
                <a:latin typeface="Gill Sans MT"/>
                <a:ea typeface="DejaVu Sans"/>
              </a:rPr>
              <a:t>data</a:t>
            </a:r>
            <a:endParaRPr b="0" lang="en-US" sz="4800" spc="-1" strike="noStrike">
              <a:solidFill>
                <a:srgbClr val="000000"/>
              </a:solidFill>
              <a:latin typeface="Arial"/>
            </a:endParaRPr>
          </a:p>
        </p:txBody>
      </p:sp>
      <p:sp>
        <p:nvSpPr>
          <p:cNvPr id="279" name="Rectangle 232"/>
          <p:cNvSpPr/>
          <p:nvPr/>
        </p:nvSpPr>
        <p:spPr>
          <a:xfrm>
            <a:off x="685800" y="2113560"/>
            <a:ext cx="11199600" cy="1542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Data is a collection of various facts, such as measurements, observations, and figures, that have been transformed into a language that computers can understand.</a:t>
            </a:r>
            <a:endParaRPr b="0" lang="en-US" sz="1800" spc="-1" strike="noStrike">
              <a:solidFill>
                <a:srgbClr val="000000"/>
              </a:solidFill>
              <a:latin typeface="Arial"/>
            </a:endParaRPr>
          </a:p>
        </p:txBody>
      </p:sp>
      <p:sp>
        <p:nvSpPr>
          <p:cNvPr id="280" name="Title 4"/>
          <p:cNvSpPr/>
          <p:nvPr/>
        </p:nvSpPr>
        <p:spPr>
          <a:xfrm>
            <a:off x="400680" y="2514600"/>
            <a:ext cx="11027520" cy="101160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n-US" sz="2800" spc="-1" strike="noStrike" cap="all">
                <a:solidFill>
                  <a:srgbClr val="000000"/>
                </a:solidFill>
                <a:latin typeface="Gill Sans MT"/>
                <a:ea typeface="DejaVu Sans"/>
              </a:rPr>
              <a:t>Importance of data</a:t>
            </a:r>
            <a:endParaRPr b="0" lang="en-US" sz="2800" spc="-1" strike="noStrike">
              <a:solidFill>
                <a:srgbClr val="000000"/>
              </a:solidFill>
              <a:latin typeface="Arial"/>
            </a:endParaRPr>
          </a:p>
        </p:txBody>
      </p:sp>
      <p:sp>
        <p:nvSpPr>
          <p:cNvPr id="281" name="Rectangle 234"/>
          <p:cNvSpPr/>
          <p:nvPr/>
        </p:nvSpPr>
        <p:spPr>
          <a:xfrm>
            <a:off x="685800" y="3832920"/>
            <a:ext cx="11199600" cy="239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Understanding problems and positions of organization / people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Understanding needs of an organization or people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Knowing nature of customer, employee, market etc….</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Decision Making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Solving real world problems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Improving process(fast and less expensive)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Keep track of all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Best utilization of resources available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Finding performance of a company or group of people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577440" y="834120"/>
            <a:ext cx="11027520" cy="1011600"/>
          </a:xfrm>
          <a:prstGeom prst="rect">
            <a:avLst/>
          </a:prstGeom>
          <a:noFill/>
          <a:ln w="0">
            <a:noFill/>
          </a:ln>
        </p:spPr>
        <p:txBody>
          <a:bodyPr lIns="90000" rIns="90000" tIns="45000" bIns="45000" anchor="b">
            <a:noAutofit/>
          </a:bodyPr>
          <a:p>
            <a:pPr indent="0" algn="ctr">
              <a:lnSpc>
                <a:spcPct val="100000"/>
              </a:lnSpc>
              <a:buNone/>
              <a:tabLst>
                <a:tab algn="l" pos="0"/>
              </a:tabLst>
            </a:pPr>
            <a:r>
              <a:rPr b="1" lang="en-US" sz="4000" spc="-1" strike="noStrike" cap="all">
                <a:solidFill>
                  <a:srgbClr val="ffffff"/>
                </a:solidFill>
                <a:latin typeface="Gill Sans MT"/>
                <a:ea typeface="DejaVu Sans"/>
              </a:rPr>
              <a:t>Job roles in Power BI &amp; corresponding Average Salary</a:t>
            </a:r>
            <a:endParaRPr b="0" lang="en-US" sz="4000" spc="-1" strike="noStrike">
              <a:solidFill>
                <a:srgbClr val="000000"/>
              </a:solidFill>
              <a:latin typeface="Arial"/>
            </a:endParaRPr>
          </a:p>
        </p:txBody>
      </p:sp>
      <p:sp>
        <p:nvSpPr>
          <p:cNvPr id="368" name="Content Placeholder 2"/>
          <p:cNvSpPr/>
          <p:nvPr/>
        </p:nvSpPr>
        <p:spPr>
          <a:xfrm>
            <a:off x="1505520" y="2155320"/>
            <a:ext cx="9171000" cy="3654720"/>
          </a:xfrm>
          <a:prstGeom prst="rect">
            <a:avLst/>
          </a:prstGeom>
          <a:noFill/>
          <a:ln w="0">
            <a:noFill/>
          </a:ln>
        </p:spPr>
        <p:style>
          <a:lnRef idx="0"/>
          <a:fillRef idx="0"/>
          <a:effectRef idx="0"/>
          <a:fontRef idx="minor"/>
        </p:style>
        <p:txBody>
          <a:bodyPr lIns="90000" rIns="90000" tIns="45000" bIns="45000" anchor="ctr">
            <a:noAutofit/>
          </a:bodyPr>
          <a:p>
            <a:pPr marL="343080" indent="-343080">
              <a:lnSpc>
                <a:spcPct val="100000"/>
              </a:lnSpc>
              <a:buClr>
                <a:srgbClr val="000000"/>
              </a:buClr>
              <a:buFont typeface="StarSymbol"/>
              <a:buAutoNum type="arabicPeriod"/>
            </a:pPr>
            <a:r>
              <a:rPr b="0" lang="en-US" sz="2400" spc="-1" strike="noStrike">
                <a:solidFill>
                  <a:srgbClr val="000000"/>
                </a:solidFill>
                <a:latin typeface="Arial"/>
                <a:ea typeface="DejaVu Sans"/>
              </a:rPr>
              <a:t>Power BI Manager - </a:t>
            </a:r>
            <a:r>
              <a:rPr b="0" lang="en-IN" sz="2400" spc="-1" strike="noStrike">
                <a:solidFill>
                  <a:srgbClr val="000000"/>
                </a:solidFill>
                <a:latin typeface="Arial"/>
                <a:ea typeface="DejaVu Sans"/>
              </a:rPr>
              <a:t>₹ 21.5 Lakhs</a:t>
            </a:r>
            <a:endParaRPr b="0" lang="en-US" sz="24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400" spc="-1" strike="noStrike">
                <a:solidFill>
                  <a:srgbClr val="000000"/>
                </a:solidFill>
                <a:latin typeface="Arial"/>
                <a:ea typeface="DejaVu Sans"/>
              </a:rPr>
              <a:t>Power BI Project Manager - </a:t>
            </a:r>
            <a:r>
              <a:rPr b="0" lang="en-IN" sz="2400" spc="-1" strike="noStrike">
                <a:solidFill>
                  <a:srgbClr val="000000"/>
                </a:solidFill>
                <a:latin typeface="Arial"/>
                <a:ea typeface="DejaVu Sans"/>
              </a:rPr>
              <a:t>₹ 14.1 Lakhs</a:t>
            </a:r>
            <a:endParaRPr b="0" lang="en-US" sz="24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400" spc="-1" strike="noStrike">
                <a:solidFill>
                  <a:srgbClr val="000000"/>
                </a:solidFill>
                <a:latin typeface="Arial"/>
                <a:ea typeface="DejaVu Sans"/>
              </a:rPr>
              <a:t>Power BI Administrator - </a:t>
            </a:r>
            <a:r>
              <a:rPr b="0" lang="en-IN" sz="2400" spc="-1" strike="noStrike">
                <a:solidFill>
                  <a:srgbClr val="000000"/>
                </a:solidFill>
                <a:latin typeface="Arial"/>
                <a:ea typeface="DejaVu Sans"/>
              </a:rPr>
              <a:t>₹ 8.6 Lakhs</a:t>
            </a:r>
            <a:endParaRPr b="0" lang="en-US" sz="24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400" spc="-1" strike="noStrike">
                <a:solidFill>
                  <a:srgbClr val="000000"/>
                </a:solidFill>
                <a:latin typeface="Arial"/>
                <a:ea typeface="DejaVu Sans"/>
              </a:rPr>
              <a:t>Power BI Consultant - </a:t>
            </a:r>
            <a:r>
              <a:rPr b="0" lang="en-IN" sz="2400" spc="-1" strike="noStrike">
                <a:solidFill>
                  <a:srgbClr val="000000"/>
                </a:solidFill>
                <a:latin typeface="Arial"/>
                <a:ea typeface="DejaVu Sans"/>
              </a:rPr>
              <a:t>₹ 6.3 Lakhs</a:t>
            </a:r>
            <a:endParaRPr b="0" lang="en-US" sz="24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400" spc="-1" strike="noStrike">
                <a:solidFill>
                  <a:srgbClr val="000000"/>
                </a:solidFill>
                <a:latin typeface="Arial"/>
                <a:ea typeface="DejaVu Sans"/>
              </a:rPr>
              <a:t>Power BI Semantic Model Developer - </a:t>
            </a:r>
            <a:r>
              <a:rPr b="0" lang="en-IN" sz="2400" spc="-1" strike="noStrike">
                <a:solidFill>
                  <a:srgbClr val="000000"/>
                </a:solidFill>
                <a:latin typeface="Arial"/>
                <a:ea typeface="DejaVu Sans"/>
              </a:rPr>
              <a:t>₹ 5.9 Lakhs</a:t>
            </a:r>
            <a:endParaRPr b="0" lang="en-US" sz="24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400" spc="-1" strike="noStrike">
                <a:solidFill>
                  <a:srgbClr val="000000"/>
                </a:solidFill>
                <a:latin typeface="Arial"/>
                <a:ea typeface="DejaVu Sans"/>
              </a:rPr>
              <a:t>Power BI Developer - </a:t>
            </a:r>
            <a:r>
              <a:rPr b="0" lang="en-IN" sz="2400" spc="-1" strike="noStrike">
                <a:solidFill>
                  <a:srgbClr val="000000"/>
                </a:solidFill>
                <a:latin typeface="Arial"/>
                <a:ea typeface="DejaVu Sans"/>
              </a:rPr>
              <a:t>₹ 5.8 Lakhs</a:t>
            </a:r>
            <a:endParaRPr b="0" lang="en-US" sz="24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400" spc="-1" strike="noStrike">
                <a:solidFill>
                  <a:srgbClr val="000000"/>
                </a:solidFill>
                <a:latin typeface="Arial"/>
                <a:ea typeface="DejaVu Sans"/>
              </a:rPr>
              <a:t>Data Analyst - ₹ 4.3 Lakhs </a:t>
            </a:r>
            <a:endParaRPr b="0" lang="en-US" sz="2400" spc="-1" strike="noStrike">
              <a:solidFill>
                <a:srgbClr val="000000"/>
              </a:solidFill>
              <a:latin typeface="Arial"/>
            </a:endParaRPr>
          </a:p>
          <a:p>
            <a:pPr>
              <a:lnSpc>
                <a:spcPct val="100000"/>
              </a:lnSpc>
              <a:spcBef>
                <a:spcPts val="360"/>
              </a:spcBef>
              <a:spcAft>
                <a:spcPts val="601"/>
              </a:spcAft>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581040" y="702000"/>
            <a:ext cx="11027520" cy="1011600"/>
          </a:xfrm>
          <a:prstGeom prst="rect">
            <a:avLst/>
          </a:prstGeom>
          <a:noFill/>
          <a:ln w="0">
            <a:noFill/>
          </a:ln>
        </p:spPr>
        <p:txBody>
          <a:bodyPr lIns="90000" rIns="90000" tIns="45000" bIns="45000" anchor="b">
            <a:noAutofit/>
          </a:bodyPr>
          <a:p>
            <a:pPr indent="0" algn="ctr">
              <a:lnSpc>
                <a:spcPct val="100000"/>
              </a:lnSpc>
              <a:buNone/>
              <a:tabLst>
                <a:tab algn="l" pos="0"/>
              </a:tabLst>
            </a:pPr>
            <a:r>
              <a:rPr b="1" lang="en-US" sz="3600" spc="-1" strike="noStrike" cap="all">
                <a:solidFill>
                  <a:srgbClr val="ffffff"/>
                </a:solidFill>
                <a:latin typeface="Gill Sans MT"/>
                <a:ea typeface="DejaVu Sans"/>
              </a:rPr>
              <a:t>facts</a:t>
            </a:r>
            <a:endParaRPr b="0" lang="en-US" sz="3600" spc="-1" strike="noStrike">
              <a:solidFill>
                <a:srgbClr val="000000"/>
              </a:solidFill>
              <a:latin typeface="Arial"/>
            </a:endParaRPr>
          </a:p>
        </p:txBody>
      </p:sp>
      <p:sp>
        <p:nvSpPr>
          <p:cNvPr id="370" name="PlaceHolder 2"/>
          <p:cNvSpPr>
            <a:spLocks noGrp="1"/>
          </p:cNvSpPr>
          <p:nvPr>
            <p:ph/>
          </p:nvPr>
        </p:nvSpPr>
        <p:spPr>
          <a:xfrm>
            <a:off x="581040" y="2180520"/>
            <a:ext cx="10851480" cy="456840"/>
          </a:xfrm>
          <a:prstGeom prst="rect">
            <a:avLst/>
          </a:prstGeom>
          <a:noFill/>
          <a:ln w="0">
            <a:noFill/>
          </a:ln>
        </p:spPr>
        <p:txBody>
          <a:bodyPr lIns="90000" rIns="90000" tIns="45000" bIns="45000" anchor="ctr">
            <a:normAutofit/>
          </a:bodyPr>
          <a:p>
            <a:pPr marL="306000" indent="-306000" algn="ctr">
              <a:lnSpc>
                <a:spcPct val="100000"/>
              </a:lnSpc>
              <a:spcBef>
                <a:spcPts val="360"/>
              </a:spcBef>
              <a:spcAft>
                <a:spcPts val="601"/>
              </a:spcAft>
              <a:buClr>
                <a:srgbClr val="f8931d"/>
              </a:buClr>
              <a:buSzPct val="92000"/>
              <a:buFont typeface="Wingdings 2" charset="2"/>
              <a:buChar char=""/>
            </a:pPr>
            <a:r>
              <a:rPr b="0" lang="en-US" sz="1800" spc="-1" strike="noStrike">
                <a:solidFill>
                  <a:srgbClr val="39302a"/>
                </a:solidFill>
                <a:latin typeface="Gill Sans MT"/>
                <a:ea typeface="DejaVu Sans"/>
              </a:rPr>
              <a:t>It was originally designed by </a:t>
            </a:r>
            <a:r>
              <a:rPr b="1" lang="en-US" sz="1800" spc="-1" strike="noStrike">
                <a:solidFill>
                  <a:srgbClr val="39302a"/>
                </a:solidFill>
                <a:latin typeface="Gill Sans MT"/>
                <a:ea typeface="DejaVu Sans"/>
              </a:rPr>
              <a:t>Ron George</a:t>
            </a:r>
            <a:r>
              <a:rPr b="0" lang="en-US" sz="1800" spc="-1" strike="noStrike">
                <a:solidFill>
                  <a:srgbClr val="39302a"/>
                </a:solidFill>
                <a:latin typeface="Gill Sans MT"/>
                <a:ea typeface="DejaVu Sans"/>
              </a:rPr>
              <a:t> in the summer of 2010 and named Project Crescent.</a:t>
            </a:r>
            <a:endParaRPr b="0" lang="en-US" sz="1800" spc="-1" strike="noStrike">
              <a:solidFill>
                <a:srgbClr val="000000"/>
              </a:solidFill>
              <a:latin typeface="Arial"/>
            </a:endParaRPr>
          </a:p>
        </p:txBody>
      </p:sp>
      <p:pic>
        <p:nvPicPr>
          <p:cNvPr id="371" name="Picture 3" descr=""/>
          <p:cNvPicPr/>
          <p:nvPr/>
        </p:nvPicPr>
        <p:blipFill>
          <a:blip r:embed="rId1"/>
          <a:stretch/>
        </p:blipFill>
        <p:spPr>
          <a:xfrm>
            <a:off x="1442160" y="2922480"/>
            <a:ext cx="9339840" cy="3844080"/>
          </a:xfrm>
          <a:prstGeom prst="rect">
            <a:avLst/>
          </a:prstGeom>
          <a:ln w="0">
            <a:noFill/>
          </a:ln>
        </p:spPr>
      </p:pic>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581040" y="702000"/>
            <a:ext cx="11027520" cy="1011600"/>
          </a:xfrm>
          <a:prstGeom prst="rect">
            <a:avLst/>
          </a:prstGeom>
          <a:noFill/>
          <a:ln w="0">
            <a:noFill/>
          </a:ln>
        </p:spPr>
        <p:txBody>
          <a:bodyPr lIns="90000" rIns="90000" tIns="45000" bIns="45000" anchor="b">
            <a:noAutofit/>
          </a:bodyPr>
          <a:p>
            <a:pPr indent="0" algn="ctr">
              <a:lnSpc>
                <a:spcPct val="100000"/>
              </a:lnSpc>
              <a:buNone/>
              <a:tabLst>
                <a:tab algn="l" pos="0"/>
              </a:tabLst>
            </a:pPr>
            <a:r>
              <a:rPr b="1" lang="en-US" sz="3600" spc="-1" strike="noStrike" cap="all">
                <a:solidFill>
                  <a:srgbClr val="ffffff"/>
                </a:solidFill>
                <a:latin typeface="Gill Sans MT"/>
                <a:ea typeface="DejaVu Sans"/>
              </a:rPr>
              <a:t> </a:t>
            </a:r>
            <a:r>
              <a:rPr b="1" lang="en-US" sz="3600" spc="-1" strike="noStrike" cap="all">
                <a:solidFill>
                  <a:srgbClr val="ffffff"/>
                </a:solidFill>
                <a:latin typeface="Gill Sans MT"/>
                <a:ea typeface="DejaVu Sans"/>
              </a:rPr>
              <a:t>other Important points of power bi</a:t>
            </a:r>
            <a:endParaRPr b="0" lang="en-US" sz="3600" spc="-1" strike="noStrike">
              <a:solidFill>
                <a:srgbClr val="000000"/>
              </a:solidFill>
              <a:latin typeface="Arial"/>
            </a:endParaRPr>
          </a:p>
        </p:txBody>
      </p:sp>
      <p:pic>
        <p:nvPicPr>
          <p:cNvPr id="373" name="Picture 3" descr=""/>
          <p:cNvPicPr/>
          <p:nvPr/>
        </p:nvPicPr>
        <p:blipFill>
          <a:blip r:embed="rId1"/>
          <a:stretch/>
        </p:blipFill>
        <p:spPr>
          <a:xfrm>
            <a:off x="581040" y="1812240"/>
            <a:ext cx="11027520" cy="2701080"/>
          </a:xfrm>
          <a:prstGeom prst="rect">
            <a:avLst/>
          </a:prstGeom>
          <a:ln w="0">
            <a:noFill/>
          </a:ln>
        </p:spPr>
      </p:pic>
      <p:sp>
        <p:nvSpPr>
          <p:cNvPr id="374" name="TextBox 4"/>
          <p:cNvSpPr/>
          <p:nvPr/>
        </p:nvSpPr>
        <p:spPr>
          <a:xfrm>
            <a:off x="375840" y="4826520"/>
            <a:ext cx="6709680" cy="1735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Gill Sans MT"/>
                <a:ea typeface="DejaVu Sans"/>
              </a:rPr>
              <a:t>1200 different functions available</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Gill Sans MT"/>
                <a:ea typeface="DejaVu Sans"/>
              </a:rPr>
              <a:t>2</a:t>
            </a:r>
            <a:r>
              <a:rPr b="0" lang="en-IN" sz="1800" spc="-1" strike="noStrike">
                <a:solidFill>
                  <a:srgbClr val="000000"/>
                </a:solidFill>
                <a:latin typeface="Gill Sans MT"/>
                <a:ea typeface="DejaVu Sans"/>
              </a:rPr>
              <a:t>80 visuals</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Gill Sans MT"/>
                <a:ea typeface="DejaVu Sans"/>
              </a:rPr>
              <a:t>Least expensive compared to other BI tools</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Gill Sans MT"/>
                <a:ea typeface="DejaVu Sans"/>
              </a:rPr>
              <a:t>Can accept data from 100 different data sources</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Gill Sans MT"/>
                <a:ea typeface="DejaVu Sans"/>
              </a:rPr>
              <a:t>Recognized by Gartner Company (which compares all BI products)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375" name="TextBox 5"/>
          <p:cNvSpPr/>
          <p:nvPr/>
        </p:nvSpPr>
        <p:spPr>
          <a:xfrm>
            <a:off x="7503840" y="5502600"/>
            <a:ext cx="4880880" cy="2282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229" dur="indefinite" restart="never" nodeType="tmRoot">
          <p:childTnLst>
            <p:seq>
              <p:cTn id="230" dur="indefinite" nodeType="mainSeq">
                <p:childTnLst>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373"/>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374"/>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ffffff"/>
                </a:solidFill>
                <a:latin typeface="Gill Sans MT"/>
                <a:ea typeface="DejaVu Sans"/>
              </a:rPr>
              <a:t>Roles in Data</a:t>
            </a:r>
            <a:endParaRPr b="0" lang="en-US" sz="3600" spc="-1" strike="noStrike">
              <a:solidFill>
                <a:srgbClr val="000000"/>
              </a:solidFill>
              <a:latin typeface="Arial"/>
            </a:endParaRPr>
          </a:p>
        </p:txBody>
      </p:sp>
      <p:sp>
        <p:nvSpPr>
          <p:cNvPr id="283" name="PlaceHolder 2"/>
          <p:cNvSpPr>
            <a:spLocks noGrp="1"/>
          </p:cNvSpPr>
          <p:nvPr>
            <p:ph/>
          </p:nvPr>
        </p:nvSpPr>
        <p:spPr>
          <a:xfrm>
            <a:off x="2514600" y="2057400"/>
            <a:ext cx="3655800" cy="2284200"/>
          </a:xfrm>
          <a:prstGeom prst="rect">
            <a:avLst/>
          </a:prstGeom>
          <a:noFill/>
          <a:ln w="0">
            <a:noFill/>
          </a:ln>
        </p:spPr>
        <p:txBody>
          <a:bodyPr lIns="0" rIns="0" tIns="0" bIns="0" anchor="t">
            <a:normAutofit/>
          </a:bodyPr>
          <a:p>
            <a:pPr marL="432000" indent="0" algn="ctr">
              <a:lnSpc>
                <a:spcPct val="100000"/>
              </a:lnSpc>
              <a:spcBef>
                <a:spcPts val="1417"/>
              </a:spcBef>
              <a:buNone/>
              <a:tabLst>
                <a:tab algn="l" pos="0"/>
              </a:tabLst>
            </a:pPr>
            <a:r>
              <a:rPr b="1" lang="en-US" sz="1800" spc="-1" strike="noStrike">
                <a:solidFill>
                  <a:srgbClr val="39302a"/>
                </a:solidFill>
                <a:latin typeface="Gill Sans MT"/>
                <a:ea typeface="DejaVu Sans"/>
              </a:rPr>
              <a:t>Data Administrator</a:t>
            </a:r>
            <a:endParaRPr b="0" lang="en-US" sz="1800" spc="-1" strike="noStrike">
              <a:solidFill>
                <a:srgbClr val="000000"/>
              </a:solidFill>
              <a:latin typeface="Arial"/>
            </a:endParaRPr>
          </a:p>
          <a:p>
            <a:pPr marL="432000" indent="0" algn="ctr">
              <a:lnSpc>
                <a:spcPct val="100000"/>
              </a:lnSpc>
              <a:spcBef>
                <a:spcPts val="1417"/>
              </a:spcBef>
              <a:buNone/>
              <a:tabLst>
                <a:tab algn="l" pos="0"/>
              </a:tabLst>
            </a:pPr>
            <a:r>
              <a:rPr b="0" lang="en-US" sz="1800" spc="-1" strike="noStrike">
                <a:solidFill>
                  <a:srgbClr val="39302a"/>
                </a:solidFill>
                <a:latin typeface="Gill Sans MT"/>
                <a:ea typeface="DejaVu Sans"/>
              </a:rPr>
              <a:t>They figures out which data is relevant to be stored in data models. Its is less of a technical role and more of a business role with some technical knowledge.</a:t>
            </a:r>
            <a:endParaRPr b="0" lang="en-US" sz="1800" spc="-1" strike="noStrike">
              <a:solidFill>
                <a:srgbClr val="000000"/>
              </a:solidFill>
              <a:latin typeface="Arial"/>
            </a:endParaRPr>
          </a:p>
          <a:p>
            <a:pPr marL="432000" indent="0" algn="ctr">
              <a:lnSpc>
                <a:spcPct val="100000"/>
              </a:lnSpc>
              <a:spcBef>
                <a:spcPts val="1417"/>
              </a:spcBef>
              <a:buNone/>
              <a:tabLst>
                <a:tab algn="l" pos="0"/>
              </a:tabLst>
            </a:pPr>
            <a:endParaRPr b="0" lang="en-US" sz="1800" spc="-1" strike="noStrike">
              <a:solidFill>
                <a:srgbClr val="000000"/>
              </a:solidFill>
              <a:latin typeface="Arial"/>
            </a:endParaRPr>
          </a:p>
        </p:txBody>
      </p:sp>
      <p:sp>
        <p:nvSpPr>
          <p:cNvPr id="284" name="PlaceHolder 3"/>
          <p:cNvSpPr>
            <a:spLocks noGrp="1"/>
          </p:cNvSpPr>
          <p:nvPr>
            <p:ph/>
          </p:nvPr>
        </p:nvSpPr>
        <p:spPr>
          <a:xfrm>
            <a:off x="6858000" y="2131920"/>
            <a:ext cx="3549240" cy="1752480"/>
          </a:xfrm>
          <a:prstGeom prst="rect">
            <a:avLst/>
          </a:prstGeom>
          <a:noFill/>
          <a:ln w="0">
            <a:noFill/>
          </a:ln>
        </p:spPr>
        <p:txBody>
          <a:bodyPr lIns="0" rIns="0" tIns="0" bIns="0" anchor="t">
            <a:normAutofit/>
          </a:bodyPr>
          <a:p>
            <a:pPr marL="432000" indent="0" algn="ctr">
              <a:lnSpc>
                <a:spcPct val="100000"/>
              </a:lnSpc>
              <a:spcBef>
                <a:spcPts val="1417"/>
              </a:spcBef>
              <a:buNone/>
              <a:tabLst>
                <a:tab algn="l" pos="0"/>
              </a:tabLst>
            </a:pPr>
            <a:r>
              <a:rPr b="1" lang="en-US" sz="1800" spc="-1" strike="noStrike">
                <a:solidFill>
                  <a:srgbClr val="39302a"/>
                </a:solidFill>
                <a:latin typeface="Gill Sans MT"/>
                <a:ea typeface="DejaVu Sans"/>
              </a:rPr>
              <a:t>Data Engineer</a:t>
            </a:r>
            <a:endParaRPr b="0" lang="en-US" sz="1800" spc="-1" strike="noStrike">
              <a:solidFill>
                <a:srgbClr val="000000"/>
              </a:solidFill>
              <a:latin typeface="Arial"/>
            </a:endParaRPr>
          </a:p>
          <a:p>
            <a:pPr marL="432000" indent="0" algn="ctr">
              <a:lnSpc>
                <a:spcPct val="100000"/>
              </a:lnSpc>
              <a:spcBef>
                <a:spcPts val="1417"/>
              </a:spcBef>
              <a:buNone/>
              <a:tabLst>
                <a:tab algn="l" pos="0"/>
              </a:tabLst>
            </a:pPr>
            <a:r>
              <a:rPr b="0" lang="en-US" sz="1800" spc="-1" strike="noStrike">
                <a:solidFill>
                  <a:srgbClr val="39302a"/>
                </a:solidFill>
                <a:latin typeface="Gill Sans MT"/>
                <a:ea typeface="DejaVu Sans"/>
              </a:rPr>
              <a:t>Manages secured flow of structured and unstructured data from multiple sources.</a:t>
            </a:r>
            <a:endParaRPr b="0" lang="en-US" sz="1800" spc="-1" strike="noStrike">
              <a:solidFill>
                <a:srgbClr val="000000"/>
              </a:solidFill>
              <a:latin typeface="Arial"/>
            </a:endParaRPr>
          </a:p>
        </p:txBody>
      </p:sp>
      <p:sp>
        <p:nvSpPr>
          <p:cNvPr id="285" name="PlaceHolder 4"/>
          <p:cNvSpPr>
            <a:spLocks noGrp="1"/>
          </p:cNvSpPr>
          <p:nvPr>
            <p:ph/>
          </p:nvPr>
        </p:nvSpPr>
        <p:spPr>
          <a:xfrm>
            <a:off x="865440" y="4438800"/>
            <a:ext cx="3549240" cy="1752480"/>
          </a:xfrm>
          <a:prstGeom prst="rect">
            <a:avLst/>
          </a:prstGeom>
          <a:noFill/>
          <a:ln w="0">
            <a:noFill/>
          </a:ln>
        </p:spPr>
        <p:txBody>
          <a:bodyPr lIns="0" rIns="0" tIns="0" bIns="0" anchor="t">
            <a:normAutofit fontScale="97000"/>
          </a:bodyPr>
          <a:p>
            <a:pPr marL="432000" indent="0" algn="ctr">
              <a:lnSpc>
                <a:spcPct val="100000"/>
              </a:lnSpc>
              <a:spcBef>
                <a:spcPts val="1417"/>
              </a:spcBef>
              <a:buNone/>
              <a:tabLst>
                <a:tab algn="l" pos="0"/>
              </a:tabLst>
            </a:pPr>
            <a:r>
              <a:rPr b="1" lang="en-US" sz="1800" spc="-1" strike="noStrike">
                <a:solidFill>
                  <a:srgbClr val="39302a"/>
                </a:solidFill>
                <a:latin typeface="Gill Sans MT"/>
                <a:ea typeface="DejaVu Sans"/>
              </a:rPr>
              <a:t>Data Analyst</a:t>
            </a:r>
            <a:endParaRPr b="0" lang="en-US" sz="1800" spc="-1" strike="noStrike">
              <a:solidFill>
                <a:srgbClr val="000000"/>
              </a:solidFill>
              <a:latin typeface="Arial"/>
            </a:endParaRPr>
          </a:p>
          <a:p>
            <a:pPr marL="432000" indent="0" algn="ctr">
              <a:lnSpc>
                <a:spcPct val="100000"/>
              </a:lnSpc>
              <a:spcBef>
                <a:spcPts val="1417"/>
              </a:spcBef>
              <a:buNone/>
              <a:tabLst>
                <a:tab algn="l" pos="0"/>
              </a:tabLst>
            </a:pPr>
            <a:r>
              <a:rPr b="0" lang="en-US" sz="1800" spc="-1" strike="noStrike">
                <a:solidFill>
                  <a:srgbClr val="39302a"/>
                </a:solidFill>
                <a:latin typeface="Gill Sans MT"/>
                <a:ea typeface="DejaVu Sans"/>
              </a:rPr>
              <a:t>Responsible for capturing,cleaning, modifying and transforming data and creating dashboards and reports, using visualization tools.</a:t>
            </a:r>
            <a:endParaRPr b="0" lang="en-US" sz="1800" spc="-1" strike="noStrike">
              <a:solidFill>
                <a:srgbClr val="000000"/>
              </a:solidFill>
              <a:latin typeface="Arial"/>
            </a:endParaRPr>
          </a:p>
        </p:txBody>
      </p:sp>
      <p:sp>
        <p:nvSpPr>
          <p:cNvPr id="286" name="PlaceHolder 5"/>
          <p:cNvSpPr>
            <a:spLocks noGrp="1"/>
          </p:cNvSpPr>
          <p:nvPr>
            <p:ph/>
          </p:nvPr>
        </p:nvSpPr>
        <p:spPr>
          <a:xfrm>
            <a:off x="4416480" y="4438800"/>
            <a:ext cx="3549240" cy="1752480"/>
          </a:xfrm>
          <a:prstGeom prst="rect">
            <a:avLst/>
          </a:prstGeom>
          <a:noFill/>
          <a:ln w="0">
            <a:noFill/>
          </a:ln>
        </p:spPr>
        <p:txBody>
          <a:bodyPr lIns="0" rIns="0" tIns="0" bIns="0" anchor="t">
            <a:normAutofit/>
          </a:bodyPr>
          <a:p>
            <a:pPr marL="432000" indent="0" algn="ctr">
              <a:lnSpc>
                <a:spcPct val="100000"/>
              </a:lnSpc>
              <a:spcBef>
                <a:spcPts val="1417"/>
              </a:spcBef>
              <a:buNone/>
              <a:tabLst>
                <a:tab algn="l" pos="0"/>
              </a:tabLst>
            </a:pPr>
            <a:r>
              <a:rPr b="1" lang="en-US" sz="1800" spc="-1" strike="noStrike">
                <a:solidFill>
                  <a:srgbClr val="39302a"/>
                </a:solidFill>
                <a:latin typeface="Gill Sans MT"/>
                <a:ea typeface="DejaVu Sans"/>
              </a:rPr>
              <a:t>Business Analyst</a:t>
            </a:r>
            <a:endParaRPr b="0" lang="en-US" sz="1800" spc="-1" strike="noStrike">
              <a:solidFill>
                <a:srgbClr val="000000"/>
              </a:solidFill>
              <a:latin typeface="Arial"/>
            </a:endParaRPr>
          </a:p>
          <a:p>
            <a:pPr marL="432000" indent="0" algn="ctr">
              <a:lnSpc>
                <a:spcPct val="100000"/>
              </a:lnSpc>
              <a:spcBef>
                <a:spcPts val="1417"/>
              </a:spcBef>
              <a:buNone/>
              <a:tabLst>
                <a:tab algn="l" pos="0"/>
              </a:tabLst>
            </a:pPr>
            <a:r>
              <a:rPr b="0" lang="en-US" sz="1800" spc="-1" strike="noStrike">
                <a:solidFill>
                  <a:srgbClr val="39302a"/>
                </a:solidFill>
                <a:latin typeface="Gill Sans MT"/>
                <a:ea typeface="DejaVu Sans"/>
              </a:rPr>
              <a:t>Interprets business data that comes from visualization. He knows pulse of business unlike data analyst.</a:t>
            </a:r>
            <a:endParaRPr b="0" lang="en-US" sz="1800" spc="-1" strike="noStrike">
              <a:solidFill>
                <a:srgbClr val="000000"/>
              </a:solidFill>
              <a:latin typeface="Arial"/>
            </a:endParaRPr>
          </a:p>
        </p:txBody>
      </p:sp>
      <p:sp>
        <p:nvSpPr>
          <p:cNvPr id="287" name="PlaceHolder 6"/>
          <p:cNvSpPr>
            <a:spLocks noGrp="1"/>
          </p:cNvSpPr>
          <p:nvPr>
            <p:ph/>
          </p:nvPr>
        </p:nvSpPr>
        <p:spPr>
          <a:xfrm>
            <a:off x="8267760" y="4343400"/>
            <a:ext cx="3617640" cy="2297160"/>
          </a:xfrm>
          <a:prstGeom prst="rect">
            <a:avLst/>
          </a:prstGeom>
          <a:noFill/>
          <a:ln w="0">
            <a:noFill/>
          </a:ln>
        </p:spPr>
        <p:txBody>
          <a:bodyPr lIns="0" rIns="0" tIns="0" bIns="0" anchor="t">
            <a:normAutofit/>
          </a:bodyPr>
          <a:p>
            <a:pPr marL="432000" indent="0" algn="ctr">
              <a:lnSpc>
                <a:spcPct val="100000"/>
              </a:lnSpc>
              <a:spcBef>
                <a:spcPts val="1417"/>
              </a:spcBef>
              <a:buNone/>
              <a:tabLst>
                <a:tab algn="l" pos="0"/>
              </a:tabLst>
            </a:pPr>
            <a:r>
              <a:rPr b="1" lang="en-US" sz="1800" spc="-1" strike="noStrike">
                <a:solidFill>
                  <a:srgbClr val="39302a"/>
                </a:solidFill>
                <a:latin typeface="Gill Sans MT"/>
                <a:ea typeface="DejaVu Sans"/>
              </a:rPr>
              <a:t>Data Scientist</a:t>
            </a:r>
            <a:endParaRPr b="0" lang="en-US" sz="1800" spc="-1" strike="noStrike">
              <a:solidFill>
                <a:srgbClr val="000000"/>
              </a:solidFill>
              <a:latin typeface="Arial"/>
            </a:endParaRPr>
          </a:p>
          <a:p>
            <a:pPr marL="432000" indent="0" algn="ctr">
              <a:lnSpc>
                <a:spcPct val="100000"/>
              </a:lnSpc>
              <a:spcBef>
                <a:spcPts val="1417"/>
              </a:spcBef>
              <a:buNone/>
              <a:tabLst>
                <a:tab algn="l" pos="0"/>
              </a:tabLst>
            </a:pPr>
            <a:r>
              <a:rPr b="0" lang="en-US" sz="1800" spc="-1" strike="noStrike">
                <a:solidFill>
                  <a:srgbClr val="39302a"/>
                </a:solidFill>
                <a:latin typeface="Gill Sans MT"/>
                <a:ea typeface="DejaVu Sans"/>
              </a:rPr>
              <a:t>Performs advanced analytics that business analyst can’t do and extracts value from data. Provides valuable insights using advanced mathematics and technologies like machine learning, deep learning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ffffff"/>
                </a:solidFill>
                <a:latin typeface="Gill Sans MT"/>
                <a:ea typeface="DejaVu Sans"/>
              </a:rPr>
              <a:t>Business Intelligence</a:t>
            </a:r>
            <a:endParaRPr b="0" lang="en-US" sz="3600" spc="-1" strike="noStrike">
              <a:solidFill>
                <a:srgbClr val="000000"/>
              </a:solidFill>
              <a:latin typeface="Arial"/>
            </a:endParaRPr>
          </a:p>
        </p:txBody>
      </p:sp>
      <p:graphicFrame>
        <p:nvGraphicFramePr>
          <p:cNvPr id="1" name="Diagram1"/>
          <p:cNvGraphicFramePr/>
          <p:nvPr>
            <p:extLst>
              <p:ext uri="{D42A27DB-BD31-4B8C-83A1-F6EECF244321}">
                <p14:modId xmlns:p14="http://schemas.microsoft.com/office/powerpoint/2010/main" val="2274741701"/>
              </p:ext>
            </p:extLst>
          </p:nvPr>
        </p:nvGraphicFramePr>
        <p:xfrm>
          <a:off x="3556080" y="2082960"/>
          <a:ext cx="5434200" cy="4316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ffffff"/>
                </a:solidFill>
                <a:latin typeface="Gill Sans MT"/>
                <a:ea typeface="DejaVu Sans"/>
              </a:rPr>
              <a:t>Business Intelligence</a:t>
            </a:r>
            <a:endParaRPr b="0" lang="en-US" sz="3600" spc="-1" strike="noStrike">
              <a:solidFill>
                <a:srgbClr val="000000"/>
              </a:solidFill>
              <a:latin typeface="Arial"/>
            </a:endParaRPr>
          </a:p>
        </p:txBody>
      </p:sp>
      <p:sp>
        <p:nvSpPr>
          <p:cNvPr id="290" name="PlaceHolder 2"/>
          <p:cNvSpPr>
            <a:spLocks noGrp="1"/>
          </p:cNvSpPr>
          <p:nvPr>
            <p:ph type="subTitle"/>
          </p:nvPr>
        </p:nvSpPr>
        <p:spPr>
          <a:xfrm>
            <a:off x="581040" y="2180520"/>
            <a:ext cx="11027520" cy="3676320"/>
          </a:xfrm>
          <a:prstGeom prst="rect">
            <a:avLst/>
          </a:prstGeom>
          <a:noFill/>
          <a:ln w="0">
            <a:noFill/>
          </a:ln>
        </p:spPr>
        <p:txBody>
          <a:bodyPr lIns="0" rIns="0" tIns="0" bIns="0" anchor="ctr">
            <a:noAutofit/>
          </a:bodyPr>
          <a:p>
            <a:pPr marL="228600" indent="0">
              <a:lnSpc>
                <a:spcPct val="100000"/>
              </a:lnSpc>
              <a:spcBef>
                <a:spcPts val="1001"/>
              </a:spcBef>
              <a:buNone/>
              <a:tabLst>
                <a:tab algn="l" pos="0"/>
              </a:tabLst>
            </a:pPr>
            <a:r>
              <a:rPr b="0" lang="en-US" sz="2400" spc="-1" strike="noStrike">
                <a:solidFill>
                  <a:srgbClr val="000000"/>
                </a:solidFill>
                <a:latin typeface="Arial"/>
                <a:ea typeface="DejaVu Sans"/>
              </a:rPr>
              <a:t>Business intelligence (BI) refers to a collection of procedures, frameworks, and tools that transform unprocessed data into actionable knowledge that helps businesses operate profitably.</a:t>
            </a:r>
            <a:endParaRPr b="0" lang="en-US" sz="2400" spc="-1" strike="noStrike">
              <a:solidFill>
                <a:srgbClr val="000000"/>
              </a:solidFill>
              <a:latin typeface="Arial"/>
            </a:endParaRPr>
          </a:p>
          <a:p>
            <a:pPr marL="228600" indent="0">
              <a:lnSpc>
                <a:spcPct val="100000"/>
              </a:lnSpc>
              <a:spcBef>
                <a:spcPts val="1001"/>
              </a:spcBef>
              <a:buNone/>
              <a:tabLst>
                <a:tab algn="l" pos="0"/>
              </a:tabLst>
            </a:pPr>
            <a:endParaRPr b="0" lang="en-US" sz="2400" spc="-1" strike="noStrike">
              <a:solidFill>
                <a:srgbClr val="000000"/>
              </a:solidFill>
              <a:latin typeface="Arial"/>
            </a:endParaRPr>
          </a:p>
          <a:p>
            <a:pPr marL="228600" indent="0">
              <a:lnSpc>
                <a:spcPct val="100000"/>
              </a:lnSpc>
              <a:spcBef>
                <a:spcPts val="1001"/>
              </a:spcBef>
              <a:buNone/>
              <a:tabLst>
                <a:tab algn="l" pos="0"/>
              </a:tabLst>
            </a:pPr>
            <a:r>
              <a:rPr b="0" lang="en-US" sz="2400" spc="-1" strike="noStrike">
                <a:solidFill>
                  <a:srgbClr val="000000"/>
                </a:solidFill>
                <a:latin typeface="Arial"/>
                <a:ea typeface="DejaVu Sans"/>
              </a:rPr>
              <a:t>BI encourages the use of historical data to assist fact-based decision making rather than assumptions and intuition.</a:t>
            </a:r>
            <a:endParaRPr b="0" lang="en-US" sz="2400" spc="-1" strike="noStrike">
              <a:solidFill>
                <a:srgbClr val="000000"/>
              </a:solidFill>
              <a:latin typeface="Arial"/>
            </a:endParaRPr>
          </a:p>
          <a:p>
            <a:pPr marL="228600" indent="0">
              <a:lnSpc>
                <a:spcPct val="100000"/>
              </a:lnSpc>
              <a:spcBef>
                <a:spcPts val="1001"/>
              </a:spcBef>
              <a:buNone/>
              <a:tabLst>
                <a:tab algn="l" pos="0"/>
              </a:tabLst>
            </a:pPr>
            <a:endParaRPr b="0" lang="en-US" sz="2400" spc="-1" strike="noStrike">
              <a:solidFill>
                <a:srgbClr val="000000"/>
              </a:solidFill>
              <a:latin typeface="Arial"/>
            </a:endParaRPr>
          </a:p>
          <a:p>
            <a:pPr marL="228600" indent="0">
              <a:lnSpc>
                <a:spcPct val="100000"/>
              </a:lnSpc>
              <a:spcBef>
                <a:spcPts val="1001"/>
              </a:spcBef>
              <a:buNone/>
              <a:tabLst>
                <a:tab algn="l" pos="0"/>
              </a:tabLst>
            </a:pPr>
            <a:r>
              <a:rPr b="0" lang="en-US" sz="2400" spc="-1" strike="noStrike">
                <a:solidFill>
                  <a:srgbClr val="000000"/>
                </a:solidFill>
                <a:latin typeface="Arial"/>
                <a:ea typeface="DejaVu Sans"/>
              </a:rPr>
              <a:t>In order to give users in-depth insight about the nature of the business, BI tools analyze data and produce reports, summaries, dashboards, maps, graphs, and charts.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9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ffffff"/>
                </a:solidFill>
                <a:latin typeface="Gill Sans MT"/>
                <a:ea typeface="DejaVu Sans"/>
              </a:rPr>
              <a:t>Importance of Business Intelligence</a:t>
            </a:r>
            <a:endParaRPr b="0" lang="en-US" sz="3600" spc="-1" strike="noStrike">
              <a:solidFill>
                <a:srgbClr val="000000"/>
              </a:solidFill>
              <a:latin typeface="Arial"/>
            </a:endParaRPr>
          </a:p>
        </p:txBody>
      </p:sp>
      <p:sp>
        <p:nvSpPr>
          <p:cNvPr id="292" name="Rectangle 245"/>
          <p:cNvSpPr/>
          <p:nvPr/>
        </p:nvSpPr>
        <p:spPr>
          <a:xfrm>
            <a:off x="867960" y="2286000"/>
            <a:ext cx="10560240" cy="4113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283"/>
              </a:spcBef>
              <a:spcAft>
                <a:spcPts val="283"/>
              </a:spcAft>
              <a:buClr>
                <a:srgbClr val="000000"/>
              </a:buClr>
              <a:buSzPct val="45000"/>
              <a:buFont typeface="Wingdings" charset="2"/>
              <a:buChar char=""/>
            </a:pPr>
            <a:r>
              <a:rPr b="0" lang="en-US" sz="2600" spc="-1" strike="noStrike">
                <a:solidFill>
                  <a:srgbClr val="000000"/>
                </a:solidFill>
                <a:latin typeface="Arial"/>
                <a:ea typeface="DejaVu Sans"/>
              </a:rPr>
              <a:t>Creating KPIs (Key Performance Indicators) based on historical data </a:t>
            </a:r>
            <a:endParaRPr b="0" lang="en-US" sz="2600" spc="-1" strike="noStrike">
              <a:solidFill>
                <a:srgbClr val="000000"/>
              </a:solidFill>
              <a:latin typeface="Arial"/>
            </a:endParaRPr>
          </a:p>
          <a:p>
            <a:pPr marL="216000" indent="-216000">
              <a:lnSpc>
                <a:spcPct val="100000"/>
              </a:lnSpc>
              <a:spcBef>
                <a:spcPts val="283"/>
              </a:spcBef>
              <a:spcAft>
                <a:spcPts val="283"/>
              </a:spcAft>
              <a:buClr>
                <a:srgbClr val="000000"/>
              </a:buClr>
              <a:buSzPct val="45000"/>
              <a:buFont typeface="Wingdings" charset="2"/>
              <a:buChar char=""/>
            </a:pPr>
            <a:r>
              <a:rPr b="0" lang="en-US" sz="2600" spc="-1" strike="noStrike">
                <a:solidFill>
                  <a:srgbClr val="000000"/>
                </a:solidFill>
                <a:latin typeface="Arial"/>
                <a:ea typeface="DejaVu Sans"/>
              </a:rPr>
              <a:t>Determine and establish standards for various procedures.</a:t>
            </a:r>
            <a:endParaRPr b="0" lang="en-US" sz="2600" spc="-1" strike="noStrike">
              <a:solidFill>
                <a:srgbClr val="000000"/>
              </a:solidFill>
              <a:latin typeface="Arial"/>
            </a:endParaRPr>
          </a:p>
          <a:p>
            <a:pPr marL="216000" indent="-216000">
              <a:lnSpc>
                <a:spcPct val="100000"/>
              </a:lnSpc>
              <a:spcBef>
                <a:spcPts val="283"/>
              </a:spcBef>
              <a:spcAft>
                <a:spcPts val="283"/>
              </a:spcAft>
              <a:buClr>
                <a:srgbClr val="000000"/>
              </a:buClr>
              <a:buSzPct val="45000"/>
              <a:buFont typeface="Wingdings" charset="2"/>
              <a:buChar char=""/>
            </a:pPr>
            <a:r>
              <a:rPr b="0" lang="en-US" sz="2600" spc="-1" strike="noStrike">
                <a:solidFill>
                  <a:srgbClr val="000000"/>
                </a:solidFill>
                <a:latin typeface="Arial"/>
                <a:ea typeface="DejaVu Sans"/>
              </a:rPr>
              <a:t>Businesses can notice issues that need to be resolved by using BI systems to identify market trends.</a:t>
            </a:r>
            <a:endParaRPr b="0" lang="en-US" sz="2600" spc="-1" strike="noStrike">
              <a:solidFill>
                <a:srgbClr val="000000"/>
              </a:solidFill>
              <a:latin typeface="Arial"/>
            </a:endParaRPr>
          </a:p>
          <a:p>
            <a:pPr marL="216000" indent="-216000">
              <a:lnSpc>
                <a:spcPct val="100000"/>
              </a:lnSpc>
              <a:spcBef>
                <a:spcPts val="283"/>
              </a:spcBef>
              <a:spcAft>
                <a:spcPts val="283"/>
              </a:spcAft>
              <a:buClr>
                <a:srgbClr val="000000"/>
              </a:buClr>
              <a:buSzPct val="45000"/>
              <a:buFont typeface="Wingdings" charset="2"/>
              <a:buChar char=""/>
            </a:pPr>
            <a:r>
              <a:rPr b="0" lang="en-US" sz="2600" spc="-1" strike="noStrike">
                <a:solidFill>
                  <a:srgbClr val="000000"/>
                </a:solidFill>
                <a:latin typeface="Arial"/>
                <a:ea typeface="DejaVu Sans"/>
              </a:rPr>
              <a:t>Data visualization, which is aided by BI, improves data quality and, as a result, decision-making quality.</a:t>
            </a:r>
            <a:endParaRPr b="0" lang="en-US" sz="2600" spc="-1" strike="noStrike">
              <a:solidFill>
                <a:srgbClr val="000000"/>
              </a:solidFill>
              <a:latin typeface="Arial"/>
            </a:endParaRPr>
          </a:p>
          <a:p>
            <a:pPr marL="216000" indent="-216000">
              <a:lnSpc>
                <a:spcPct val="100000"/>
              </a:lnSpc>
              <a:spcBef>
                <a:spcPts val="283"/>
              </a:spcBef>
              <a:spcAft>
                <a:spcPts val="283"/>
              </a:spcAft>
              <a:buClr>
                <a:srgbClr val="000000"/>
              </a:buClr>
              <a:buSzPct val="45000"/>
              <a:buFont typeface="Wingdings" charset="2"/>
              <a:buChar char=""/>
            </a:pP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Advantages of using BI tools</a:t>
            </a:r>
            <a:endParaRPr b="0" lang="en-US" sz="4000" spc="-1" strike="noStrike">
              <a:solidFill>
                <a:srgbClr val="000000"/>
              </a:solidFill>
              <a:latin typeface="Arial"/>
            </a:endParaRPr>
          </a:p>
        </p:txBody>
      </p:sp>
      <p:sp>
        <p:nvSpPr>
          <p:cNvPr id="294" name="PlaceHolder 2"/>
          <p:cNvSpPr>
            <a:spLocks noGrp="1"/>
          </p:cNvSpPr>
          <p:nvPr>
            <p:ph/>
          </p:nvPr>
        </p:nvSpPr>
        <p:spPr>
          <a:xfrm>
            <a:off x="581040" y="2180520"/>
            <a:ext cx="11027520" cy="36763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39302a"/>
                </a:solidFill>
                <a:latin typeface="Gill Sans MT"/>
                <a:ea typeface="DejaVu Sans"/>
              </a:rPr>
              <a:t>Businesses may generate reports with only one click, which saves a ton of time and resources. Additionally, it enables workers to complete their responsibilities more effectively.</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39302a"/>
                </a:solidFill>
                <a:latin typeface="Gill Sans MT"/>
                <a:ea typeface="DejaVu Sans"/>
              </a:rPr>
              <a:t>BI aids in locating any company areas that require attention.</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39302a"/>
                </a:solidFill>
                <a:latin typeface="Gill Sans MT"/>
                <a:ea typeface="DejaVu Sans"/>
              </a:rPr>
              <a:t>Through common BI features like dashboards and scorecards, BI systems also assist organizations' decision-makers in gaining a broad perspective.</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39302a"/>
                </a:solidFill>
                <a:latin typeface="Gill Sans MT"/>
                <a:ea typeface="DejaVu Sans"/>
              </a:rPr>
              <a:t>By providing predictive analysis, computer modeling, benchmarking, and other approaches, it also automates analytics.</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39302a"/>
                </a:solidFill>
                <a:latin typeface="Gill Sans MT"/>
                <a:ea typeface="DejaVu Sans"/>
              </a:rPr>
              <a:t>It enables users, regardless of technical or analytical background, to swiftly gather and process data. This makes it possible for many people to access the power of analytics.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9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9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9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Disadvantages of using BI tools</a:t>
            </a:r>
            <a:endParaRPr b="0" lang="en-US" sz="4000" spc="-1" strike="noStrike">
              <a:solidFill>
                <a:srgbClr val="000000"/>
              </a:solidFill>
              <a:latin typeface="Arial"/>
            </a:endParaRPr>
          </a:p>
        </p:txBody>
      </p:sp>
      <p:sp>
        <p:nvSpPr>
          <p:cNvPr id="296" name="PlaceHolder 2"/>
          <p:cNvSpPr>
            <a:spLocks noGrp="1"/>
          </p:cNvSpPr>
          <p:nvPr>
            <p:ph/>
          </p:nvPr>
        </p:nvSpPr>
        <p:spPr>
          <a:xfrm>
            <a:off x="581040" y="2180520"/>
            <a:ext cx="11027520" cy="36763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00" spc="-1" strike="noStrike">
                <a:solidFill>
                  <a:srgbClr val="39302a"/>
                </a:solidFill>
                <a:latin typeface="Gill Sans MT"/>
                <a:ea typeface="DejaVu Sans"/>
              </a:rPr>
              <a:t>For many small and medium-sized businesses, BI systems are still out of reach and costly.</a:t>
            </a:r>
            <a:endParaRPr b="0" lang="en-US"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39302a"/>
                </a:solidFill>
                <a:latin typeface="Gill Sans MT"/>
                <a:ea typeface="DejaVu Sans"/>
              </a:rPr>
              <a:t>Business practices may become stiff when dealing with it because it can be so complex.</a:t>
            </a:r>
            <a:endParaRPr b="0" lang="en-US"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39302a"/>
                </a:solidFill>
                <a:latin typeface="Gill Sans MT"/>
                <a:ea typeface="DejaVu Sans"/>
              </a:rPr>
              <a:t>Data warehousing system implementation takes almost one and a half years to complete. Due to this, the process takes a long time.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581040" y="702000"/>
            <a:ext cx="11027520" cy="10116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ffffff"/>
                </a:solidFill>
                <a:latin typeface="Gill Sans MT"/>
                <a:ea typeface="DejaVu Sans"/>
              </a:rPr>
              <a:t>Gartner Magic Quadrant</a:t>
            </a:r>
            <a:endParaRPr b="0" lang="en-US" sz="4000" spc="-1" strike="noStrike">
              <a:solidFill>
                <a:srgbClr val="000000"/>
              </a:solidFill>
              <a:latin typeface="Arial"/>
            </a:endParaRPr>
          </a:p>
        </p:txBody>
      </p:sp>
      <p:sp>
        <p:nvSpPr>
          <p:cNvPr id="298" name="Rectangle 2"/>
          <p:cNvSpPr/>
          <p:nvPr/>
        </p:nvSpPr>
        <p:spPr>
          <a:xfrm>
            <a:off x="1026000" y="2193120"/>
            <a:ext cx="10412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Arial"/>
                <a:ea typeface="DejaVu Sans"/>
              </a:rPr>
              <a:t>Gartner's IT consulting company produces a series of market research studies called Magic Quadrant (MQ) that use exclusive qualitative data analysis techniques to show industry trends like direction, maturity, and participation. Their studies are carried out for several distinct technology businesses, and they are updated every one to two years.</a:t>
            </a:r>
            <a:endParaRPr b="0" lang="en-US" sz="1800" spc="-1" strike="noStrike">
              <a:solidFill>
                <a:srgbClr val="000000"/>
              </a:solidFill>
              <a:latin typeface="Arial"/>
            </a:endParaRPr>
          </a:p>
        </p:txBody>
      </p:sp>
      <p:sp>
        <p:nvSpPr>
          <p:cNvPr id="299" name="Rectangle 3"/>
          <p:cNvSpPr/>
          <p:nvPr/>
        </p:nvSpPr>
        <p:spPr>
          <a:xfrm>
            <a:off x="1396440" y="3951360"/>
            <a:ext cx="939672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Arial"/>
                <a:ea typeface="DejaVu Sans"/>
              </a:rPr>
              <a:t>Vendors are rated by Gartner based on : </a:t>
            </a:r>
            <a:r>
              <a:rPr b="0" i="1" lang="en-US" sz="1800" spc="-1" strike="noStrike">
                <a:solidFill>
                  <a:srgbClr val="000000"/>
                </a:solidFill>
                <a:latin typeface="Arial"/>
                <a:ea typeface="DejaVu Sans"/>
              </a:rPr>
              <a:t>completeness of vision</a:t>
            </a:r>
            <a:r>
              <a:rPr b="0" lang="en-US" sz="1800" spc="-1" strike="noStrike">
                <a:solidFill>
                  <a:srgbClr val="000000"/>
                </a:solidFill>
                <a:latin typeface="Arial"/>
                <a:ea typeface="DejaVu Sans"/>
              </a:rPr>
              <a:t> and </a:t>
            </a:r>
            <a:r>
              <a:rPr b="0" i="1" lang="en-US" sz="1800" spc="-1" strike="noStrike">
                <a:solidFill>
                  <a:srgbClr val="000000"/>
                </a:solidFill>
                <a:latin typeface="Arial"/>
                <a:ea typeface="DejaVu Sans"/>
              </a:rPr>
              <a:t>ability to execute</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i="1" lang="en-US" sz="1800" spc="-1" strike="noStrike">
                <a:solidFill>
                  <a:srgbClr val="000000"/>
                </a:solidFill>
                <a:latin typeface="Arial"/>
                <a:ea typeface="DejaVu Sans"/>
              </a:rPr>
              <a:t>Completeness of vision  - </a:t>
            </a:r>
            <a:r>
              <a:rPr b="0" lang="en-IN" sz="1800" spc="-1" strike="noStrike">
                <a:solidFill>
                  <a:srgbClr val="000000"/>
                </a:solidFill>
                <a:latin typeface="Arial"/>
                <a:ea typeface="DejaVu Sans"/>
              </a:rPr>
              <a:t>The completeness of the vision reflects the originality and innovation of the seller and if the vendor is leading or following the market.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i="1" lang="en-IN" sz="1800" spc="-1" strike="noStrike">
                <a:solidFill>
                  <a:srgbClr val="000000"/>
                </a:solidFill>
                <a:latin typeface="Arial"/>
                <a:ea typeface="DejaVu Sans"/>
              </a:rPr>
              <a:t>Ability to Execute -</a:t>
            </a:r>
            <a:r>
              <a:rPr b="0" lang="en-IN" sz="1800" spc="-1" strike="noStrike">
                <a:solidFill>
                  <a:srgbClr val="000000"/>
                </a:solidFill>
                <a:latin typeface="Arial"/>
                <a:ea typeface="DejaVu Sans"/>
              </a:rPr>
              <a:t> Highlights elements including the vendor's financial stability, responsiveness to the market, product development, sales channels, and client base.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9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Dividend">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Dividend">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Dividend">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Dividend">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2527</TotalTime>
  <Application>LibreOffice/7.4.2.3$Windows_X86_64 LibreOffice_project/382eef1f22670f7f4118c8c2dd222ec7ad009daf</Application>
  <AppVersion>15.0000</AppVersion>
  <Words>918</Words>
  <Paragraphs>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2022-09-01T04:25:06Z</dcterms:created>
  <dc:creator>REMYA R S</dc:creator>
  <dc:description/>
  <dc:language>en-US</dc:language>
  <cp:lastModifiedBy/>
  <dcterms:modified xsi:type="dcterms:W3CDTF">2023-03-27T08:06:38Z</dcterms:modified>
  <cp:revision>60</cp:revision>
  <dc:subject/>
  <dc:title>POWER BI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22</vt:i4>
  </property>
</Properties>
</file>