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2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29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jpeg" ContentType="image/jpeg"/>
  <Override PartName="/ppt/media/image27.jpeg" ContentType="image/jpeg"/>
  <Override PartName="/ppt/media/image30.jpeg" ContentType="image/jpeg"/>
  <Override PartName="/ppt/media/image31.jpeg" ContentType="image/jpeg"/>
  <Override PartName="/ppt/media/image3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F012AA-7428-43C8-AF4C-90ED9C5B77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07DB18-5DDC-472B-A5A4-2B07E545BE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EAC62C-2A03-49A2-B92D-FDD503D8AF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09920" y="218052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39160" y="218052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81040" y="410184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09920" y="410184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39160" y="410184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857C3E-3072-4377-A230-54B5789C8C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F37A50-6CFB-4529-AEB4-31648184F4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71AD54-5162-4C1B-B180-FAAAF62171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5BF4DB-3E4B-4012-B66A-DCF4348649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5094EE-BB84-4528-B924-7D10398C22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8F9897-5DDE-45D0-98E0-3CAD8D2FB5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FA1B9F-B3F3-4536-A19D-D9A1F14341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C31C09-112C-4848-A738-B3ECB00335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E8EF0A-B98E-42C1-9F67-4738F0E66E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599904-253C-4925-8ED4-4D11024DF1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C63D53-176D-4F96-A632-AEC4B554D5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EBB198-619F-44FA-9F97-DBD204B501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D03445-0475-42A9-80CF-F95BEF4D46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09920" y="218052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39160" y="218052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581040" y="410184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09920" y="410184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39160" y="410184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7D54E2-F0D0-4C72-9FE4-70B909BA404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828FA7-70B5-475C-8531-ED2B0C0116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AEB03F-EFC9-4C2E-9AFB-9862E3BA01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F2C35A-E06B-4766-8BCE-F1227E7E85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FA5F2B-6F7E-4FB6-B784-94E21150B9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A466C3-90D0-403D-B109-9529F24907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7B58C0-FEF9-4206-BEB7-CB6974106E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92CC48-84A4-428F-B1D3-93449583F3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chemeClr val="accent1"/>
                </a:solidFill>
                <a:latin typeface="Gill Sans MT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558440" y="5956200"/>
            <a:ext cx="101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5350AB3-0C23-4602-BA3C-B87F1A3CCBED}" type="slidenum">
              <a:rPr b="0" lang="en-IN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9302a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9302a"/>
                </a:solidFill>
                <a:latin typeface="Gill Sans MT"/>
              </a:rPr>
              <a:t>Second Outline Level</a:t>
            </a:r>
            <a:endParaRPr b="0" lang="en-US" sz="1400" spc="-1" strike="noStrike">
              <a:solidFill>
                <a:srgbClr val="39302a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9302a"/>
                </a:solidFill>
                <a:latin typeface="Gill Sans MT"/>
              </a:rPr>
              <a:t>Third Outline Level</a:t>
            </a:r>
            <a:endParaRPr b="0" lang="en-US" sz="1200" spc="-1" strike="noStrike">
              <a:solidFill>
                <a:srgbClr val="39302a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9302a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39302a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9302a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39302a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9302a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39302a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9302a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39302a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Rectangle 6"/>
          <p:cNvSpPr/>
          <p:nvPr/>
        </p:nvSpPr>
        <p:spPr>
          <a:xfrm>
            <a:off x="440280" y="614520"/>
            <a:ext cx="11309040" cy="118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8931d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9302a"/>
                </a:solidFill>
                <a:latin typeface="Gill Sans MT"/>
              </a:rPr>
              <a:t>Edit Master text styles</a:t>
            </a:r>
            <a:endParaRPr b="0" lang="en-US" sz="1800" spc="-1" strike="noStrike">
              <a:solidFill>
                <a:srgbClr val="39302a"/>
              </a:solidFill>
              <a:latin typeface="Gill Sans MT"/>
            </a:endParaRPr>
          </a:p>
          <a:p>
            <a:pPr lvl="1" marL="630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8931d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9302a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39302a"/>
              </a:solidFill>
              <a:latin typeface="Gill Sans MT"/>
            </a:endParaRPr>
          </a:p>
          <a:p>
            <a:pPr lvl="2" marL="900000" indent="-270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8931d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9302a"/>
                </a:solidFill>
                <a:latin typeface="Gill Sans MT"/>
              </a:rPr>
              <a:t>Third level</a:t>
            </a:r>
            <a:endParaRPr b="0" lang="en-US" sz="1400" spc="-1" strike="noStrike">
              <a:solidFill>
                <a:srgbClr val="39302a"/>
              </a:solidFill>
              <a:latin typeface="Gill Sans MT"/>
            </a:endParaRPr>
          </a:p>
          <a:p>
            <a:pPr lvl="3" marL="1242000" indent="-234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f8931d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9302a"/>
                </a:solidFill>
                <a:latin typeface="Gill Sans MT"/>
              </a:rPr>
              <a:t>Fourth level</a:t>
            </a:r>
            <a:endParaRPr b="0" lang="en-US" sz="1200" spc="-1" strike="noStrike">
              <a:solidFill>
                <a:srgbClr val="39302a"/>
              </a:solidFill>
              <a:latin typeface="Gill Sans MT"/>
            </a:endParaRPr>
          </a:p>
          <a:p>
            <a:pPr lvl="4" marL="1602000" indent="-234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f8931d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9302a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rgbClr val="39302a"/>
              </a:solidFill>
              <a:latin typeface="Gill Sans MT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4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chemeClr val="accent2"/>
                </a:solidFill>
                <a:latin typeface="Gill Sans MT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 idx="5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 idx="6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C0436B6-6B58-4D7C-8525-B0F5B11525A6}" type="slidenum">
              <a:rPr b="0" lang="en-IN" sz="900" spc="-1" strike="noStrike">
                <a:solidFill>
                  <a:schemeClr val="accent2"/>
                </a:solidFill>
                <a:latin typeface="Gill Sans M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chemeClr val="accent1"/>
                </a:solidFill>
                <a:latin typeface="Gill Sans MT"/>
              </a:rPr>
              <a:t>Installation of POWER BI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81040" y="2495520"/>
            <a:ext cx="10993320" cy="59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 cap="all">
                <a:solidFill>
                  <a:schemeClr val="accent2"/>
                </a:solidFill>
                <a:latin typeface="Gill Sans MT"/>
              </a:rPr>
              <a:t>PRESENTED BY – REMYA R 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2736720" y="1998360"/>
            <a:ext cx="7019640" cy="4668120"/>
          </a:xfrm>
          <a:prstGeom prst="rect">
            <a:avLst/>
          </a:prstGeom>
          <a:ln w="0">
            <a:noFill/>
          </a:ln>
        </p:spPr>
      </p:pic>
      <p:sp>
        <p:nvSpPr>
          <p:cNvPr id="125" name="Arrow: Left 5"/>
          <p:cNvSpPr/>
          <p:nvPr/>
        </p:nvSpPr>
        <p:spPr>
          <a:xfrm rot="14608800">
            <a:off x="6902640" y="5389200"/>
            <a:ext cx="1263600" cy="5216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2562120" y="2130480"/>
            <a:ext cx="7067160" cy="4086360"/>
          </a:xfrm>
          <a:prstGeom prst="rect">
            <a:avLst/>
          </a:prstGeom>
          <a:ln w="0">
            <a:noFill/>
          </a:ln>
        </p:spPr>
      </p:pic>
      <p:sp>
        <p:nvSpPr>
          <p:cNvPr id="128" name="Arrow: Left 4"/>
          <p:cNvSpPr/>
          <p:nvPr/>
        </p:nvSpPr>
        <p:spPr>
          <a:xfrm rot="16896600">
            <a:off x="7054920" y="4760280"/>
            <a:ext cx="1690200" cy="6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2629080" y="1998360"/>
            <a:ext cx="6933960" cy="4163760"/>
          </a:xfrm>
          <a:prstGeom prst="rect">
            <a:avLst/>
          </a:prstGeom>
          <a:ln w="0">
            <a:noFill/>
          </a:ln>
        </p:spPr>
      </p:pic>
      <p:sp>
        <p:nvSpPr>
          <p:cNvPr id="131" name="Arrow: Left 4"/>
          <p:cNvSpPr/>
          <p:nvPr/>
        </p:nvSpPr>
        <p:spPr>
          <a:xfrm rot="14608800">
            <a:off x="2104560" y="4501800"/>
            <a:ext cx="1263600" cy="5216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33" name="Picture 3" descr=""/>
          <p:cNvPicPr/>
          <p:nvPr/>
        </p:nvPicPr>
        <p:blipFill>
          <a:blip r:embed="rId1"/>
          <a:stretch/>
        </p:blipFill>
        <p:spPr>
          <a:xfrm>
            <a:off x="2590920" y="2026800"/>
            <a:ext cx="7009920" cy="4328280"/>
          </a:xfrm>
          <a:prstGeom prst="rect">
            <a:avLst/>
          </a:prstGeom>
          <a:ln w="0">
            <a:noFill/>
          </a:ln>
        </p:spPr>
      </p:pic>
      <p:sp>
        <p:nvSpPr>
          <p:cNvPr id="134" name="Arrow: Left 4"/>
          <p:cNvSpPr/>
          <p:nvPr/>
        </p:nvSpPr>
        <p:spPr>
          <a:xfrm rot="16896600">
            <a:off x="7083000" y="4964400"/>
            <a:ext cx="1690200" cy="6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36" name="Picture 3" descr=""/>
          <p:cNvPicPr/>
          <p:nvPr/>
        </p:nvPicPr>
        <p:blipFill>
          <a:blip r:embed="rId1"/>
          <a:stretch/>
        </p:blipFill>
        <p:spPr>
          <a:xfrm>
            <a:off x="2260800" y="2243520"/>
            <a:ext cx="7009920" cy="4069440"/>
          </a:xfrm>
          <a:prstGeom prst="rect">
            <a:avLst/>
          </a:prstGeom>
          <a:ln w="0">
            <a:noFill/>
          </a:ln>
        </p:spPr>
      </p:pic>
      <p:sp>
        <p:nvSpPr>
          <p:cNvPr id="137" name="Arrow: Left 4"/>
          <p:cNvSpPr/>
          <p:nvPr/>
        </p:nvSpPr>
        <p:spPr>
          <a:xfrm rot="16896600">
            <a:off x="6790680" y="4865040"/>
            <a:ext cx="1690200" cy="6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39" name="Picture 3" descr=""/>
          <p:cNvPicPr/>
          <p:nvPr/>
        </p:nvPicPr>
        <p:blipFill>
          <a:blip r:embed="rId1"/>
          <a:stretch/>
        </p:blipFill>
        <p:spPr>
          <a:xfrm>
            <a:off x="2595600" y="2205720"/>
            <a:ext cx="7000560" cy="4244040"/>
          </a:xfrm>
          <a:prstGeom prst="rect">
            <a:avLst/>
          </a:prstGeom>
          <a:ln w="0">
            <a:noFill/>
          </a:ln>
        </p:spPr>
      </p:pic>
      <p:sp>
        <p:nvSpPr>
          <p:cNvPr id="140" name="Arrow: Left 4"/>
          <p:cNvSpPr/>
          <p:nvPr/>
        </p:nvSpPr>
        <p:spPr>
          <a:xfrm rot="16896600">
            <a:off x="6696720" y="4964400"/>
            <a:ext cx="1690200" cy="6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42" name="Picture 3" descr=""/>
          <p:cNvPicPr/>
          <p:nvPr/>
        </p:nvPicPr>
        <p:blipFill>
          <a:blip r:embed="rId1"/>
          <a:stretch/>
        </p:blipFill>
        <p:spPr>
          <a:xfrm>
            <a:off x="2600280" y="2026800"/>
            <a:ext cx="6990840" cy="413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44" name="Picture 3" descr=""/>
          <p:cNvPicPr/>
          <p:nvPr/>
        </p:nvPicPr>
        <p:blipFill>
          <a:blip r:embed="rId1"/>
          <a:stretch/>
        </p:blipFill>
        <p:spPr>
          <a:xfrm>
            <a:off x="2585880" y="2224800"/>
            <a:ext cx="7019640" cy="4187520"/>
          </a:xfrm>
          <a:prstGeom prst="rect">
            <a:avLst/>
          </a:prstGeom>
          <a:ln w="0">
            <a:noFill/>
          </a:ln>
        </p:spPr>
      </p:pic>
      <p:sp>
        <p:nvSpPr>
          <p:cNvPr id="145" name="Arrow: Left 4"/>
          <p:cNvSpPr/>
          <p:nvPr/>
        </p:nvSpPr>
        <p:spPr>
          <a:xfrm rot="16896600">
            <a:off x="6696720" y="4964400"/>
            <a:ext cx="1690200" cy="6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1653840" y="2418120"/>
            <a:ext cx="8658000" cy="409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49" name="Picture 3" descr=""/>
          <p:cNvPicPr/>
          <p:nvPr/>
        </p:nvPicPr>
        <p:blipFill>
          <a:blip r:embed="rId1"/>
          <a:stretch/>
        </p:blipFill>
        <p:spPr>
          <a:xfrm>
            <a:off x="358200" y="2158560"/>
            <a:ext cx="11415600" cy="459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1649520" y="1976400"/>
            <a:ext cx="7941600" cy="4537800"/>
          </a:xfrm>
          <a:prstGeom prst="rect">
            <a:avLst/>
          </a:prstGeom>
          <a:ln w="0">
            <a:noFill/>
          </a:ln>
        </p:spPr>
      </p:pic>
      <p:sp>
        <p:nvSpPr>
          <p:cNvPr id="94" name="Arrow: Left 4"/>
          <p:cNvSpPr/>
          <p:nvPr/>
        </p:nvSpPr>
        <p:spPr>
          <a:xfrm rot="19909200">
            <a:off x="6058440" y="3818880"/>
            <a:ext cx="3072600" cy="613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CHECK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1" name="Picture 3" descr=""/>
          <p:cNvPicPr/>
          <p:nvPr/>
        </p:nvPicPr>
        <p:blipFill>
          <a:blip r:embed="rId1"/>
          <a:stretch/>
        </p:blipFill>
        <p:spPr>
          <a:xfrm>
            <a:off x="204120" y="1998360"/>
            <a:ext cx="11783160" cy="4687560"/>
          </a:xfrm>
          <a:prstGeom prst="rect">
            <a:avLst/>
          </a:prstGeom>
          <a:ln w="0">
            <a:noFill/>
          </a:ln>
        </p:spPr>
      </p:pic>
      <p:cxnSp>
        <p:nvCxnSpPr>
          <p:cNvPr id="152" name="Straight Arrow Connector 4"/>
          <p:cNvCxnSpPr/>
          <p:nvPr/>
        </p:nvCxnSpPr>
        <p:spPr>
          <a:xfrm flipV="1">
            <a:off x="4364280" y="2886840"/>
            <a:ext cx="707400" cy="1084320"/>
          </a:xfrm>
          <a:prstGeom prst="straightConnector1">
            <a:avLst/>
          </a:prstGeom>
          <a:ln cap="rnd">
            <a:solidFill>
              <a:srgbClr val="f28607"/>
            </a:solidFill>
            <a:round/>
            <a:tailEnd len="med" type="triangle" w="med"/>
          </a:ln>
        </p:spPr>
      </p:cxnSp>
      <p:sp>
        <p:nvSpPr>
          <p:cNvPr id="153" name="TextBox 5"/>
          <p:cNvSpPr/>
          <p:nvPr/>
        </p:nvSpPr>
        <p:spPr>
          <a:xfrm>
            <a:off x="1451880" y="3429000"/>
            <a:ext cx="30538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Gill Sans MT"/>
              </a:rPr>
              <a:t>If you do not have this option then you are in older version of Power BI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96440" y="71964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check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5" name="Picture 2" descr=""/>
          <p:cNvPicPr/>
          <p:nvPr/>
        </p:nvPicPr>
        <p:blipFill>
          <a:blip r:embed="rId1"/>
          <a:stretch/>
        </p:blipFill>
        <p:spPr>
          <a:xfrm>
            <a:off x="84960" y="2224800"/>
            <a:ext cx="11999880" cy="4487760"/>
          </a:xfrm>
          <a:prstGeom prst="rect">
            <a:avLst/>
          </a:prstGeom>
          <a:ln w="0">
            <a:noFill/>
          </a:ln>
        </p:spPr>
      </p:pic>
      <p:sp>
        <p:nvSpPr>
          <p:cNvPr id="156" name="Arrow: Up 6"/>
          <p:cNvSpPr/>
          <p:nvPr/>
        </p:nvSpPr>
        <p:spPr>
          <a:xfrm rot="2465400">
            <a:off x="7767360" y="3197880"/>
            <a:ext cx="423720" cy="2287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57" name="TextBox 8"/>
          <p:cNvSpPr/>
          <p:nvPr/>
        </p:nvSpPr>
        <p:spPr>
          <a:xfrm>
            <a:off x="5401440" y="5214960"/>
            <a:ext cx="30538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Gill Sans MT"/>
              </a:rPr>
              <a:t>If you do not have this window pane then you are in older version of Power BI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Upgrade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9" name="Picture 4" descr=""/>
          <p:cNvPicPr/>
          <p:nvPr/>
        </p:nvPicPr>
        <p:blipFill>
          <a:blip r:embed="rId1"/>
          <a:stretch/>
        </p:blipFill>
        <p:spPr>
          <a:xfrm>
            <a:off x="84960" y="2224800"/>
            <a:ext cx="11999880" cy="4487760"/>
          </a:xfrm>
          <a:prstGeom prst="rect">
            <a:avLst/>
          </a:prstGeom>
          <a:ln w="0">
            <a:noFill/>
          </a:ln>
        </p:spPr>
      </p:pic>
      <p:sp>
        <p:nvSpPr>
          <p:cNvPr id="160" name="Arrow: Up 5"/>
          <p:cNvSpPr/>
          <p:nvPr/>
        </p:nvSpPr>
        <p:spPr>
          <a:xfrm rot="18640200">
            <a:off x="1111680" y="2199960"/>
            <a:ext cx="423720" cy="2287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Upgrade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539640" y="1866600"/>
            <a:ext cx="11112480" cy="4991040"/>
          </a:xfrm>
          <a:prstGeom prst="rect">
            <a:avLst/>
          </a:prstGeom>
          <a:ln w="0">
            <a:noFill/>
          </a:ln>
        </p:spPr>
      </p:pic>
      <p:sp>
        <p:nvSpPr>
          <p:cNvPr id="163" name="Arrow: Up 3"/>
          <p:cNvSpPr/>
          <p:nvPr/>
        </p:nvSpPr>
        <p:spPr>
          <a:xfrm rot="18640200">
            <a:off x="3033000" y="5272560"/>
            <a:ext cx="423720" cy="1587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5" dur="indefinite" restart="never" nodeType="tmRoot">
          <p:childTnLst>
            <p:seq>
              <p:cTn id="146" dur="indefinite" nodeType="mainSeq">
                <p:childTnLst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Upgrade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5" name="Picture 2" descr=""/>
          <p:cNvPicPr/>
          <p:nvPr/>
        </p:nvPicPr>
        <p:blipFill>
          <a:blip r:embed="rId1"/>
          <a:stretch/>
        </p:blipFill>
        <p:spPr>
          <a:xfrm>
            <a:off x="2109960" y="1875960"/>
            <a:ext cx="7972200" cy="4815000"/>
          </a:xfrm>
          <a:prstGeom prst="rect">
            <a:avLst/>
          </a:prstGeom>
          <a:ln w="0">
            <a:noFill/>
          </a:ln>
        </p:spPr>
      </p:pic>
      <p:sp>
        <p:nvSpPr>
          <p:cNvPr id="166" name="Arrow: Up 3"/>
          <p:cNvSpPr/>
          <p:nvPr/>
        </p:nvSpPr>
        <p:spPr>
          <a:xfrm rot="18640200">
            <a:off x="7397640" y="2963160"/>
            <a:ext cx="423720" cy="1587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Upgrade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8" name="Picture 2" descr=""/>
          <p:cNvPicPr/>
          <p:nvPr/>
        </p:nvPicPr>
        <p:blipFill>
          <a:blip r:embed="rId1"/>
          <a:stretch/>
        </p:blipFill>
        <p:spPr>
          <a:xfrm>
            <a:off x="2563920" y="1923120"/>
            <a:ext cx="7063920" cy="4934520"/>
          </a:xfrm>
          <a:prstGeom prst="rect">
            <a:avLst/>
          </a:prstGeom>
          <a:ln w="0">
            <a:noFill/>
          </a:ln>
        </p:spPr>
      </p:pic>
      <p:sp>
        <p:nvSpPr>
          <p:cNvPr id="169" name="Arrow: Up 3"/>
          <p:cNvSpPr/>
          <p:nvPr/>
        </p:nvSpPr>
        <p:spPr>
          <a:xfrm rot="16200000">
            <a:off x="4315320" y="4085280"/>
            <a:ext cx="423720" cy="1587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Upgrade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71" name="Picture 2" descr=""/>
          <p:cNvPicPr/>
          <p:nvPr/>
        </p:nvPicPr>
        <p:blipFill>
          <a:blip r:embed="rId1"/>
          <a:stretch/>
        </p:blipFill>
        <p:spPr>
          <a:xfrm>
            <a:off x="2530800" y="1979640"/>
            <a:ext cx="7129800" cy="48780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3"/>
          <p:cNvSpPr/>
          <p:nvPr/>
        </p:nvSpPr>
        <p:spPr>
          <a:xfrm>
            <a:off x="9040320" y="4715640"/>
            <a:ext cx="3053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Gill Sans MT"/>
              </a:rPr>
              <a:t>Now click check boxes whichever you want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Upgrade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/>
        </p:blipFill>
        <p:spPr>
          <a:xfrm>
            <a:off x="2500920" y="1838160"/>
            <a:ext cx="7189560" cy="5019480"/>
          </a:xfrm>
          <a:prstGeom prst="rect">
            <a:avLst/>
          </a:prstGeom>
          <a:ln w="0">
            <a:noFill/>
          </a:ln>
        </p:spPr>
      </p:pic>
      <p:sp>
        <p:nvSpPr>
          <p:cNvPr id="175" name="Arrow: Up 3"/>
          <p:cNvSpPr/>
          <p:nvPr/>
        </p:nvSpPr>
        <p:spPr>
          <a:xfrm rot="18147600">
            <a:off x="8694720" y="4574880"/>
            <a:ext cx="423720" cy="1587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77" name="Picture 3" descr=""/>
          <p:cNvPicPr/>
          <p:nvPr/>
        </p:nvPicPr>
        <p:blipFill>
          <a:blip r:embed="rId1"/>
          <a:stretch/>
        </p:blipFill>
        <p:spPr>
          <a:xfrm>
            <a:off x="1791000" y="2024280"/>
            <a:ext cx="8609400" cy="468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79" name="Picture 4" descr=""/>
          <p:cNvPicPr/>
          <p:nvPr/>
        </p:nvPicPr>
        <p:blipFill>
          <a:blip r:embed="rId1"/>
          <a:stretch/>
        </p:blipFill>
        <p:spPr>
          <a:xfrm>
            <a:off x="1470600" y="2006640"/>
            <a:ext cx="9797400" cy="463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6" name="Picture 5" descr=""/>
          <p:cNvPicPr/>
          <p:nvPr/>
        </p:nvPicPr>
        <p:blipFill>
          <a:blip r:embed="rId1"/>
          <a:stretch/>
        </p:blipFill>
        <p:spPr>
          <a:xfrm>
            <a:off x="1590120" y="1960920"/>
            <a:ext cx="9011520" cy="4731840"/>
          </a:xfrm>
          <a:prstGeom prst="rect">
            <a:avLst/>
          </a:prstGeom>
          <a:ln w="0">
            <a:noFill/>
          </a:ln>
        </p:spPr>
      </p:pic>
      <p:sp>
        <p:nvSpPr>
          <p:cNvPr id="97" name="Arrow: Left 4"/>
          <p:cNvSpPr/>
          <p:nvPr/>
        </p:nvSpPr>
        <p:spPr>
          <a:xfrm rot="3911400">
            <a:off x="3590640" y="3866760"/>
            <a:ext cx="3072600" cy="2923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highlight>
                <a:srgbClr val="ffff00"/>
              </a:highlight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81" name="Picture 5" descr=""/>
          <p:cNvPicPr/>
          <p:nvPr/>
        </p:nvPicPr>
        <p:blipFill>
          <a:blip r:embed="rId1"/>
          <a:stretch/>
        </p:blipFill>
        <p:spPr>
          <a:xfrm>
            <a:off x="1473480" y="2517120"/>
            <a:ext cx="8886600" cy="363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83" name="Picture 3" descr=""/>
          <p:cNvPicPr/>
          <p:nvPr/>
        </p:nvPicPr>
        <p:blipFill>
          <a:blip r:embed="rId1"/>
          <a:stretch/>
        </p:blipFill>
        <p:spPr>
          <a:xfrm>
            <a:off x="3299400" y="1886760"/>
            <a:ext cx="5391720" cy="456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85" name="Picture 3" descr=""/>
          <p:cNvPicPr/>
          <p:nvPr/>
        </p:nvPicPr>
        <p:blipFill>
          <a:blip r:embed="rId1"/>
          <a:stretch/>
        </p:blipFill>
        <p:spPr>
          <a:xfrm>
            <a:off x="3968640" y="2068560"/>
            <a:ext cx="4986360" cy="434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87" name="Picture 3" descr=""/>
          <p:cNvPicPr/>
          <p:nvPr/>
        </p:nvPicPr>
        <p:blipFill>
          <a:blip r:embed="rId1"/>
          <a:stretch/>
        </p:blipFill>
        <p:spPr>
          <a:xfrm>
            <a:off x="1409400" y="1893600"/>
            <a:ext cx="9372960" cy="477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3" descr=""/>
          <p:cNvPicPr/>
          <p:nvPr/>
        </p:nvPicPr>
        <p:blipFill>
          <a:blip r:embed="rId1"/>
          <a:stretch/>
        </p:blipFill>
        <p:spPr>
          <a:xfrm>
            <a:off x="1515240" y="1944360"/>
            <a:ext cx="9766440" cy="4913280"/>
          </a:xfrm>
          <a:prstGeom prst="rect">
            <a:avLst/>
          </a:prstGeom>
          <a:ln w="0">
            <a:noFill/>
          </a:ln>
        </p:spPr>
      </p:pic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Power Bi desktop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0" name="Rectangle 7"/>
          <p:cNvSpPr/>
          <p:nvPr/>
        </p:nvSpPr>
        <p:spPr>
          <a:xfrm>
            <a:off x="1515240" y="3139200"/>
            <a:ext cx="277560" cy="84096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91" name="Rectangle 8"/>
          <p:cNvSpPr/>
          <p:nvPr/>
        </p:nvSpPr>
        <p:spPr>
          <a:xfrm>
            <a:off x="1569600" y="2086200"/>
            <a:ext cx="3115080" cy="28512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92" name="TextBox 9"/>
          <p:cNvSpPr/>
          <p:nvPr/>
        </p:nvSpPr>
        <p:spPr>
          <a:xfrm>
            <a:off x="414720" y="2002320"/>
            <a:ext cx="1432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Gill Sans MT"/>
              </a:rPr>
              <a:t>Menu Bar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tangle 10"/>
          <p:cNvSpPr/>
          <p:nvPr/>
        </p:nvSpPr>
        <p:spPr>
          <a:xfrm>
            <a:off x="2076120" y="6364080"/>
            <a:ext cx="1050840" cy="33336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94" name="TextBox 11"/>
          <p:cNvSpPr/>
          <p:nvPr/>
        </p:nvSpPr>
        <p:spPr>
          <a:xfrm>
            <a:off x="992160" y="6260400"/>
            <a:ext cx="1432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Gill Sans MT"/>
              </a:rPr>
              <a:t>Pages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Rectangle 14"/>
          <p:cNvSpPr/>
          <p:nvPr/>
        </p:nvSpPr>
        <p:spPr>
          <a:xfrm>
            <a:off x="6871320" y="3137040"/>
            <a:ext cx="1631160" cy="191556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96" name="TextBox 15"/>
          <p:cNvSpPr/>
          <p:nvPr/>
        </p:nvSpPr>
        <p:spPr>
          <a:xfrm>
            <a:off x="7243560" y="5011560"/>
            <a:ext cx="1432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Gill Sans MT"/>
              </a:rPr>
              <a:t>Filter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Rectangle 16"/>
          <p:cNvSpPr/>
          <p:nvPr/>
        </p:nvSpPr>
        <p:spPr>
          <a:xfrm>
            <a:off x="8502840" y="3137040"/>
            <a:ext cx="1432440" cy="223452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98" name="TextBox 17"/>
          <p:cNvSpPr/>
          <p:nvPr/>
        </p:nvSpPr>
        <p:spPr>
          <a:xfrm>
            <a:off x="9026280" y="5302440"/>
            <a:ext cx="1650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Gill Sans MT"/>
              </a:rPr>
              <a:t>Visualization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Rectangle 18"/>
          <p:cNvSpPr/>
          <p:nvPr/>
        </p:nvSpPr>
        <p:spPr>
          <a:xfrm>
            <a:off x="9936000" y="3127320"/>
            <a:ext cx="1432440" cy="192168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00" name="TextBox 19"/>
          <p:cNvSpPr/>
          <p:nvPr/>
        </p:nvSpPr>
        <p:spPr>
          <a:xfrm>
            <a:off x="9981360" y="5011560"/>
            <a:ext cx="1650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Gill Sans MT"/>
              </a:rPr>
              <a:t>Fields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Rectangle 20"/>
          <p:cNvSpPr/>
          <p:nvPr/>
        </p:nvSpPr>
        <p:spPr>
          <a:xfrm>
            <a:off x="1344960" y="2407320"/>
            <a:ext cx="8327520" cy="69408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02" name="TextBox 21"/>
          <p:cNvSpPr/>
          <p:nvPr/>
        </p:nvSpPr>
        <p:spPr>
          <a:xfrm>
            <a:off x="9761040" y="2486880"/>
            <a:ext cx="1432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Gill Sans MT"/>
              </a:rPr>
              <a:t>Ribbon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Box 22"/>
          <p:cNvSpPr/>
          <p:nvPr/>
        </p:nvSpPr>
        <p:spPr>
          <a:xfrm>
            <a:off x="782280" y="3947400"/>
            <a:ext cx="1432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Gill Sans MT"/>
              </a:rPr>
              <a:t>Views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1329120" y="1828800"/>
            <a:ext cx="9046800" cy="4713120"/>
          </a:xfrm>
          <a:prstGeom prst="rect">
            <a:avLst/>
          </a:prstGeom>
          <a:ln w="0">
            <a:noFill/>
          </a:ln>
        </p:spPr>
      </p:pic>
      <p:sp>
        <p:nvSpPr>
          <p:cNvPr id="100" name="Arrow: Left 4"/>
          <p:cNvSpPr/>
          <p:nvPr/>
        </p:nvSpPr>
        <p:spPr>
          <a:xfrm rot="19909200">
            <a:off x="4329360" y="2257200"/>
            <a:ext cx="2765880" cy="2923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1583640" y="1885680"/>
            <a:ext cx="8687880" cy="4644000"/>
          </a:xfrm>
          <a:prstGeom prst="rect">
            <a:avLst/>
          </a:prstGeom>
          <a:ln w="0">
            <a:noFill/>
          </a:ln>
        </p:spPr>
      </p:pic>
      <p:sp>
        <p:nvSpPr>
          <p:cNvPr id="103" name="Arrow: Left 4"/>
          <p:cNvSpPr/>
          <p:nvPr/>
        </p:nvSpPr>
        <p:spPr>
          <a:xfrm rot="16896600">
            <a:off x="5828040" y="3655440"/>
            <a:ext cx="2337120" cy="4651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5" name="Picture 3" descr=""/>
          <p:cNvPicPr/>
          <p:nvPr/>
        </p:nvPicPr>
        <p:blipFill>
          <a:blip r:embed="rId1"/>
          <a:stretch/>
        </p:blipFill>
        <p:spPr>
          <a:xfrm>
            <a:off x="1853640" y="2026800"/>
            <a:ext cx="8484480" cy="4670640"/>
          </a:xfrm>
          <a:prstGeom prst="rect">
            <a:avLst/>
          </a:prstGeom>
          <a:ln w="0">
            <a:noFill/>
          </a:ln>
        </p:spPr>
      </p:pic>
      <p:sp>
        <p:nvSpPr>
          <p:cNvPr id="106" name="Arrow: Left 4"/>
          <p:cNvSpPr/>
          <p:nvPr/>
        </p:nvSpPr>
        <p:spPr>
          <a:xfrm rot="19065600">
            <a:off x="6450480" y="3008160"/>
            <a:ext cx="2765880" cy="2923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07" name="TextBox 5"/>
          <p:cNvSpPr/>
          <p:nvPr/>
        </p:nvSpPr>
        <p:spPr>
          <a:xfrm>
            <a:off x="4741560" y="2419200"/>
            <a:ext cx="3534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latin typeface="Gill Sans MT"/>
              </a:rPr>
              <a:t>Choose the language you want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Arrow: Left 6"/>
          <p:cNvSpPr/>
          <p:nvPr/>
        </p:nvSpPr>
        <p:spPr>
          <a:xfrm rot="19065600">
            <a:off x="8938440" y="3085200"/>
            <a:ext cx="2765880" cy="2923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09" name="TextBox 7"/>
          <p:cNvSpPr/>
          <p:nvPr/>
        </p:nvSpPr>
        <p:spPr>
          <a:xfrm>
            <a:off x="9450360" y="3998520"/>
            <a:ext cx="318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latin typeface="Gill Sans MT"/>
              </a:rPr>
              <a:t>Then click on Download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1" name="Picture 5" descr=""/>
          <p:cNvPicPr/>
          <p:nvPr/>
        </p:nvPicPr>
        <p:blipFill>
          <a:blip r:embed="rId1"/>
          <a:stretch/>
        </p:blipFill>
        <p:spPr>
          <a:xfrm>
            <a:off x="210240" y="1931040"/>
            <a:ext cx="11639160" cy="4926600"/>
          </a:xfrm>
          <a:prstGeom prst="rect">
            <a:avLst/>
          </a:prstGeom>
          <a:ln w="0">
            <a:noFill/>
          </a:ln>
        </p:spPr>
      </p:pic>
      <p:sp>
        <p:nvSpPr>
          <p:cNvPr id="112" name="Arrow: Left 6"/>
          <p:cNvSpPr/>
          <p:nvPr/>
        </p:nvSpPr>
        <p:spPr>
          <a:xfrm rot="14608800">
            <a:off x="-289440" y="2636640"/>
            <a:ext cx="1263600" cy="5216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13" name="Arrow: Left 7"/>
          <p:cNvSpPr/>
          <p:nvPr/>
        </p:nvSpPr>
        <p:spPr>
          <a:xfrm rot="3867600">
            <a:off x="352800" y="4816080"/>
            <a:ext cx="1263600" cy="5216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14" name="TextBox 8"/>
          <p:cNvSpPr/>
          <p:nvPr/>
        </p:nvSpPr>
        <p:spPr>
          <a:xfrm>
            <a:off x="477000" y="2385720"/>
            <a:ext cx="3534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latin typeface="Gill Sans MT"/>
              </a:rPr>
              <a:t>Choose this check box if your system is of 64 bit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Box 9"/>
          <p:cNvSpPr/>
          <p:nvPr/>
        </p:nvSpPr>
        <p:spPr>
          <a:xfrm>
            <a:off x="1369080" y="5509440"/>
            <a:ext cx="3534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latin typeface="Gill Sans MT"/>
              </a:rPr>
              <a:t>Choose this check box if your system is of 32 bit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7" name="Picture 3" descr=""/>
          <p:cNvPicPr/>
          <p:nvPr/>
        </p:nvPicPr>
        <p:blipFill>
          <a:blip r:embed="rId1"/>
          <a:stretch/>
        </p:blipFill>
        <p:spPr>
          <a:xfrm>
            <a:off x="0" y="1893600"/>
            <a:ext cx="12191760" cy="4964040"/>
          </a:xfrm>
          <a:prstGeom prst="rect">
            <a:avLst/>
          </a:prstGeom>
          <a:ln w="0">
            <a:noFill/>
          </a:ln>
        </p:spPr>
      </p:pic>
      <p:sp>
        <p:nvSpPr>
          <p:cNvPr id="118" name="Arrow: Left 4"/>
          <p:cNvSpPr/>
          <p:nvPr/>
        </p:nvSpPr>
        <p:spPr>
          <a:xfrm rot="16896600">
            <a:off x="10891440" y="5299920"/>
            <a:ext cx="1690200" cy="6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Install power bi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549720" y="1800360"/>
            <a:ext cx="10447920" cy="4887360"/>
          </a:xfrm>
          <a:prstGeom prst="rect">
            <a:avLst/>
          </a:prstGeom>
          <a:ln w="0">
            <a:noFill/>
          </a:ln>
        </p:spPr>
      </p:pic>
      <p:sp>
        <p:nvSpPr>
          <p:cNvPr id="121" name="Arrow: Left 5"/>
          <p:cNvSpPr/>
          <p:nvPr/>
        </p:nvSpPr>
        <p:spPr>
          <a:xfrm rot="14608800">
            <a:off x="728280" y="5474160"/>
            <a:ext cx="1263600" cy="5216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22" name="TextBox 6"/>
          <p:cNvSpPr/>
          <p:nvPr/>
        </p:nvSpPr>
        <p:spPr>
          <a:xfrm>
            <a:off x="1727280" y="5411880"/>
            <a:ext cx="3534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latin typeface="Gill Sans MT"/>
              </a:rPr>
              <a:t>Double click on setup file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Yellow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">
  <a:themeElements>
    <a:clrScheme name="Yellow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1490</TotalTime>
  <Application>LibreOffice/7.4.2.3$Windows_X86_64 LibreOffice_project/382eef1f22670f7f4118c8c2dd222ec7ad009daf</Application>
  <AppVersion>15.0000</AppVersion>
  <Words>306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2022-09-01T04:25:06Z</dcterms:created>
  <dc:creator>REMYA R S</dc:creator>
  <dc:description/>
  <dc:language>en-US</dc:language>
  <cp:lastModifiedBy/>
  <dcterms:modified xsi:type="dcterms:W3CDTF">2023-03-27T07:16:00Z</dcterms:modified>
  <cp:revision>37</cp:revision>
  <dc:subject/>
  <dc:title>POWER BI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35</vt:i4>
  </property>
</Properties>
</file>