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46E14-05F3-4475-86B8-AA09222840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4EA3B3-1DAD-40AB-A846-0672EA4AC773}">
      <dgm:prSet/>
      <dgm:spPr/>
      <dgm:t>
        <a:bodyPr/>
        <a:lstStyle/>
        <a:p>
          <a:r>
            <a:rPr lang="en-US"/>
            <a:t>Step-by-Step:</a:t>
          </a:r>
        </a:p>
      </dgm:t>
    </dgm:pt>
    <dgm:pt modelId="{6D3ECF77-5BE6-4EAC-B50C-A3C5FF24632C}" type="parTrans" cxnId="{4E2A6EB6-4CA4-4FF5-AF1B-221543E6EA33}">
      <dgm:prSet/>
      <dgm:spPr/>
      <dgm:t>
        <a:bodyPr/>
        <a:lstStyle/>
        <a:p>
          <a:endParaRPr lang="en-US"/>
        </a:p>
      </dgm:t>
    </dgm:pt>
    <dgm:pt modelId="{62877081-6908-4978-B388-6B9750E5C151}" type="sibTrans" cxnId="{4E2A6EB6-4CA4-4FF5-AF1B-221543E6EA33}">
      <dgm:prSet/>
      <dgm:spPr/>
      <dgm:t>
        <a:bodyPr/>
        <a:lstStyle/>
        <a:p>
          <a:endParaRPr lang="en-US"/>
        </a:p>
      </dgm:t>
    </dgm:pt>
    <dgm:pt modelId="{FD56FD5F-E3CE-40EF-BAB5-63A009AAFC06}">
      <dgm:prSet/>
      <dgm:spPr/>
      <dgm:t>
        <a:bodyPr/>
        <a:lstStyle/>
        <a:p>
          <a:r>
            <a:rPr lang="en-US"/>
            <a:t>1. npm init playwright@latest</a:t>
          </a:r>
        </a:p>
      </dgm:t>
    </dgm:pt>
    <dgm:pt modelId="{A580D35E-2977-4738-B360-081454C4EFDA}" type="parTrans" cxnId="{A1B53343-1BBD-4452-8230-E8C3E37C5BA4}">
      <dgm:prSet/>
      <dgm:spPr/>
      <dgm:t>
        <a:bodyPr/>
        <a:lstStyle/>
        <a:p>
          <a:endParaRPr lang="en-US"/>
        </a:p>
      </dgm:t>
    </dgm:pt>
    <dgm:pt modelId="{649CE192-0828-4ADA-B28C-E3EA7183C672}" type="sibTrans" cxnId="{A1B53343-1BBD-4452-8230-E8C3E37C5BA4}">
      <dgm:prSet/>
      <dgm:spPr/>
      <dgm:t>
        <a:bodyPr/>
        <a:lstStyle/>
        <a:p>
          <a:endParaRPr lang="en-US"/>
        </a:p>
      </dgm:t>
    </dgm:pt>
    <dgm:pt modelId="{3E8CFB73-A4B1-44E5-82E5-1DD3D28405A7}">
      <dgm:prSet/>
      <dgm:spPr/>
      <dgm:t>
        <a:bodyPr/>
        <a:lstStyle/>
        <a:p>
          <a:r>
            <a:rPr lang="en-US"/>
            <a:t>2. playwright.config.js:</a:t>
          </a:r>
        </a:p>
      </dgm:t>
    </dgm:pt>
    <dgm:pt modelId="{1D5F6FCA-0EE8-465F-AD44-989C8F273ED5}" type="parTrans" cxnId="{D9B05A45-06AF-407C-9086-35A1CA6BEDC7}">
      <dgm:prSet/>
      <dgm:spPr/>
      <dgm:t>
        <a:bodyPr/>
        <a:lstStyle/>
        <a:p>
          <a:endParaRPr lang="en-US"/>
        </a:p>
      </dgm:t>
    </dgm:pt>
    <dgm:pt modelId="{F351E477-5519-4F7C-8CF0-91C426B24C54}" type="sibTrans" cxnId="{D9B05A45-06AF-407C-9086-35A1CA6BEDC7}">
      <dgm:prSet/>
      <dgm:spPr/>
      <dgm:t>
        <a:bodyPr/>
        <a:lstStyle/>
        <a:p>
          <a:endParaRPr lang="en-US"/>
        </a:p>
      </dgm:t>
    </dgm:pt>
    <dgm:pt modelId="{7F1C2BC6-264F-4A3C-8031-D6AD97DD6AE4}">
      <dgm:prSet/>
      <dgm:spPr/>
      <dgm:t>
        <a:bodyPr/>
        <a:lstStyle/>
        <a:p>
          <a:r>
            <a:rPr lang="en-US"/>
            <a:t>reporter: [['html', { open: 'never' }]]</a:t>
          </a:r>
        </a:p>
      </dgm:t>
    </dgm:pt>
    <dgm:pt modelId="{5602554B-32AD-4382-BC01-8E5FF92718BF}" type="parTrans" cxnId="{D1914753-49B9-48F1-8A58-1ACEFD291E7C}">
      <dgm:prSet/>
      <dgm:spPr/>
      <dgm:t>
        <a:bodyPr/>
        <a:lstStyle/>
        <a:p>
          <a:endParaRPr lang="en-US"/>
        </a:p>
      </dgm:t>
    </dgm:pt>
    <dgm:pt modelId="{E1BFA699-71F2-4F3B-B833-8EE4A582486D}" type="sibTrans" cxnId="{D1914753-49B9-48F1-8A58-1ACEFD291E7C}">
      <dgm:prSet/>
      <dgm:spPr/>
      <dgm:t>
        <a:bodyPr/>
        <a:lstStyle/>
        <a:p>
          <a:endParaRPr lang="en-US"/>
        </a:p>
      </dgm:t>
    </dgm:pt>
    <dgm:pt modelId="{9D960CB5-5BB5-4654-9A41-1E9170B84CB7}">
      <dgm:prSet/>
      <dgm:spPr/>
      <dgm:t>
        <a:bodyPr/>
        <a:lstStyle/>
        <a:p>
          <a:r>
            <a:rPr lang="en-US"/>
            <a:t>3. npx playwright test</a:t>
          </a:r>
        </a:p>
      </dgm:t>
    </dgm:pt>
    <dgm:pt modelId="{A5BA7183-A179-49AB-BEEB-CC98F1088DC9}" type="parTrans" cxnId="{BD187983-A8A8-4BB7-90DD-299E2A29EFBA}">
      <dgm:prSet/>
      <dgm:spPr/>
      <dgm:t>
        <a:bodyPr/>
        <a:lstStyle/>
        <a:p>
          <a:endParaRPr lang="en-US"/>
        </a:p>
      </dgm:t>
    </dgm:pt>
    <dgm:pt modelId="{B123FD30-1E46-4161-B42C-2EEB842C120D}" type="sibTrans" cxnId="{BD187983-A8A8-4BB7-90DD-299E2A29EFBA}">
      <dgm:prSet/>
      <dgm:spPr/>
      <dgm:t>
        <a:bodyPr/>
        <a:lstStyle/>
        <a:p>
          <a:endParaRPr lang="en-US"/>
        </a:p>
      </dgm:t>
    </dgm:pt>
    <dgm:pt modelId="{3D51DC63-5F13-4E79-BEA5-C87F33BFBF99}">
      <dgm:prSet/>
      <dgm:spPr/>
      <dgm:t>
        <a:bodyPr/>
        <a:lstStyle/>
        <a:p>
          <a:r>
            <a:rPr lang="en-US"/>
            <a:t>4. npx playwright show-report</a:t>
          </a:r>
        </a:p>
      </dgm:t>
    </dgm:pt>
    <dgm:pt modelId="{617C370E-B24E-413E-82AD-FCA3FF1078A0}" type="parTrans" cxnId="{AD138EAD-AF2F-4347-B932-50641A8B1136}">
      <dgm:prSet/>
      <dgm:spPr/>
      <dgm:t>
        <a:bodyPr/>
        <a:lstStyle/>
        <a:p>
          <a:endParaRPr lang="en-US"/>
        </a:p>
      </dgm:t>
    </dgm:pt>
    <dgm:pt modelId="{6F5648B5-8518-4C77-B450-8CC875849233}" type="sibTrans" cxnId="{AD138EAD-AF2F-4347-B932-50641A8B1136}">
      <dgm:prSet/>
      <dgm:spPr/>
      <dgm:t>
        <a:bodyPr/>
        <a:lstStyle/>
        <a:p>
          <a:endParaRPr lang="en-US"/>
        </a:p>
      </dgm:t>
    </dgm:pt>
    <dgm:pt modelId="{2978D038-A4DB-4A51-B4D7-9FE658DDE882}" type="pres">
      <dgm:prSet presAssocID="{60946E14-05F3-4475-86B8-AA09222840C4}" presName="linear" presStyleCnt="0">
        <dgm:presLayoutVars>
          <dgm:animLvl val="lvl"/>
          <dgm:resizeHandles val="exact"/>
        </dgm:presLayoutVars>
      </dgm:prSet>
      <dgm:spPr/>
    </dgm:pt>
    <dgm:pt modelId="{582F0C7C-61AD-4A78-918E-018638C3BF7C}" type="pres">
      <dgm:prSet presAssocID="{844EA3B3-1DAD-40AB-A846-0672EA4AC77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E0346B6-401D-441F-8E77-6C573845C456}" type="pres">
      <dgm:prSet presAssocID="{62877081-6908-4978-B388-6B9750E5C151}" presName="spacer" presStyleCnt="0"/>
      <dgm:spPr/>
    </dgm:pt>
    <dgm:pt modelId="{98DF474F-5BE6-44B9-AB7C-62512F84B3BB}" type="pres">
      <dgm:prSet presAssocID="{FD56FD5F-E3CE-40EF-BAB5-63A009AAFC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CD145E1-DB45-4369-9911-D4AB4C7D2DE7}" type="pres">
      <dgm:prSet presAssocID="{649CE192-0828-4ADA-B28C-E3EA7183C672}" presName="spacer" presStyleCnt="0"/>
      <dgm:spPr/>
    </dgm:pt>
    <dgm:pt modelId="{B8440271-F300-49FE-8029-FB54DC041E1C}" type="pres">
      <dgm:prSet presAssocID="{3E8CFB73-A4B1-44E5-82E5-1DD3D28405A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928AD0A-DA24-4421-9EE8-85BD2BC565D9}" type="pres">
      <dgm:prSet presAssocID="{F351E477-5519-4F7C-8CF0-91C426B24C54}" presName="spacer" presStyleCnt="0"/>
      <dgm:spPr/>
    </dgm:pt>
    <dgm:pt modelId="{CC14D61A-306E-47AB-AFF0-7F7F5D86DED2}" type="pres">
      <dgm:prSet presAssocID="{7F1C2BC6-264F-4A3C-8031-D6AD97DD6AE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50C884B-0FDF-46D5-B411-C9FF2308EE77}" type="pres">
      <dgm:prSet presAssocID="{E1BFA699-71F2-4F3B-B833-8EE4A582486D}" presName="spacer" presStyleCnt="0"/>
      <dgm:spPr/>
    </dgm:pt>
    <dgm:pt modelId="{AC14110F-C6FD-46C1-86A2-AF5DF3E6FD38}" type="pres">
      <dgm:prSet presAssocID="{9D960CB5-5BB5-4654-9A41-1E9170B84CB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909FBC-AF52-4ED5-A169-41884252CBB7}" type="pres">
      <dgm:prSet presAssocID="{B123FD30-1E46-4161-B42C-2EEB842C120D}" presName="spacer" presStyleCnt="0"/>
      <dgm:spPr/>
    </dgm:pt>
    <dgm:pt modelId="{2A4BDD2D-1F64-447E-9E64-A00AE07B2AB3}" type="pres">
      <dgm:prSet presAssocID="{3D51DC63-5F13-4E79-BEA5-C87F33BFBF9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1176040-F900-4712-BB8E-4F74A93B738B}" type="presOf" srcId="{9D960CB5-5BB5-4654-9A41-1E9170B84CB7}" destId="{AC14110F-C6FD-46C1-86A2-AF5DF3E6FD38}" srcOrd="0" destOrd="0" presId="urn:microsoft.com/office/officeart/2005/8/layout/vList2"/>
    <dgm:cxn modelId="{A1B53343-1BBD-4452-8230-E8C3E37C5BA4}" srcId="{60946E14-05F3-4475-86B8-AA09222840C4}" destId="{FD56FD5F-E3CE-40EF-BAB5-63A009AAFC06}" srcOrd="1" destOrd="0" parTransId="{A580D35E-2977-4738-B360-081454C4EFDA}" sibTransId="{649CE192-0828-4ADA-B28C-E3EA7183C672}"/>
    <dgm:cxn modelId="{72902764-1C06-4931-84DA-E076AA37ABBC}" type="presOf" srcId="{FD56FD5F-E3CE-40EF-BAB5-63A009AAFC06}" destId="{98DF474F-5BE6-44B9-AB7C-62512F84B3BB}" srcOrd="0" destOrd="0" presId="urn:microsoft.com/office/officeart/2005/8/layout/vList2"/>
    <dgm:cxn modelId="{D9B05A45-06AF-407C-9086-35A1CA6BEDC7}" srcId="{60946E14-05F3-4475-86B8-AA09222840C4}" destId="{3E8CFB73-A4B1-44E5-82E5-1DD3D28405A7}" srcOrd="2" destOrd="0" parTransId="{1D5F6FCA-0EE8-465F-AD44-989C8F273ED5}" sibTransId="{F351E477-5519-4F7C-8CF0-91C426B24C54}"/>
    <dgm:cxn modelId="{7FA9A346-B244-44A4-83D8-2F053CD44656}" type="presOf" srcId="{844EA3B3-1DAD-40AB-A846-0672EA4AC773}" destId="{582F0C7C-61AD-4A78-918E-018638C3BF7C}" srcOrd="0" destOrd="0" presId="urn:microsoft.com/office/officeart/2005/8/layout/vList2"/>
    <dgm:cxn modelId="{D1914753-49B9-48F1-8A58-1ACEFD291E7C}" srcId="{60946E14-05F3-4475-86B8-AA09222840C4}" destId="{7F1C2BC6-264F-4A3C-8031-D6AD97DD6AE4}" srcOrd="3" destOrd="0" parTransId="{5602554B-32AD-4382-BC01-8E5FF92718BF}" sibTransId="{E1BFA699-71F2-4F3B-B833-8EE4A582486D}"/>
    <dgm:cxn modelId="{BD187983-A8A8-4BB7-90DD-299E2A29EFBA}" srcId="{60946E14-05F3-4475-86B8-AA09222840C4}" destId="{9D960CB5-5BB5-4654-9A41-1E9170B84CB7}" srcOrd="4" destOrd="0" parTransId="{A5BA7183-A179-49AB-BEEB-CC98F1088DC9}" sibTransId="{B123FD30-1E46-4161-B42C-2EEB842C120D}"/>
    <dgm:cxn modelId="{987EF09D-DC3B-443B-A438-BCADF81D2902}" type="presOf" srcId="{3E8CFB73-A4B1-44E5-82E5-1DD3D28405A7}" destId="{B8440271-F300-49FE-8029-FB54DC041E1C}" srcOrd="0" destOrd="0" presId="urn:microsoft.com/office/officeart/2005/8/layout/vList2"/>
    <dgm:cxn modelId="{AD138EAD-AF2F-4347-B932-50641A8B1136}" srcId="{60946E14-05F3-4475-86B8-AA09222840C4}" destId="{3D51DC63-5F13-4E79-BEA5-C87F33BFBF99}" srcOrd="5" destOrd="0" parTransId="{617C370E-B24E-413E-82AD-FCA3FF1078A0}" sibTransId="{6F5648B5-8518-4C77-B450-8CC875849233}"/>
    <dgm:cxn modelId="{4E2A6EB6-4CA4-4FF5-AF1B-221543E6EA33}" srcId="{60946E14-05F3-4475-86B8-AA09222840C4}" destId="{844EA3B3-1DAD-40AB-A846-0672EA4AC773}" srcOrd="0" destOrd="0" parTransId="{6D3ECF77-5BE6-4EAC-B50C-A3C5FF24632C}" sibTransId="{62877081-6908-4978-B388-6B9750E5C151}"/>
    <dgm:cxn modelId="{DD231EC3-87BF-4C72-9884-AB290C844B1C}" type="presOf" srcId="{7F1C2BC6-264F-4A3C-8031-D6AD97DD6AE4}" destId="{CC14D61A-306E-47AB-AFF0-7F7F5D86DED2}" srcOrd="0" destOrd="0" presId="urn:microsoft.com/office/officeart/2005/8/layout/vList2"/>
    <dgm:cxn modelId="{40C1EAF6-A78D-4640-971F-B1BAB040D0D1}" type="presOf" srcId="{3D51DC63-5F13-4E79-BEA5-C87F33BFBF99}" destId="{2A4BDD2D-1F64-447E-9E64-A00AE07B2AB3}" srcOrd="0" destOrd="0" presId="urn:microsoft.com/office/officeart/2005/8/layout/vList2"/>
    <dgm:cxn modelId="{03773EF7-39F0-4E45-B8C3-49651B888DCE}" type="presOf" srcId="{60946E14-05F3-4475-86B8-AA09222840C4}" destId="{2978D038-A4DB-4A51-B4D7-9FE658DDE882}" srcOrd="0" destOrd="0" presId="urn:microsoft.com/office/officeart/2005/8/layout/vList2"/>
    <dgm:cxn modelId="{72E14ECF-7298-4F4D-B6A9-4087ABB63C26}" type="presParOf" srcId="{2978D038-A4DB-4A51-B4D7-9FE658DDE882}" destId="{582F0C7C-61AD-4A78-918E-018638C3BF7C}" srcOrd="0" destOrd="0" presId="urn:microsoft.com/office/officeart/2005/8/layout/vList2"/>
    <dgm:cxn modelId="{12009228-8760-48C7-A220-6568D0B2C7D8}" type="presParOf" srcId="{2978D038-A4DB-4A51-B4D7-9FE658DDE882}" destId="{AE0346B6-401D-441F-8E77-6C573845C456}" srcOrd="1" destOrd="0" presId="urn:microsoft.com/office/officeart/2005/8/layout/vList2"/>
    <dgm:cxn modelId="{538D8853-1D04-4DD7-98FC-EF4C4B4ACAF0}" type="presParOf" srcId="{2978D038-A4DB-4A51-B4D7-9FE658DDE882}" destId="{98DF474F-5BE6-44B9-AB7C-62512F84B3BB}" srcOrd="2" destOrd="0" presId="urn:microsoft.com/office/officeart/2005/8/layout/vList2"/>
    <dgm:cxn modelId="{BB05C6D5-944F-4C55-977A-A0C7C0AE1119}" type="presParOf" srcId="{2978D038-A4DB-4A51-B4D7-9FE658DDE882}" destId="{3CD145E1-DB45-4369-9911-D4AB4C7D2DE7}" srcOrd="3" destOrd="0" presId="urn:microsoft.com/office/officeart/2005/8/layout/vList2"/>
    <dgm:cxn modelId="{1F530510-85CD-4D66-AF46-60ABFB30EDD8}" type="presParOf" srcId="{2978D038-A4DB-4A51-B4D7-9FE658DDE882}" destId="{B8440271-F300-49FE-8029-FB54DC041E1C}" srcOrd="4" destOrd="0" presId="urn:microsoft.com/office/officeart/2005/8/layout/vList2"/>
    <dgm:cxn modelId="{B360577B-8CD5-4513-A059-7A867E334942}" type="presParOf" srcId="{2978D038-A4DB-4A51-B4D7-9FE658DDE882}" destId="{E928AD0A-DA24-4421-9EE8-85BD2BC565D9}" srcOrd="5" destOrd="0" presId="urn:microsoft.com/office/officeart/2005/8/layout/vList2"/>
    <dgm:cxn modelId="{A7D64E9E-AAB2-4357-803C-0F98E3E64EE6}" type="presParOf" srcId="{2978D038-A4DB-4A51-B4D7-9FE658DDE882}" destId="{CC14D61A-306E-47AB-AFF0-7F7F5D86DED2}" srcOrd="6" destOrd="0" presId="urn:microsoft.com/office/officeart/2005/8/layout/vList2"/>
    <dgm:cxn modelId="{79E83E8F-1445-4FEB-91C9-B051C9757165}" type="presParOf" srcId="{2978D038-A4DB-4A51-B4D7-9FE658DDE882}" destId="{250C884B-0FDF-46D5-B411-C9FF2308EE77}" srcOrd="7" destOrd="0" presId="urn:microsoft.com/office/officeart/2005/8/layout/vList2"/>
    <dgm:cxn modelId="{30CFA13F-4DD2-4AF6-BF8B-8F0F2EDA6B5C}" type="presParOf" srcId="{2978D038-A4DB-4A51-B4D7-9FE658DDE882}" destId="{AC14110F-C6FD-46C1-86A2-AF5DF3E6FD38}" srcOrd="8" destOrd="0" presId="urn:microsoft.com/office/officeart/2005/8/layout/vList2"/>
    <dgm:cxn modelId="{D0687C57-2509-4C10-8720-54DFE7B48CBF}" type="presParOf" srcId="{2978D038-A4DB-4A51-B4D7-9FE658DDE882}" destId="{DB909FBC-AF52-4ED5-A169-41884252CBB7}" srcOrd="9" destOrd="0" presId="urn:microsoft.com/office/officeart/2005/8/layout/vList2"/>
    <dgm:cxn modelId="{81CF5169-A2E3-4C7A-9CB6-9CFEA598D51D}" type="presParOf" srcId="{2978D038-A4DB-4A51-B4D7-9FE658DDE882}" destId="{2A4BDD2D-1F64-447E-9E64-A00AE07B2AB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08E8E4-80C0-43BF-8C0F-5C52B38558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08C30-4FB9-460D-90F2-2994240387C3}">
      <dgm:prSet/>
      <dgm:spPr>
        <a:solidFill>
          <a:schemeClr val="tx2"/>
        </a:solidFill>
      </dgm:spPr>
      <dgm:t>
        <a:bodyPr/>
        <a:lstStyle/>
        <a:p>
          <a:r>
            <a:rPr lang="en-US"/>
            <a:t>Windows:</a:t>
          </a:r>
        </a:p>
      </dgm:t>
    </dgm:pt>
    <dgm:pt modelId="{B4A611BB-110A-4E18-8A53-A73EC3331F7E}" type="parTrans" cxnId="{FADD28F6-4653-46E2-89DB-2D5AC6CFB7D1}">
      <dgm:prSet/>
      <dgm:spPr/>
      <dgm:t>
        <a:bodyPr/>
        <a:lstStyle/>
        <a:p>
          <a:endParaRPr lang="en-US"/>
        </a:p>
      </dgm:t>
    </dgm:pt>
    <dgm:pt modelId="{B02DF526-68ED-46D2-B5E0-D39EA89A9233}" type="sibTrans" cxnId="{FADD28F6-4653-46E2-89DB-2D5AC6CFB7D1}">
      <dgm:prSet/>
      <dgm:spPr/>
      <dgm:t>
        <a:bodyPr/>
        <a:lstStyle/>
        <a:p>
          <a:endParaRPr lang="en-US"/>
        </a:p>
      </dgm:t>
    </dgm:pt>
    <dgm:pt modelId="{E294FA78-FF9E-4373-AA2C-11DD134539CF}">
      <dgm:prSet/>
      <dgm:spPr/>
      <dgm:t>
        <a:bodyPr/>
        <a:lstStyle/>
        <a:p>
          <a:r>
            <a:rPr lang="en-US"/>
            <a:t>- Install Java (JDK 11/17)</a:t>
          </a:r>
        </a:p>
      </dgm:t>
    </dgm:pt>
    <dgm:pt modelId="{BCED1F0B-BFB5-4BC8-B27B-849F849D9067}" type="parTrans" cxnId="{A94CDA6A-163F-4132-8CCD-70AC088F20D8}">
      <dgm:prSet/>
      <dgm:spPr/>
      <dgm:t>
        <a:bodyPr/>
        <a:lstStyle/>
        <a:p>
          <a:endParaRPr lang="en-US"/>
        </a:p>
      </dgm:t>
    </dgm:pt>
    <dgm:pt modelId="{5E256D27-080F-441F-9365-02ECAF65A956}" type="sibTrans" cxnId="{A94CDA6A-163F-4132-8CCD-70AC088F20D8}">
      <dgm:prSet/>
      <dgm:spPr/>
      <dgm:t>
        <a:bodyPr/>
        <a:lstStyle/>
        <a:p>
          <a:endParaRPr lang="en-US"/>
        </a:p>
      </dgm:t>
    </dgm:pt>
    <dgm:pt modelId="{12C1C39D-0A2C-4D88-9406-78C0BD4F3A65}">
      <dgm:prSet/>
      <dgm:spPr/>
      <dgm:t>
        <a:bodyPr/>
        <a:lstStyle/>
        <a:p>
          <a:r>
            <a:rPr lang="en-US"/>
            <a:t>- Download from jenkins.io</a:t>
          </a:r>
        </a:p>
      </dgm:t>
    </dgm:pt>
    <dgm:pt modelId="{03AD93CC-CA75-4830-8986-A2ED055683D1}" type="parTrans" cxnId="{6ACD6E8A-BB95-4917-AFC2-9D4F7AC130D3}">
      <dgm:prSet/>
      <dgm:spPr/>
      <dgm:t>
        <a:bodyPr/>
        <a:lstStyle/>
        <a:p>
          <a:endParaRPr lang="en-US"/>
        </a:p>
      </dgm:t>
    </dgm:pt>
    <dgm:pt modelId="{57B2475A-431F-4BBD-B61E-35EF87CC3BB2}" type="sibTrans" cxnId="{6ACD6E8A-BB95-4917-AFC2-9D4F7AC130D3}">
      <dgm:prSet/>
      <dgm:spPr/>
      <dgm:t>
        <a:bodyPr/>
        <a:lstStyle/>
        <a:p>
          <a:endParaRPr lang="en-US"/>
        </a:p>
      </dgm:t>
    </dgm:pt>
    <dgm:pt modelId="{F3FCF84F-8330-49DA-9842-96FB604C831D}">
      <dgm:prSet/>
      <dgm:spPr>
        <a:solidFill>
          <a:schemeClr val="tx2"/>
        </a:solidFill>
      </dgm:spPr>
      <dgm:t>
        <a:bodyPr/>
        <a:lstStyle/>
        <a:p>
          <a:r>
            <a:rPr lang="en-US"/>
            <a:t>Linux:</a:t>
          </a:r>
        </a:p>
      </dgm:t>
    </dgm:pt>
    <dgm:pt modelId="{9B219310-0F2F-43EF-BA20-D4868D6C27E5}" type="parTrans" cxnId="{532C460C-2D88-406E-B417-F0F69DBB49E7}">
      <dgm:prSet/>
      <dgm:spPr/>
      <dgm:t>
        <a:bodyPr/>
        <a:lstStyle/>
        <a:p>
          <a:endParaRPr lang="en-US"/>
        </a:p>
      </dgm:t>
    </dgm:pt>
    <dgm:pt modelId="{9A657398-721B-4437-8658-2DB25CB6FFA5}" type="sibTrans" cxnId="{532C460C-2D88-406E-B417-F0F69DBB49E7}">
      <dgm:prSet/>
      <dgm:spPr/>
      <dgm:t>
        <a:bodyPr/>
        <a:lstStyle/>
        <a:p>
          <a:endParaRPr lang="en-US"/>
        </a:p>
      </dgm:t>
    </dgm:pt>
    <dgm:pt modelId="{4A33246E-EA14-4B9B-8AD8-4591FF0976F0}">
      <dgm:prSet/>
      <dgm:spPr/>
      <dgm:t>
        <a:bodyPr/>
        <a:lstStyle/>
        <a:p>
          <a:r>
            <a:rPr lang="en-US"/>
            <a:t>- Install OpenJDK</a:t>
          </a:r>
        </a:p>
      </dgm:t>
    </dgm:pt>
    <dgm:pt modelId="{BB5BD7E2-416C-410B-AB9D-A38089DFF09D}" type="parTrans" cxnId="{14084CFE-A655-473F-9992-46C4A8D89979}">
      <dgm:prSet/>
      <dgm:spPr/>
      <dgm:t>
        <a:bodyPr/>
        <a:lstStyle/>
        <a:p>
          <a:endParaRPr lang="en-US"/>
        </a:p>
      </dgm:t>
    </dgm:pt>
    <dgm:pt modelId="{1FF18AD1-41EE-4F40-8028-D89C9215EA18}" type="sibTrans" cxnId="{14084CFE-A655-473F-9992-46C4A8D89979}">
      <dgm:prSet/>
      <dgm:spPr/>
      <dgm:t>
        <a:bodyPr/>
        <a:lstStyle/>
        <a:p>
          <a:endParaRPr lang="en-US"/>
        </a:p>
      </dgm:t>
    </dgm:pt>
    <dgm:pt modelId="{5B693317-E60B-4672-8EFC-AC21AE834701}">
      <dgm:prSet/>
      <dgm:spPr/>
      <dgm:t>
        <a:bodyPr/>
        <a:lstStyle/>
        <a:p>
          <a:r>
            <a:rPr lang="en-US"/>
            <a:t>- Add Jenkins repo</a:t>
          </a:r>
        </a:p>
      </dgm:t>
    </dgm:pt>
    <dgm:pt modelId="{85493F43-E816-4769-B999-7BE155563F3E}" type="parTrans" cxnId="{42D5B40C-8FD7-4AEC-BED9-B19407F063C3}">
      <dgm:prSet/>
      <dgm:spPr/>
      <dgm:t>
        <a:bodyPr/>
        <a:lstStyle/>
        <a:p>
          <a:endParaRPr lang="en-US"/>
        </a:p>
      </dgm:t>
    </dgm:pt>
    <dgm:pt modelId="{34EBB568-997D-4CDF-BAB3-06D5DB0A5667}" type="sibTrans" cxnId="{42D5B40C-8FD7-4AEC-BED9-B19407F063C3}">
      <dgm:prSet/>
      <dgm:spPr/>
      <dgm:t>
        <a:bodyPr/>
        <a:lstStyle/>
        <a:p>
          <a:endParaRPr lang="en-US"/>
        </a:p>
      </dgm:t>
    </dgm:pt>
    <dgm:pt modelId="{95805998-78EF-435F-AC39-4E3BC38CFA88}">
      <dgm:prSet/>
      <dgm:spPr/>
      <dgm:t>
        <a:bodyPr/>
        <a:lstStyle/>
        <a:p>
          <a:r>
            <a:rPr lang="en-US"/>
            <a:t>- sudo apt install jenkins</a:t>
          </a:r>
        </a:p>
      </dgm:t>
    </dgm:pt>
    <dgm:pt modelId="{1CBE8E66-305E-4738-A998-AA60742EF12F}" type="parTrans" cxnId="{69CA8221-77E5-4321-BCAA-177CFFE81714}">
      <dgm:prSet/>
      <dgm:spPr/>
      <dgm:t>
        <a:bodyPr/>
        <a:lstStyle/>
        <a:p>
          <a:endParaRPr lang="en-US"/>
        </a:p>
      </dgm:t>
    </dgm:pt>
    <dgm:pt modelId="{190AE235-D217-46D7-95DB-8EA27C89ED52}" type="sibTrans" cxnId="{69CA8221-77E5-4321-BCAA-177CFFE81714}">
      <dgm:prSet/>
      <dgm:spPr/>
      <dgm:t>
        <a:bodyPr/>
        <a:lstStyle/>
        <a:p>
          <a:endParaRPr lang="en-US"/>
        </a:p>
      </dgm:t>
    </dgm:pt>
    <dgm:pt modelId="{F1110131-7F19-40C8-9CDB-7A0ADEDEEF25}">
      <dgm:prSet/>
      <dgm:spPr/>
      <dgm:t>
        <a:bodyPr/>
        <a:lstStyle/>
        <a:p>
          <a:r>
            <a:rPr lang="en-US"/>
            <a:t>- sudo systemctl start jenkins</a:t>
          </a:r>
        </a:p>
      </dgm:t>
    </dgm:pt>
    <dgm:pt modelId="{EB0D34B8-58BC-4560-83EE-27189AFD0B80}" type="parTrans" cxnId="{AC2EEC97-B471-407E-B50E-C9B705EC0E20}">
      <dgm:prSet/>
      <dgm:spPr/>
      <dgm:t>
        <a:bodyPr/>
        <a:lstStyle/>
        <a:p>
          <a:endParaRPr lang="en-US"/>
        </a:p>
      </dgm:t>
    </dgm:pt>
    <dgm:pt modelId="{0C11E1DC-3690-4ACE-98AA-5E384A20EE54}" type="sibTrans" cxnId="{AC2EEC97-B471-407E-B50E-C9B705EC0E20}">
      <dgm:prSet/>
      <dgm:spPr/>
      <dgm:t>
        <a:bodyPr/>
        <a:lstStyle/>
        <a:p>
          <a:endParaRPr lang="en-US"/>
        </a:p>
      </dgm:t>
    </dgm:pt>
    <dgm:pt modelId="{D1662909-C842-4BD5-8EB9-F4F58BCEF537}" type="pres">
      <dgm:prSet presAssocID="{5C08E8E4-80C0-43BF-8C0F-5C52B38558D3}" presName="linear" presStyleCnt="0">
        <dgm:presLayoutVars>
          <dgm:animLvl val="lvl"/>
          <dgm:resizeHandles val="exact"/>
        </dgm:presLayoutVars>
      </dgm:prSet>
      <dgm:spPr/>
    </dgm:pt>
    <dgm:pt modelId="{F4ECD231-DC1D-47BE-8107-A5816136300F}" type="pres">
      <dgm:prSet presAssocID="{A4508C30-4FB9-460D-90F2-2994240387C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CD4CA43-EF34-46A7-A3C5-9EB10E6F99B5}" type="pres">
      <dgm:prSet presAssocID="{B02DF526-68ED-46D2-B5E0-D39EA89A9233}" presName="spacer" presStyleCnt="0"/>
      <dgm:spPr/>
    </dgm:pt>
    <dgm:pt modelId="{FB04CE6B-76DC-4D34-A2F2-42650A101D2B}" type="pres">
      <dgm:prSet presAssocID="{E294FA78-FF9E-4373-AA2C-11DD134539C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A817BD1-6ECB-49F8-87AF-D4BA4AE03D0B}" type="pres">
      <dgm:prSet presAssocID="{5E256D27-080F-441F-9365-02ECAF65A956}" presName="spacer" presStyleCnt="0"/>
      <dgm:spPr/>
    </dgm:pt>
    <dgm:pt modelId="{4A04B23E-28B5-4EE3-AAE9-5A3BA7BF9AA7}" type="pres">
      <dgm:prSet presAssocID="{12C1C39D-0A2C-4D88-9406-78C0BD4F3A6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72EFD0B-406E-457D-9BC6-A398414189BB}" type="pres">
      <dgm:prSet presAssocID="{57B2475A-431F-4BBD-B61E-35EF87CC3BB2}" presName="spacer" presStyleCnt="0"/>
      <dgm:spPr/>
    </dgm:pt>
    <dgm:pt modelId="{C9596CE4-97B4-4118-9980-A1EB7C98F7C5}" type="pres">
      <dgm:prSet presAssocID="{F3FCF84F-8330-49DA-9842-96FB604C831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96D3D1F-3C02-475D-BF9C-502FCD2FCE94}" type="pres">
      <dgm:prSet presAssocID="{9A657398-721B-4437-8658-2DB25CB6FFA5}" presName="spacer" presStyleCnt="0"/>
      <dgm:spPr/>
    </dgm:pt>
    <dgm:pt modelId="{A5332FFC-E9C4-474F-9CF1-D2429B317776}" type="pres">
      <dgm:prSet presAssocID="{4A33246E-EA14-4B9B-8AD8-4591FF0976F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C3D121D-EB74-4A29-8420-F09CBE7182C2}" type="pres">
      <dgm:prSet presAssocID="{1FF18AD1-41EE-4F40-8028-D89C9215EA18}" presName="spacer" presStyleCnt="0"/>
      <dgm:spPr/>
    </dgm:pt>
    <dgm:pt modelId="{CDC50BE0-8AD8-4741-8AB8-042DFDDA65F9}" type="pres">
      <dgm:prSet presAssocID="{5B693317-E60B-4672-8EFC-AC21AE83470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406AF9B-25B4-4E71-97E5-289E629319FA}" type="pres">
      <dgm:prSet presAssocID="{34EBB568-997D-4CDF-BAB3-06D5DB0A5667}" presName="spacer" presStyleCnt="0"/>
      <dgm:spPr/>
    </dgm:pt>
    <dgm:pt modelId="{8D9DA920-3681-40DA-9E28-B95E79898993}" type="pres">
      <dgm:prSet presAssocID="{95805998-78EF-435F-AC39-4E3BC38CFA8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6EC0F9A-18A6-49DF-B980-DA22F9494AB0}" type="pres">
      <dgm:prSet presAssocID="{190AE235-D217-46D7-95DB-8EA27C89ED52}" presName="spacer" presStyleCnt="0"/>
      <dgm:spPr/>
    </dgm:pt>
    <dgm:pt modelId="{4B62A11A-AD52-444E-92A4-448D89A20228}" type="pres">
      <dgm:prSet presAssocID="{F1110131-7F19-40C8-9CDB-7A0ADEDEEF2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32C460C-2D88-406E-B417-F0F69DBB49E7}" srcId="{5C08E8E4-80C0-43BF-8C0F-5C52B38558D3}" destId="{F3FCF84F-8330-49DA-9842-96FB604C831D}" srcOrd="3" destOrd="0" parTransId="{9B219310-0F2F-43EF-BA20-D4868D6C27E5}" sibTransId="{9A657398-721B-4437-8658-2DB25CB6FFA5}"/>
    <dgm:cxn modelId="{42D5B40C-8FD7-4AEC-BED9-B19407F063C3}" srcId="{5C08E8E4-80C0-43BF-8C0F-5C52B38558D3}" destId="{5B693317-E60B-4672-8EFC-AC21AE834701}" srcOrd="5" destOrd="0" parTransId="{85493F43-E816-4769-B999-7BE155563F3E}" sibTransId="{34EBB568-997D-4CDF-BAB3-06D5DB0A5667}"/>
    <dgm:cxn modelId="{47ED611B-FF97-47AA-819E-05F921DC77C7}" type="presOf" srcId="{12C1C39D-0A2C-4D88-9406-78C0BD4F3A65}" destId="{4A04B23E-28B5-4EE3-AAE9-5A3BA7BF9AA7}" srcOrd="0" destOrd="0" presId="urn:microsoft.com/office/officeart/2005/8/layout/vList2"/>
    <dgm:cxn modelId="{1BB4141C-BE63-4C57-8884-9147C3937931}" type="presOf" srcId="{A4508C30-4FB9-460D-90F2-2994240387C3}" destId="{F4ECD231-DC1D-47BE-8107-A5816136300F}" srcOrd="0" destOrd="0" presId="urn:microsoft.com/office/officeart/2005/8/layout/vList2"/>
    <dgm:cxn modelId="{A7EBDF1C-6838-4049-A5AF-2B0F3B43B3BD}" type="presOf" srcId="{F1110131-7F19-40C8-9CDB-7A0ADEDEEF25}" destId="{4B62A11A-AD52-444E-92A4-448D89A20228}" srcOrd="0" destOrd="0" presId="urn:microsoft.com/office/officeart/2005/8/layout/vList2"/>
    <dgm:cxn modelId="{69CA8221-77E5-4321-BCAA-177CFFE81714}" srcId="{5C08E8E4-80C0-43BF-8C0F-5C52B38558D3}" destId="{95805998-78EF-435F-AC39-4E3BC38CFA88}" srcOrd="6" destOrd="0" parTransId="{1CBE8E66-305E-4738-A998-AA60742EF12F}" sibTransId="{190AE235-D217-46D7-95DB-8EA27C89ED52}"/>
    <dgm:cxn modelId="{A20C3E29-125F-40BF-A670-B1E1FB7D5E9C}" type="presOf" srcId="{5B693317-E60B-4672-8EFC-AC21AE834701}" destId="{CDC50BE0-8AD8-4741-8AB8-042DFDDA65F9}" srcOrd="0" destOrd="0" presId="urn:microsoft.com/office/officeart/2005/8/layout/vList2"/>
    <dgm:cxn modelId="{A94CDA6A-163F-4132-8CCD-70AC088F20D8}" srcId="{5C08E8E4-80C0-43BF-8C0F-5C52B38558D3}" destId="{E294FA78-FF9E-4373-AA2C-11DD134539CF}" srcOrd="1" destOrd="0" parTransId="{BCED1F0B-BFB5-4BC8-B27B-849F849D9067}" sibTransId="{5E256D27-080F-441F-9365-02ECAF65A956}"/>
    <dgm:cxn modelId="{28F2664D-4C6F-40EC-83A0-5645B1FD02CB}" type="presOf" srcId="{4A33246E-EA14-4B9B-8AD8-4591FF0976F0}" destId="{A5332FFC-E9C4-474F-9CF1-D2429B317776}" srcOrd="0" destOrd="0" presId="urn:microsoft.com/office/officeart/2005/8/layout/vList2"/>
    <dgm:cxn modelId="{E006955A-81B6-43D8-AD17-B378962D0BE8}" type="presOf" srcId="{F3FCF84F-8330-49DA-9842-96FB604C831D}" destId="{C9596CE4-97B4-4118-9980-A1EB7C98F7C5}" srcOrd="0" destOrd="0" presId="urn:microsoft.com/office/officeart/2005/8/layout/vList2"/>
    <dgm:cxn modelId="{6ACD6E8A-BB95-4917-AFC2-9D4F7AC130D3}" srcId="{5C08E8E4-80C0-43BF-8C0F-5C52B38558D3}" destId="{12C1C39D-0A2C-4D88-9406-78C0BD4F3A65}" srcOrd="2" destOrd="0" parTransId="{03AD93CC-CA75-4830-8986-A2ED055683D1}" sibTransId="{57B2475A-431F-4BBD-B61E-35EF87CC3BB2}"/>
    <dgm:cxn modelId="{AC2EEC97-B471-407E-B50E-C9B705EC0E20}" srcId="{5C08E8E4-80C0-43BF-8C0F-5C52B38558D3}" destId="{F1110131-7F19-40C8-9CDB-7A0ADEDEEF25}" srcOrd="7" destOrd="0" parTransId="{EB0D34B8-58BC-4560-83EE-27189AFD0B80}" sibTransId="{0C11E1DC-3690-4ACE-98AA-5E384A20EE54}"/>
    <dgm:cxn modelId="{E61C23A4-4029-4C65-8B1D-7DE0DA312668}" type="presOf" srcId="{E294FA78-FF9E-4373-AA2C-11DD134539CF}" destId="{FB04CE6B-76DC-4D34-A2F2-42650A101D2B}" srcOrd="0" destOrd="0" presId="urn:microsoft.com/office/officeart/2005/8/layout/vList2"/>
    <dgm:cxn modelId="{DABC73BF-6844-4F9D-A4C1-24909797C05E}" type="presOf" srcId="{5C08E8E4-80C0-43BF-8C0F-5C52B38558D3}" destId="{D1662909-C842-4BD5-8EB9-F4F58BCEF537}" srcOrd="0" destOrd="0" presId="urn:microsoft.com/office/officeart/2005/8/layout/vList2"/>
    <dgm:cxn modelId="{525F27DC-8775-4430-8826-D33A57707ED9}" type="presOf" srcId="{95805998-78EF-435F-AC39-4E3BC38CFA88}" destId="{8D9DA920-3681-40DA-9E28-B95E79898993}" srcOrd="0" destOrd="0" presId="urn:microsoft.com/office/officeart/2005/8/layout/vList2"/>
    <dgm:cxn modelId="{FADD28F6-4653-46E2-89DB-2D5AC6CFB7D1}" srcId="{5C08E8E4-80C0-43BF-8C0F-5C52B38558D3}" destId="{A4508C30-4FB9-460D-90F2-2994240387C3}" srcOrd="0" destOrd="0" parTransId="{B4A611BB-110A-4E18-8A53-A73EC3331F7E}" sibTransId="{B02DF526-68ED-46D2-B5E0-D39EA89A9233}"/>
    <dgm:cxn modelId="{14084CFE-A655-473F-9992-46C4A8D89979}" srcId="{5C08E8E4-80C0-43BF-8C0F-5C52B38558D3}" destId="{4A33246E-EA14-4B9B-8AD8-4591FF0976F0}" srcOrd="4" destOrd="0" parTransId="{BB5BD7E2-416C-410B-AB9D-A38089DFF09D}" sibTransId="{1FF18AD1-41EE-4F40-8028-D89C9215EA18}"/>
    <dgm:cxn modelId="{E687D6C1-E4E4-4AAB-838F-8C6CE1F78F1A}" type="presParOf" srcId="{D1662909-C842-4BD5-8EB9-F4F58BCEF537}" destId="{F4ECD231-DC1D-47BE-8107-A5816136300F}" srcOrd="0" destOrd="0" presId="urn:microsoft.com/office/officeart/2005/8/layout/vList2"/>
    <dgm:cxn modelId="{FF179564-1433-4E0C-885D-0FBAFA80A4EB}" type="presParOf" srcId="{D1662909-C842-4BD5-8EB9-F4F58BCEF537}" destId="{FCD4CA43-EF34-46A7-A3C5-9EB10E6F99B5}" srcOrd="1" destOrd="0" presId="urn:microsoft.com/office/officeart/2005/8/layout/vList2"/>
    <dgm:cxn modelId="{029B1E1E-8931-43CD-B0CA-3F33079504D7}" type="presParOf" srcId="{D1662909-C842-4BD5-8EB9-F4F58BCEF537}" destId="{FB04CE6B-76DC-4D34-A2F2-42650A101D2B}" srcOrd="2" destOrd="0" presId="urn:microsoft.com/office/officeart/2005/8/layout/vList2"/>
    <dgm:cxn modelId="{DEE20AA7-B81E-4AC4-9088-71ACBF18113B}" type="presParOf" srcId="{D1662909-C842-4BD5-8EB9-F4F58BCEF537}" destId="{2A817BD1-6ECB-49F8-87AF-D4BA4AE03D0B}" srcOrd="3" destOrd="0" presId="urn:microsoft.com/office/officeart/2005/8/layout/vList2"/>
    <dgm:cxn modelId="{BB8D6476-F1D5-4DCF-8288-DF056EEBAB9C}" type="presParOf" srcId="{D1662909-C842-4BD5-8EB9-F4F58BCEF537}" destId="{4A04B23E-28B5-4EE3-AAE9-5A3BA7BF9AA7}" srcOrd="4" destOrd="0" presId="urn:microsoft.com/office/officeart/2005/8/layout/vList2"/>
    <dgm:cxn modelId="{9EB6ACCD-960A-49F8-9088-2096FC2CABF2}" type="presParOf" srcId="{D1662909-C842-4BD5-8EB9-F4F58BCEF537}" destId="{E72EFD0B-406E-457D-9BC6-A398414189BB}" srcOrd="5" destOrd="0" presId="urn:microsoft.com/office/officeart/2005/8/layout/vList2"/>
    <dgm:cxn modelId="{50AE2E20-CD32-4BB1-A5A9-5E8F3EA57137}" type="presParOf" srcId="{D1662909-C842-4BD5-8EB9-F4F58BCEF537}" destId="{C9596CE4-97B4-4118-9980-A1EB7C98F7C5}" srcOrd="6" destOrd="0" presId="urn:microsoft.com/office/officeart/2005/8/layout/vList2"/>
    <dgm:cxn modelId="{0B729F05-7A93-4FC8-B4CE-269CE7A8443B}" type="presParOf" srcId="{D1662909-C842-4BD5-8EB9-F4F58BCEF537}" destId="{596D3D1F-3C02-475D-BF9C-502FCD2FCE94}" srcOrd="7" destOrd="0" presId="urn:microsoft.com/office/officeart/2005/8/layout/vList2"/>
    <dgm:cxn modelId="{76384C76-FE0A-4112-9043-234D3E8926CB}" type="presParOf" srcId="{D1662909-C842-4BD5-8EB9-F4F58BCEF537}" destId="{A5332FFC-E9C4-474F-9CF1-D2429B317776}" srcOrd="8" destOrd="0" presId="urn:microsoft.com/office/officeart/2005/8/layout/vList2"/>
    <dgm:cxn modelId="{2F106636-32EC-41FF-98AD-2901B7FC93D4}" type="presParOf" srcId="{D1662909-C842-4BD5-8EB9-F4F58BCEF537}" destId="{AC3D121D-EB74-4A29-8420-F09CBE7182C2}" srcOrd="9" destOrd="0" presId="urn:microsoft.com/office/officeart/2005/8/layout/vList2"/>
    <dgm:cxn modelId="{D2EE8BB5-70CC-48DF-8F93-5DCBE07AE920}" type="presParOf" srcId="{D1662909-C842-4BD5-8EB9-F4F58BCEF537}" destId="{CDC50BE0-8AD8-4741-8AB8-042DFDDA65F9}" srcOrd="10" destOrd="0" presId="urn:microsoft.com/office/officeart/2005/8/layout/vList2"/>
    <dgm:cxn modelId="{44653DA3-BD9C-4ACD-9F04-0ECCA0CE4118}" type="presParOf" srcId="{D1662909-C842-4BD5-8EB9-F4F58BCEF537}" destId="{A406AF9B-25B4-4E71-97E5-289E629319FA}" srcOrd="11" destOrd="0" presId="urn:microsoft.com/office/officeart/2005/8/layout/vList2"/>
    <dgm:cxn modelId="{159ACD5B-436F-46AA-A683-1FEAB9DB3E57}" type="presParOf" srcId="{D1662909-C842-4BD5-8EB9-F4F58BCEF537}" destId="{8D9DA920-3681-40DA-9E28-B95E79898993}" srcOrd="12" destOrd="0" presId="urn:microsoft.com/office/officeart/2005/8/layout/vList2"/>
    <dgm:cxn modelId="{DFDBE9CD-2F75-4DBC-B68A-8BABA29CBB27}" type="presParOf" srcId="{D1662909-C842-4BD5-8EB9-F4F58BCEF537}" destId="{86EC0F9A-18A6-49DF-B980-DA22F9494AB0}" srcOrd="13" destOrd="0" presId="urn:microsoft.com/office/officeart/2005/8/layout/vList2"/>
    <dgm:cxn modelId="{2BDD71E2-05AB-4688-8757-A64195DAA9DC}" type="presParOf" srcId="{D1662909-C842-4BD5-8EB9-F4F58BCEF537}" destId="{4B62A11A-AD52-444E-92A4-448D89A2022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FFEEE3-A132-4D32-B772-92B03881AC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46EDF4-E97E-43A4-A637-1B67239B0CB6}">
      <dgm:prSet/>
      <dgm:spPr/>
      <dgm:t>
        <a:bodyPr/>
        <a:lstStyle/>
        <a:p>
          <a:r>
            <a:rPr lang="en-US"/>
            <a:t>1. Open http://localhost:8080</a:t>
          </a:r>
        </a:p>
      </dgm:t>
    </dgm:pt>
    <dgm:pt modelId="{EB0AE92A-F8F5-499C-AF30-4EF01A604120}" type="parTrans" cxnId="{0B66D3C5-EE35-43B0-BEDC-3F7598A8B0D0}">
      <dgm:prSet/>
      <dgm:spPr/>
      <dgm:t>
        <a:bodyPr/>
        <a:lstStyle/>
        <a:p>
          <a:endParaRPr lang="en-US"/>
        </a:p>
      </dgm:t>
    </dgm:pt>
    <dgm:pt modelId="{CF88289B-ED10-4711-BAC8-5DF79CE21D98}" type="sibTrans" cxnId="{0B66D3C5-EE35-43B0-BEDC-3F7598A8B0D0}">
      <dgm:prSet/>
      <dgm:spPr/>
      <dgm:t>
        <a:bodyPr/>
        <a:lstStyle/>
        <a:p>
          <a:endParaRPr lang="en-US"/>
        </a:p>
      </dgm:t>
    </dgm:pt>
    <dgm:pt modelId="{63F9F80A-F526-4D5F-9BF6-62F7595A4C98}">
      <dgm:prSet/>
      <dgm:spPr/>
      <dgm:t>
        <a:bodyPr/>
        <a:lstStyle/>
        <a:p>
          <a:r>
            <a:rPr lang="en-US"/>
            <a:t>2. Install recommended plugins</a:t>
          </a:r>
        </a:p>
      </dgm:t>
    </dgm:pt>
    <dgm:pt modelId="{5476FE19-BBD4-45BB-BE9C-AAB89FD45F2D}" type="parTrans" cxnId="{20E6F1D2-06E0-4E8B-8245-7D91106C6C72}">
      <dgm:prSet/>
      <dgm:spPr/>
      <dgm:t>
        <a:bodyPr/>
        <a:lstStyle/>
        <a:p>
          <a:endParaRPr lang="en-US"/>
        </a:p>
      </dgm:t>
    </dgm:pt>
    <dgm:pt modelId="{8DB83FA0-13B0-4477-90DA-144135F1D278}" type="sibTrans" cxnId="{20E6F1D2-06E0-4E8B-8245-7D91106C6C72}">
      <dgm:prSet/>
      <dgm:spPr/>
      <dgm:t>
        <a:bodyPr/>
        <a:lstStyle/>
        <a:p>
          <a:endParaRPr lang="en-US"/>
        </a:p>
      </dgm:t>
    </dgm:pt>
    <dgm:pt modelId="{26FF4A54-59DB-424B-961A-9F5973BC0C38}">
      <dgm:prSet/>
      <dgm:spPr/>
      <dgm:t>
        <a:bodyPr/>
        <a:lstStyle/>
        <a:p>
          <a:r>
            <a:rPr lang="en-US"/>
            <a:t>3. Install NodeJS, Allure, Pipeline plugins</a:t>
          </a:r>
        </a:p>
      </dgm:t>
    </dgm:pt>
    <dgm:pt modelId="{474C6657-6ED3-4E9A-AC5A-C0443C70E0A5}" type="parTrans" cxnId="{63DB5569-3B59-43B2-9854-1D732F006934}">
      <dgm:prSet/>
      <dgm:spPr/>
      <dgm:t>
        <a:bodyPr/>
        <a:lstStyle/>
        <a:p>
          <a:endParaRPr lang="en-US"/>
        </a:p>
      </dgm:t>
    </dgm:pt>
    <dgm:pt modelId="{B871C49F-8B6A-4E93-B37D-45FB56F404DA}" type="sibTrans" cxnId="{63DB5569-3B59-43B2-9854-1D732F006934}">
      <dgm:prSet/>
      <dgm:spPr/>
      <dgm:t>
        <a:bodyPr/>
        <a:lstStyle/>
        <a:p>
          <a:endParaRPr lang="en-US"/>
        </a:p>
      </dgm:t>
    </dgm:pt>
    <dgm:pt modelId="{B0BD9179-2A2F-40BE-AB1E-0085E1577EA1}">
      <dgm:prSet/>
      <dgm:spPr/>
      <dgm:t>
        <a:bodyPr/>
        <a:lstStyle/>
        <a:p>
          <a:r>
            <a:rPr lang="en-US"/>
            <a:t>4. Configure NodeJS in Global Tools</a:t>
          </a:r>
        </a:p>
      </dgm:t>
    </dgm:pt>
    <dgm:pt modelId="{A32856B3-607C-4C89-A95B-0CC12A52703D}" type="parTrans" cxnId="{710FBAEF-6DB4-4FC4-8AF2-9A2A610149D0}">
      <dgm:prSet/>
      <dgm:spPr/>
      <dgm:t>
        <a:bodyPr/>
        <a:lstStyle/>
        <a:p>
          <a:endParaRPr lang="en-US"/>
        </a:p>
      </dgm:t>
    </dgm:pt>
    <dgm:pt modelId="{1B694A92-AC4C-40A3-9F6D-3CE6F7CC2EA0}" type="sibTrans" cxnId="{710FBAEF-6DB4-4FC4-8AF2-9A2A610149D0}">
      <dgm:prSet/>
      <dgm:spPr/>
      <dgm:t>
        <a:bodyPr/>
        <a:lstStyle/>
        <a:p>
          <a:endParaRPr lang="en-US"/>
        </a:p>
      </dgm:t>
    </dgm:pt>
    <dgm:pt modelId="{A391251E-CA07-4D96-B7C8-EC3DAA302545}">
      <dgm:prSet/>
      <dgm:spPr/>
      <dgm:t>
        <a:bodyPr/>
        <a:lstStyle/>
        <a:p>
          <a:r>
            <a:rPr lang="en-US"/>
            <a:t>5. Install Allure CLI:</a:t>
          </a:r>
        </a:p>
      </dgm:t>
    </dgm:pt>
    <dgm:pt modelId="{185BC6B2-4C37-4F22-9BF7-3C848088A230}" type="parTrans" cxnId="{4C0D3BA8-EEA6-4A29-B5AD-9F1A6B444621}">
      <dgm:prSet/>
      <dgm:spPr/>
      <dgm:t>
        <a:bodyPr/>
        <a:lstStyle/>
        <a:p>
          <a:endParaRPr lang="en-US"/>
        </a:p>
      </dgm:t>
    </dgm:pt>
    <dgm:pt modelId="{FDB63FF5-DF2D-4B49-98B9-D2C86156BB36}" type="sibTrans" cxnId="{4C0D3BA8-EEA6-4A29-B5AD-9F1A6B444621}">
      <dgm:prSet/>
      <dgm:spPr/>
      <dgm:t>
        <a:bodyPr/>
        <a:lstStyle/>
        <a:p>
          <a:endParaRPr lang="en-US"/>
        </a:p>
      </dgm:t>
    </dgm:pt>
    <dgm:pt modelId="{4ADE7569-5C42-41E9-85BD-3AACE750F26D}">
      <dgm:prSet/>
      <dgm:spPr/>
      <dgm:t>
        <a:bodyPr/>
        <a:lstStyle/>
        <a:p>
          <a:r>
            <a:rPr lang="en-US"/>
            <a:t>npm install -g allure-commandline --save-dev</a:t>
          </a:r>
        </a:p>
      </dgm:t>
    </dgm:pt>
    <dgm:pt modelId="{F694FA25-EBAD-4841-BA22-07D3F85E1A8F}" type="parTrans" cxnId="{90201708-3B01-4A50-B568-09B84115D0CB}">
      <dgm:prSet/>
      <dgm:spPr/>
      <dgm:t>
        <a:bodyPr/>
        <a:lstStyle/>
        <a:p>
          <a:endParaRPr lang="en-US"/>
        </a:p>
      </dgm:t>
    </dgm:pt>
    <dgm:pt modelId="{CF3815EF-C7D8-4F4D-ABA1-F4DEEFE05A54}" type="sibTrans" cxnId="{90201708-3B01-4A50-B568-09B84115D0CB}">
      <dgm:prSet/>
      <dgm:spPr/>
      <dgm:t>
        <a:bodyPr/>
        <a:lstStyle/>
        <a:p>
          <a:endParaRPr lang="en-US"/>
        </a:p>
      </dgm:t>
    </dgm:pt>
    <dgm:pt modelId="{FD6A548F-F5E0-4AEE-84B4-11D4671119EF}" type="pres">
      <dgm:prSet presAssocID="{17FFEEE3-A132-4D32-B772-92B03881AC62}" presName="vert0" presStyleCnt="0">
        <dgm:presLayoutVars>
          <dgm:dir/>
          <dgm:animOne val="branch"/>
          <dgm:animLvl val="lvl"/>
        </dgm:presLayoutVars>
      </dgm:prSet>
      <dgm:spPr/>
    </dgm:pt>
    <dgm:pt modelId="{E1776B48-474C-4E99-B292-FA79A675B0A1}" type="pres">
      <dgm:prSet presAssocID="{9046EDF4-E97E-43A4-A637-1B67239B0CB6}" presName="thickLine" presStyleLbl="alignNode1" presStyleIdx="0" presStyleCnt="6"/>
      <dgm:spPr/>
    </dgm:pt>
    <dgm:pt modelId="{84C4F1C6-4214-4516-927D-DA3AFAFEEC97}" type="pres">
      <dgm:prSet presAssocID="{9046EDF4-E97E-43A4-A637-1B67239B0CB6}" presName="horz1" presStyleCnt="0"/>
      <dgm:spPr/>
    </dgm:pt>
    <dgm:pt modelId="{B6114E6F-BFEC-476D-8F6A-DA3D0F60ABC2}" type="pres">
      <dgm:prSet presAssocID="{9046EDF4-E97E-43A4-A637-1B67239B0CB6}" presName="tx1" presStyleLbl="revTx" presStyleIdx="0" presStyleCnt="6"/>
      <dgm:spPr/>
    </dgm:pt>
    <dgm:pt modelId="{28126EFC-4D82-47DA-A97B-5467A99CE6B2}" type="pres">
      <dgm:prSet presAssocID="{9046EDF4-E97E-43A4-A637-1B67239B0CB6}" presName="vert1" presStyleCnt="0"/>
      <dgm:spPr/>
    </dgm:pt>
    <dgm:pt modelId="{58802A4B-3465-4A3D-992B-E86358CB2A26}" type="pres">
      <dgm:prSet presAssocID="{63F9F80A-F526-4D5F-9BF6-62F7595A4C98}" presName="thickLine" presStyleLbl="alignNode1" presStyleIdx="1" presStyleCnt="6"/>
      <dgm:spPr/>
    </dgm:pt>
    <dgm:pt modelId="{C4CCCC7A-46F2-4AF0-8D5B-ADBC304C3E3B}" type="pres">
      <dgm:prSet presAssocID="{63F9F80A-F526-4D5F-9BF6-62F7595A4C98}" presName="horz1" presStyleCnt="0"/>
      <dgm:spPr/>
    </dgm:pt>
    <dgm:pt modelId="{D93F8C0F-F2AD-4ED6-AAD4-B884FDB88B55}" type="pres">
      <dgm:prSet presAssocID="{63F9F80A-F526-4D5F-9BF6-62F7595A4C98}" presName="tx1" presStyleLbl="revTx" presStyleIdx="1" presStyleCnt="6"/>
      <dgm:spPr/>
    </dgm:pt>
    <dgm:pt modelId="{E46679CE-2730-4F30-BC5D-AA7F3E877104}" type="pres">
      <dgm:prSet presAssocID="{63F9F80A-F526-4D5F-9BF6-62F7595A4C98}" presName="vert1" presStyleCnt="0"/>
      <dgm:spPr/>
    </dgm:pt>
    <dgm:pt modelId="{FD88025E-01AF-4193-8789-38FEF494A0DF}" type="pres">
      <dgm:prSet presAssocID="{26FF4A54-59DB-424B-961A-9F5973BC0C38}" presName="thickLine" presStyleLbl="alignNode1" presStyleIdx="2" presStyleCnt="6"/>
      <dgm:spPr/>
    </dgm:pt>
    <dgm:pt modelId="{C1AB3EB4-FFA3-4295-B07A-966A3EC90A41}" type="pres">
      <dgm:prSet presAssocID="{26FF4A54-59DB-424B-961A-9F5973BC0C38}" presName="horz1" presStyleCnt="0"/>
      <dgm:spPr/>
    </dgm:pt>
    <dgm:pt modelId="{703DA694-4535-498F-94C0-D7008AA1D432}" type="pres">
      <dgm:prSet presAssocID="{26FF4A54-59DB-424B-961A-9F5973BC0C38}" presName="tx1" presStyleLbl="revTx" presStyleIdx="2" presStyleCnt="6"/>
      <dgm:spPr/>
    </dgm:pt>
    <dgm:pt modelId="{B2EC0A6C-22FB-42F2-9BA2-C67131B27491}" type="pres">
      <dgm:prSet presAssocID="{26FF4A54-59DB-424B-961A-9F5973BC0C38}" presName="vert1" presStyleCnt="0"/>
      <dgm:spPr/>
    </dgm:pt>
    <dgm:pt modelId="{5B265D37-4928-4D4F-964E-56BBA3B93E6B}" type="pres">
      <dgm:prSet presAssocID="{B0BD9179-2A2F-40BE-AB1E-0085E1577EA1}" presName="thickLine" presStyleLbl="alignNode1" presStyleIdx="3" presStyleCnt="6"/>
      <dgm:spPr/>
    </dgm:pt>
    <dgm:pt modelId="{CF9ACECD-F0A8-4E72-A523-B8DB1D0B2C65}" type="pres">
      <dgm:prSet presAssocID="{B0BD9179-2A2F-40BE-AB1E-0085E1577EA1}" presName="horz1" presStyleCnt="0"/>
      <dgm:spPr/>
    </dgm:pt>
    <dgm:pt modelId="{D4C7A643-34DB-4EC0-B5B5-1C867611CC10}" type="pres">
      <dgm:prSet presAssocID="{B0BD9179-2A2F-40BE-AB1E-0085E1577EA1}" presName="tx1" presStyleLbl="revTx" presStyleIdx="3" presStyleCnt="6"/>
      <dgm:spPr/>
    </dgm:pt>
    <dgm:pt modelId="{A9C49DF1-2DA5-4EEA-9909-9BC59FA42880}" type="pres">
      <dgm:prSet presAssocID="{B0BD9179-2A2F-40BE-AB1E-0085E1577EA1}" presName="vert1" presStyleCnt="0"/>
      <dgm:spPr/>
    </dgm:pt>
    <dgm:pt modelId="{1890FAAA-9BCA-4F5C-A25B-199F709A1CDE}" type="pres">
      <dgm:prSet presAssocID="{A391251E-CA07-4D96-B7C8-EC3DAA302545}" presName="thickLine" presStyleLbl="alignNode1" presStyleIdx="4" presStyleCnt="6"/>
      <dgm:spPr/>
    </dgm:pt>
    <dgm:pt modelId="{2628030D-66AC-46FA-81B2-973CCF488A60}" type="pres">
      <dgm:prSet presAssocID="{A391251E-CA07-4D96-B7C8-EC3DAA302545}" presName="horz1" presStyleCnt="0"/>
      <dgm:spPr/>
    </dgm:pt>
    <dgm:pt modelId="{12B2D4DF-863F-4430-8F89-2677A418ADC6}" type="pres">
      <dgm:prSet presAssocID="{A391251E-CA07-4D96-B7C8-EC3DAA302545}" presName="tx1" presStyleLbl="revTx" presStyleIdx="4" presStyleCnt="6"/>
      <dgm:spPr/>
    </dgm:pt>
    <dgm:pt modelId="{A5D56A4F-B915-4B67-9A22-5F83031C2FCD}" type="pres">
      <dgm:prSet presAssocID="{A391251E-CA07-4D96-B7C8-EC3DAA302545}" presName="vert1" presStyleCnt="0"/>
      <dgm:spPr/>
    </dgm:pt>
    <dgm:pt modelId="{5BFBFE22-6240-4C80-81B4-035235FAC20E}" type="pres">
      <dgm:prSet presAssocID="{4ADE7569-5C42-41E9-85BD-3AACE750F26D}" presName="thickLine" presStyleLbl="alignNode1" presStyleIdx="5" presStyleCnt="6"/>
      <dgm:spPr/>
    </dgm:pt>
    <dgm:pt modelId="{53B70AFE-2132-42A7-A2F2-4B4761C9BB7B}" type="pres">
      <dgm:prSet presAssocID="{4ADE7569-5C42-41E9-85BD-3AACE750F26D}" presName="horz1" presStyleCnt="0"/>
      <dgm:spPr/>
    </dgm:pt>
    <dgm:pt modelId="{C1E9DAC1-6D0D-4E6B-838F-F8BDBDBF1A86}" type="pres">
      <dgm:prSet presAssocID="{4ADE7569-5C42-41E9-85BD-3AACE750F26D}" presName="tx1" presStyleLbl="revTx" presStyleIdx="5" presStyleCnt="6"/>
      <dgm:spPr/>
    </dgm:pt>
    <dgm:pt modelId="{0209AE14-2D6F-4036-839C-623D50E09045}" type="pres">
      <dgm:prSet presAssocID="{4ADE7569-5C42-41E9-85BD-3AACE750F26D}" presName="vert1" presStyleCnt="0"/>
      <dgm:spPr/>
    </dgm:pt>
  </dgm:ptLst>
  <dgm:cxnLst>
    <dgm:cxn modelId="{90201708-3B01-4A50-B568-09B84115D0CB}" srcId="{17FFEEE3-A132-4D32-B772-92B03881AC62}" destId="{4ADE7569-5C42-41E9-85BD-3AACE750F26D}" srcOrd="5" destOrd="0" parTransId="{F694FA25-EBAD-4841-BA22-07D3F85E1A8F}" sibTransId="{CF3815EF-C7D8-4F4D-ABA1-F4DEEFE05A54}"/>
    <dgm:cxn modelId="{BCFDD539-CD3C-48AB-AD70-D95B543A3F0E}" type="presOf" srcId="{17FFEEE3-A132-4D32-B772-92B03881AC62}" destId="{FD6A548F-F5E0-4AEE-84B4-11D4671119EF}" srcOrd="0" destOrd="0" presId="urn:microsoft.com/office/officeart/2008/layout/LinedList"/>
    <dgm:cxn modelId="{63DB5569-3B59-43B2-9854-1D732F006934}" srcId="{17FFEEE3-A132-4D32-B772-92B03881AC62}" destId="{26FF4A54-59DB-424B-961A-9F5973BC0C38}" srcOrd="2" destOrd="0" parTransId="{474C6657-6ED3-4E9A-AC5A-C0443C70E0A5}" sibTransId="{B871C49F-8B6A-4E93-B37D-45FB56F404DA}"/>
    <dgm:cxn modelId="{FB19A069-9F10-4D84-873A-612F8FEFD3B8}" type="presOf" srcId="{4ADE7569-5C42-41E9-85BD-3AACE750F26D}" destId="{C1E9DAC1-6D0D-4E6B-838F-F8BDBDBF1A86}" srcOrd="0" destOrd="0" presId="urn:microsoft.com/office/officeart/2008/layout/LinedList"/>
    <dgm:cxn modelId="{27DAD670-0BF2-4E2E-BD28-A5AFEC82AC34}" type="presOf" srcId="{9046EDF4-E97E-43A4-A637-1B67239B0CB6}" destId="{B6114E6F-BFEC-476D-8F6A-DA3D0F60ABC2}" srcOrd="0" destOrd="0" presId="urn:microsoft.com/office/officeart/2008/layout/LinedList"/>
    <dgm:cxn modelId="{14722D71-AE07-41AC-BDE9-FB84E952014B}" type="presOf" srcId="{A391251E-CA07-4D96-B7C8-EC3DAA302545}" destId="{12B2D4DF-863F-4430-8F89-2677A418ADC6}" srcOrd="0" destOrd="0" presId="urn:microsoft.com/office/officeart/2008/layout/LinedList"/>
    <dgm:cxn modelId="{7A394F57-622D-43DB-8F12-5FC523CE9C16}" type="presOf" srcId="{B0BD9179-2A2F-40BE-AB1E-0085E1577EA1}" destId="{D4C7A643-34DB-4EC0-B5B5-1C867611CC10}" srcOrd="0" destOrd="0" presId="urn:microsoft.com/office/officeart/2008/layout/LinedList"/>
    <dgm:cxn modelId="{48A18F8E-1441-47F1-BC58-F0DE994C2318}" type="presOf" srcId="{63F9F80A-F526-4D5F-9BF6-62F7595A4C98}" destId="{D93F8C0F-F2AD-4ED6-AAD4-B884FDB88B55}" srcOrd="0" destOrd="0" presId="urn:microsoft.com/office/officeart/2008/layout/LinedList"/>
    <dgm:cxn modelId="{4C0D3BA8-EEA6-4A29-B5AD-9F1A6B444621}" srcId="{17FFEEE3-A132-4D32-B772-92B03881AC62}" destId="{A391251E-CA07-4D96-B7C8-EC3DAA302545}" srcOrd="4" destOrd="0" parTransId="{185BC6B2-4C37-4F22-9BF7-3C848088A230}" sibTransId="{FDB63FF5-DF2D-4B49-98B9-D2C86156BB36}"/>
    <dgm:cxn modelId="{0B66D3C5-EE35-43B0-BEDC-3F7598A8B0D0}" srcId="{17FFEEE3-A132-4D32-B772-92B03881AC62}" destId="{9046EDF4-E97E-43A4-A637-1B67239B0CB6}" srcOrd="0" destOrd="0" parTransId="{EB0AE92A-F8F5-499C-AF30-4EF01A604120}" sibTransId="{CF88289B-ED10-4711-BAC8-5DF79CE21D98}"/>
    <dgm:cxn modelId="{20E6F1D2-06E0-4E8B-8245-7D91106C6C72}" srcId="{17FFEEE3-A132-4D32-B772-92B03881AC62}" destId="{63F9F80A-F526-4D5F-9BF6-62F7595A4C98}" srcOrd="1" destOrd="0" parTransId="{5476FE19-BBD4-45BB-BE9C-AAB89FD45F2D}" sibTransId="{8DB83FA0-13B0-4477-90DA-144135F1D278}"/>
    <dgm:cxn modelId="{710FBAEF-6DB4-4FC4-8AF2-9A2A610149D0}" srcId="{17FFEEE3-A132-4D32-B772-92B03881AC62}" destId="{B0BD9179-2A2F-40BE-AB1E-0085E1577EA1}" srcOrd="3" destOrd="0" parTransId="{A32856B3-607C-4C89-A95B-0CC12A52703D}" sibTransId="{1B694A92-AC4C-40A3-9F6D-3CE6F7CC2EA0}"/>
    <dgm:cxn modelId="{F54EACFC-7DE9-48E9-8BE1-1324D09C4AE7}" type="presOf" srcId="{26FF4A54-59DB-424B-961A-9F5973BC0C38}" destId="{703DA694-4535-498F-94C0-D7008AA1D432}" srcOrd="0" destOrd="0" presId="urn:microsoft.com/office/officeart/2008/layout/LinedList"/>
    <dgm:cxn modelId="{4C04B0D7-8501-4984-ACCE-0B3F499B18D5}" type="presParOf" srcId="{FD6A548F-F5E0-4AEE-84B4-11D4671119EF}" destId="{E1776B48-474C-4E99-B292-FA79A675B0A1}" srcOrd="0" destOrd="0" presId="urn:microsoft.com/office/officeart/2008/layout/LinedList"/>
    <dgm:cxn modelId="{34083F2A-7EA7-4590-ACB1-6724E2A3C21E}" type="presParOf" srcId="{FD6A548F-F5E0-4AEE-84B4-11D4671119EF}" destId="{84C4F1C6-4214-4516-927D-DA3AFAFEEC97}" srcOrd="1" destOrd="0" presId="urn:microsoft.com/office/officeart/2008/layout/LinedList"/>
    <dgm:cxn modelId="{3A312903-142E-4639-ACE3-924F29BF49C2}" type="presParOf" srcId="{84C4F1C6-4214-4516-927D-DA3AFAFEEC97}" destId="{B6114E6F-BFEC-476D-8F6A-DA3D0F60ABC2}" srcOrd="0" destOrd="0" presId="urn:microsoft.com/office/officeart/2008/layout/LinedList"/>
    <dgm:cxn modelId="{F22BF332-9F01-42DF-AA34-14E26441F31C}" type="presParOf" srcId="{84C4F1C6-4214-4516-927D-DA3AFAFEEC97}" destId="{28126EFC-4D82-47DA-A97B-5467A99CE6B2}" srcOrd="1" destOrd="0" presId="urn:microsoft.com/office/officeart/2008/layout/LinedList"/>
    <dgm:cxn modelId="{2D5E20A5-A8A1-436B-91CE-454EC27E9D0B}" type="presParOf" srcId="{FD6A548F-F5E0-4AEE-84B4-11D4671119EF}" destId="{58802A4B-3465-4A3D-992B-E86358CB2A26}" srcOrd="2" destOrd="0" presId="urn:microsoft.com/office/officeart/2008/layout/LinedList"/>
    <dgm:cxn modelId="{DA7439C0-B743-461E-8C1A-A6CB38FD5AC9}" type="presParOf" srcId="{FD6A548F-F5E0-4AEE-84B4-11D4671119EF}" destId="{C4CCCC7A-46F2-4AF0-8D5B-ADBC304C3E3B}" srcOrd="3" destOrd="0" presId="urn:microsoft.com/office/officeart/2008/layout/LinedList"/>
    <dgm:cxn modelId="{BB0C9D21-48F0-427E-8960-C3D60530EEF4}" type="presParOf" srcId="{C4CCCC7A-46F2-4AF0-8D5B-ADBC304C3E3B}" destId="{D93F8C0F-F2AD-4ED6-AAD4-B884FDB88B55}" srcOrd="0" destOrd="0" presId="urn:microsoft.com/office/officeart/2008/layout/LinedList"/>
    <dgm:cxn modelId="{31606090-FD1E-4144-A108-EE02C337D449}" type="presParOf" srcId="{C4CCCC7A-46F2-4AF0-8D5B-ADBC304C3E3B}" destId="{E46679CE-2730-4F30-BC5D-AA7F3E877104}" srcOrd="1" destOrd="0" presId="urn:microsoft.com/office/officeart/2008/layout/LinedList"/>
    <dgm:cxn modelId="{78A868FD-2EEA-4034-B9FE-7DE66D87C32F}" type="presParOf" srcId="{FD6A548F-F5E0-4AEE-84B4-11D4671119EF}" destId="{FD88025E-01AF-4193-8789-38FEF494A0DF}" srcOrd="4" destOrd="0" presId="urn:microsoft.com/office/officeart/2008/layout/LinedList"/>
    <dgm:cxn modelId="{FFE88D4D-EEE7-43A1-89CA-6E28E6CEAE3C}" type="presParOf" srcId="{FD6A548F-F5E0-4AEE-84B4-11D4671119EF}" destId="{C1AB3EB4-FFA3-4295-B07A-966A3EC90A41}" srcOrd="5" destOrd="0" presId="urn:microsoft.com/office/officeart/2008/layout/LinedList"/>
    <dgm:cxn modelId="{BF4D4D3A-F6DC-4133-9263-6B8DF8A12A8C}" type="presParOf" srcId="{C1AB3EB4-FFA3-4295-B07A-966A3EC90A41}" destId="{703DA694-4535-498F-94C0-D7008AA1D432}" srcOrd="0" destOrd="0" presId="urn:microsoft.com/office/officeart/2008/layout/LinedList"/>
    <dgm:cxn modelId="{4FBE87D6-6C29-4C8D-8F04-5B97B5A6E79C}" type="presParOf" srcId="{C1AB3EB4-FFA3-4295-B07A-966A3EC90A41}" destId="{B2EC0A6C-22FB-42F2-9BA2-C67131B27491}" srcOrd="1" destOrd="0" presId="urn:microsoft.com/office/officeart/2008/layout/LinedList"/>
    <dgm:cxn modelId="{6371D892-FAED-44AF-A497-8823D412FA59}" type="presParOf" srcId="{FD6A548F-F5E0-4AEE-84B4-11D4671119EF}" destId="{5B265D37-4928-4D4F-964E-56BBA3B93E6B}" srcOrd="6" destOrd="0" presId="urn:microsoft.com/office/officeart/2008/layout/LinedList"/>
    <dgm:cxn modelId="{7A3EC24B-0F8A-4472-A966-4E8774CD7A3E}" type="presParOf" srcId="{FD6A548F-F5E0-4AEE-84B4-11D4671119EF}" destId="{CF9ACECD-F0A8-4E72-A523-B8DB1D0B2C65}" srcOrd="7" destOrd="0" presId="urn:microsoft.com/office/officeart/2008/layout/LinedList"/>
    <dgm:cxn modelId="{60307773-9055-4127-9934-9E30F33FFCC0}" type="presParOf" srcId="{CF9ACECD-F0A8-4E72-A523-B8DB1D0B2C65}" destId="{D4C7A643-34DB-4EC0-B5B5-1C867611CC10}" srcOrd="0" destOrd="0" presId="urn:microsoft.com/office/officeart/2008/layout/LinedList"/>
    <dgm:cxn modelId="{8468DBD9-A62C-47AA-B855-4AB35DB1C913}" type="presParOf" srcId="{CF9ACECD-F0A8-4E72-A523-B8DB1D0B2C65}" destId="{A9C49DF1-2DA5-4EEA-9909-9BC59FA42880}" srcOrd="1" destOrd="0" presId="urn:microsoft.com/office/officeart/2008/layout/LinedList"/>
    <dgm:cxn modelId="{7B9E4E4C-2066-487B-A1F5-E8D992BB5963}" type="presParOf" srcId="{FD6A548F-F5E0-4AEE-84B4-11D4671119EF}" destId="{1890FAAA-9BCA-4F5C-A25B-199F709A1CDE}" srcOrd="8" destOrd="0" presId="urn:microsoft.com/office/officeart/2008/layout/LinedList"/>
    <dgm:cxn modelId="{8BA9FD83-CD40-4E16-8823-831ECC16E454}" type="presParOf" srcId="{FD6A548F-F5E0-4AEE-84B4-11D4671119EF}" destId="{2628030D-66AC-46FA-81B2-973CCF488A60}" srcOrd="9" destOrd="0" presId="urn:microsoft.com/office/officeart/2008/layout/LinedList"/>
    <dgm:cxn modelId="{E9A1E687-F672-4371-86ED-BEDE36678FE6}" type="presParOf" srcId="{2628030D-66AC-46FA-81B2-973CCF488A60}" destId="{12B2D4DF-863F-4430-8F89-2677A418ADC6}" srcOrd="0" destOrd="0" presId="urn:microsoft.com/office/officeart/2008/layout/LinedList"/>
    <dgm:cxn modelId="{54214A54-47CA-44C4-8683-40B35E19AA15}" type="presParOf" srcId="{2628030D-66AC-46FA-81B2-973CCF488A60}" destId="{A5D56A4F-B915-4B67-9A22-5F83031C2FCD}" srcOrd="1" destOrd="0" presId="urn:microsoft.com/office/officeart/2008/layout/LinedList"/>
    <dgm:cxn modelId="{2A30B0C6-12CD-410C-99AB-5F124B26A663}" type="presParOf" srcId="{FD6A548F-F5E0-4AEE-84B4-11D4671119EF}" destId="{5BFBFE22-6240-4C80-81B4-035235FAC20E}" srcOrd="10" destOrd="0" presId="urn:microsoft.com/office/officeart/2008/layout/LinedList"/>
    <dgm:cxn modelId="{67F4DC52-4793-43CC-BC18-0210CE565E9D}" type="presParOf" srcId="{FD6A548F-F5E0-4AEE-84B4-11D4671119EF}" destId="{53B70AFE-2132-42A7-A2F2-4B4761C9BB7B}" srcOrd="11" destOrd="0" presId="urn:microsoft.com/office/officeart/2008/layout/LinedList"/>
    <dgm:cxn modelId="{A4FA8AF1-65F7-4166-B13D-4B94D3EDEAA3}" type="presParOf" srcId="{53B70AFE-2132-42A7-A2F2-4B4761C9BB7B}" destId="{C1E9DAC1-6D0D-4E6B-838F-F8BDBDBF1A86}" srcOrd="0" destOrd="0" presId="urn:microsoft.com/office/officeart/2008/layout/LinedList"/>
    <dgm:cxn modelId="{DCF55188-0382-4818-89CC-14893460CC03}" type="presParOf" srcId="{53B70AFE-2132-42A7-A2F2-4B4761C9BB7B}" destId="{0209AE14-2D6F-4036-839C-623D50E090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F0C7C-61AD-4A78-918E-018638C3BF7C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Step-by-Step:</a:t>
          </a:r>
        </a:p>
      </dsp:txBody>
      <dsp:txXfrm>
        <a:off x="32784" y="79425"/>
        <a:ext cx="8164032" cy="606012"/>
      </dsp:txXfrm>
    </dsp:sp>
    <dsp:sp modelId="{98DF474F-5BE6-44B9-AB7C-62512F84B3BB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npm init playwright@latest</a:t>
          </a:r>
        </a:p>
      </dsp:txBody>
      <dsp:txXfrm>
        <a:off x="32784" y="831645"/>
        <a:ext cx="8164032" cy="606012"/>
      </dsp:txXfrm>
    </dsp:sp>
    <dsp:sp modelId="{B8440271-F300-49FE-8029-FB54DC041E1C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playwright.config.js:</a:t>
          </a:r>
        </a:p>
      </dsp:txBody>
      <dsp:txXfrm>
        <a:off x="32784" y="1583865"/>
        <a:ext cx="8164032" cy="606012"/>
      </dsp:txXfrm>
    </dsp:sp>
    <dsp:sp modelId="{CC14D61A-306E-47AB-AFF0-7F7F5D86DED2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reporter: [['html', { open: 'never' }]]</a:t>
          </a:r>
        </a:p>
      </dsp:txBody>
      <dsp:txXfrm>
        <a:off x="32784" y="2336085"/>
        <a:ext cx="8164032" cy="606012"/>
      </dsp:txXfrm>
    </dsp:sp>
    <dsp:sp modelId="{AC14110F-C6FD-46C1-86A2-AF5DF3E6FD38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npx playwright test</a:t>
          </a:r>
        </a:p>
      </dsp:txBody>
      <dsp:txXfrm>
        <a:off x="32784" y="3088305"/>
        <a:ext cx="8164032" cy="606012"/>
      </dsp:txXfrm>
    </dsp:sp>
    <dsp:sp modelId="{2A4BDD2D-1F64-447E-9E64-A00AE07B2AB3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4. npx playwright show-report</a:t>
          </a:r>
        </a:p>
      </dsp:txBody>
      <dsp:txXfrm>
        <a:off x="32784" y="3840525"/>
        <a:ext cx="81640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CD231-DC1D-47BE-8107-A5816136300F}">
      <dsp:nvSpPr>
        <dsp:cNvPr id="0" name=""/>
        <dsp:cNvSpPr/>
      </dsp:nvSpPr>
      <dsp:spPr>
        <a:xfrm>
          <a:off x="0" y="36561"/>
          <a:ext cx="8229600" cy="503685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Windows:</a:t>
          </a:r>
        </a:p>
      </dsp:txBody>
      <dsp:txXfrm>
        <a:off x="24588" y="61149"/>
        <a:ext cx="8180424" cy="454509"/>
      </dsp:txXfrm>
    </dsp:sp>
    <dsp:sp modelId="{FB04CE6B-76DC-4D34-A2F2-42650A101D2B}">
      <dsp:nvSpPr>
        <dsp:cNvPr id="0" name=""/>
        <dsp:cNvSpPr/>
      </dsp:nvSpPr>
      <dsp:spPr>
        <a:xfrm>
          <a:off x="0" y="60072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Install Java (JDK 11/17)</a:t>
          </a:r>
        </a:p>
      </dsp:txBody>
      <dsp:txXfrm>
        <a:off x="24588" y="625314"/>
        <a:ext cx="8180424" cy="454509"/>
      </dsp:txXfrm>
    </dsp:sp>
    <dsp:sp modelId="{4A04B23E-28B5-4EE3-AAE9-5A3BA7BF9AA7}">
      <dsp:nvSpPr>
        <dsp:cNvPr id="0" name=""/>
        <dsp:cNvSpPr/>
      </dsp:nvSpPr>
      <dsp:spPr>
        <a:xfrm>
          <a:off x="0" y="116489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Download from jenkins.io</a:t>
          </a:r>
        </a:p>
      </dsp:txBody>
      <dsp:txXfrm>
        <a:off x="24588" y="1189479"/>
        <a:ext cx="8180424" cy="454509"/>
      </dsp:txXfrm>
    </dsp:sp>
    <dsp:sp modelId="{C9596CE4-97B4-4118-9980-A1EB7C98F7C5}">
      <dsp:nvSpPr>
        <dsp:cNvPr id="0" name=""/>
        <dsp:cNvSpPr/>
      </dsp:nvSpPr>
      <dsp:spPr>
        <a:xfrm>
          <a:off x="0" y="1729056"/>
          <a:ext cx="8229600" cy="503685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Linux:</a:t>
          </a:r>
        </a:p>
      </dsp:txBody>
      <dsp:txXfrm>
        <a:off x="24588" y="1753644"/>
        <a:ext cx="8180424" cy="454509"/>
      </dsp:txXfrm>
    </dsp:sp>
    <dsp:sp modelId="{A5332FFC-E9C4-474F-9CF1-D2429B317776}">
      <dsp:nvSpPr>
        <dsp:cNvPr id="0" name=""/>
        <dsp:cNvSpPr/>
      </dsp:nvSpPr>
      <dsp:spPr>
        <a:xfrm>
          <a:off x="0" y="229322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Install OpenJDK</a:t>
          </a:r>
        </a:p>
      </dsp:txBody>
      <dsp:txXfrm>
        <a:off x="24588" y="2317809"/>
        <a:ext cx="8180424" cy="454509"/>
      </dsp:txXfrm>
    </dsp:sp>
    <dsp:sp modelId="{CDC50BE0-8AD8-4741-8AB8-042DFDDA65F9}">
      <dsp:nvSpPr>
        <dsp:cNvPr id="0" name=""/>
        <dsp:cNvSpPr/>
      </dsp:nvSpPr>
      <dsp:spPr>
        <a:xfrm>
          <a:off x="0" y="285738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Add Jenkins repo</a:t>
          </a:r>
        </a:p>
      </dsp:txBody>
      <dsp:txXfrm>
        <a:off x="24588" y="2881974"/>
        <a:ext cx="8180424" cy="454509"/>
      </dsp:txXfrm>
    </dsp:sp>
    <dsp:sp modelId="{8D9DA920-3681-40DA-9E28-B95E79898993}">
      <dsp:nvSpPr>
        <dsp:cNvPr id="0" name=""/>
        <dsp:cNvSpPr/>
      </dsp:nvSpPr>
      <dsp:spPr>
        <a:xfrm>
          <a:off x="0" y="342155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sudo apt install jenkins</a:t>
          </a:r>
        </a:p>
      </dsp:txBody>
      <dsp:txXfrm>
        <a:off x="24588" y="3446139"/>
        <a:ext cx="8180424" cy="454509"/>
      </dsp:txXfrm>
    </dsp:sp>
    <dsp:sp modelId="{4B62A11A-AD52-444E-92A4-448D89A20228}">
      <dsp:nvSpPr>
        <dsp:cNvPr id="0" name=""/>
        <dsp:cNvSpPr/>
      </dsp:nvSpPr>
      <dsp:spPr>
        <a:xfrm>
          <a:off x="0" y="398571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sudo systemctl start jenkins</a:t>
          </a:r>
        </a:p>
      </dsp:txBody>
      <dsp:txXfrm>
        <a:off x="24588" y="4010304"/>
        <a:ext cx="8180424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76B48-474C-4E99-B292-FA79A675B0A1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4E6F-BFEC-476D-8F6A-DA3D0F60ABC2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1. Open http://localhost:8080</a:t>
          </a:r>
        </a:p>
      </dsp:txBody>
      <dsp:txXfrm>
        <a:off x="0" y="2209"/>
        <a:ext cx="8229600" cy="753590"/>
      </dsp:txXfrm>
    </dsp:sp>
    <dsp:sp modelId="{58802A4B-3465-4A3D-992B-E86358CB2A26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8C0F-F2AD-4ED6-AAD4-B884FDB88B55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2. Install recommended plugins</a:t>
          </a:r>
        </a:p>
      </dsp:txBody>
      <dsp:txXfrm>
        <a:off x="0" y="755800"/>
        <a:ext cx="8229600" cy="753590"/>
      </dsp:txXfrm>
    </dsp:sp>
    <dsp:sp modelId="{FD88025E-01AF-4193-8789-38FEF494A0DF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DA694-4535-498F-94C0-D7008AA1D432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3. Install NodeJS, Allure, Pipeline plugins</a:t>
          </a:r>
        </a:p>
      </dsp:txBody>
      <dsp:txXfrm>
        <a:off x="0" y="1509390"/>
        <a:ext cx="8229600" cy="753590"/>
      </dsp:txXfrm>
    </dsp:sp>
    <dsp:sp modelId="{5B265D37-4928-4D4F-964E-56BBA3B93E6B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7A643-34DB-4EC0-B5B5-1C867611CC10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4. Configure NodeJS in Global Tools</a:t>
          </a:r>
        </a:p>
      </dsp:txBody>
      <dsp:txXfrm>
        <a:off x="0" y="2262981"/>
        <a:ext cx="8229600" cy="753590"/>
      </dsp:txXfrm>
    </dsp:sp>
    <dsp:sp modelId="{1890FAAA-9BCA-4F5C-A25B-199F709A1CDE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2D4DF-863F-4430-8F89-2677A418ADC6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5. Install Allure CLI:</a:t>
          </a:r>
        </a:p>
      </dsp:txBody>
      <dsp:txXfrm>
        <a:off x="0" y="3016572"/>
        <a:ext cx="8229600" cy="753590"/>
      </dsp:txXfrm>
    </dsp:sp>
    <dsp:sp modelId="{5BFBFE22-6240-4C80-81B4-035235FAC20E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9DAC1-6D0D-4E6B-838F-F8BDBDBF1A86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npm install -g allure-commandline --save-dev</a:t>
          </a:r>
        </a:p>
      </dsp:txBody>
      <dsp:txXfrm>
        <a:off x="0" y="3770162"/>
        <a:ext cx="8229600" cy="753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Playwright Test Report Generation &amp; Jenkins CI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/>
              <a:t>Step-by-step Guide with Commands &amp; Configuration</a:t>
            </a:r>
          </a:p>
          <a:p>
            <a:pPr algn="l">
              <a:lnSpc>
                <a:spcPct val="90000"/>
              </a:lnSpc>
            </a:pPr>
            <a:endParaRPr lang="en-US" sz="27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7882128" cy="1975104"/>
          </a:xfrm>
        </p:spPr>
        <p:txBody>
          <a:bodyPr anchor="b">
            <a:normAutofit/>
          </a:bodyPr>
          <a:lstStyle/>
          <a:p>
            <a:r>
              <a:rPr lang="en-US" sz="4700"/>
              <a:t>Create Playwright Project in Jenkins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89407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28416"/>
            <a:ext cx="7882128" cy="27157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1. Create Freestyle or Pipeline Job</a:t>
            </a:r>
          </a:p>
          <a:p>
            <a:pPr>
              <a:lnSpc>
                <a:spcPct val="90000"/>
              </a:lnSpc>
            </a:pPr>
            <a:r>
              <a:rPr lang="en-US" sz="1900"/>
              <a:t>2. Use Git for source control</a:t>
            </a:r>
          </a:p>
          <a:p>
            <a:pPr>
              <a:lnSpc>
                <a:spcPct val="90000"/>
              </a:lnSpc>
            </a:pPr>
            <a:r>
              <a:rPr lang="en-US" sz="1900"/>
              <a:t>3. Build steps:</a:t>
            </a:r>
          </a:p>
          <a:p>
            <a:pPr>
              <a:lnSpc>
                <a:spcPct val="90000"/>
              </a:lnSpc>
            </a:pPr>
            <a:r>
              <a:rPr lang="en-US" sz="1900"/>
              <a:t>   npm ci</a:t>
            </a:r>
          </a:p>
          <a:p>
            <a:pPr>
              <a:lnSpc>
                <a:spcPct val="90000"/>
              </a:lnSpc>
            </a:pPr>
            <a:r>
              <a:rPr lang="en-US" sz="1900"/>
              <a:t>   npx playwright install</a:t>
            </a:r>
          </a:p>
          <a:p>
            <a:pPr>
              <a:lnSpc>
                <a:spcPct val="90000"/>
              </a:lnSpc>
            </a:pPr>
            <a:r>
              <a:rPr lang="en-US" sz="1900"/>
              <a:t>   npx playwright test</a:t>
            </a:r>
          </a:p>
          <a:p>
            <a:pPr>
              <a:lnSpc>
                <a:spcPct val="90000"/>
              </a:lnSpc>
            </a:pPr>
            <a:r>
              <a:rPr lang="en-US" sz="1900"/>
              <a:t>   npx allure generate</a:t>
            </a:r>
          </a:p>
          <a:p>
            <a:pPr>
              <a:lnSpc>
                <a:spcPct val="90000"/>
              </a:lnSpc>
            </a:pPr>
            <a:r>
              <a:rPr lang="en-US" sz="1900"/>
              <a:t>4. Post-build: Publish Allure Report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Jenkins Pipeline Script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Groovy script with:</a:t>
            </a:r>
          </a:p>
          <a:p>
            <a:r>
              <a:rPr lang="en-US" sz="2100"/>
              <a:t>- Install dependencies</a:t>
            </a:r>
          </a:p>
          <a:p>
            <a:r>
              <a:rPr lang="en-US" sz="2100"/>
              <a:t>- Run Playwright tests</a:t>
            </a:r>
          </a:p>
          <a:p>
            <a:r>
              <a:rPr lang="en-US" sz="2100"/>
              <a:t>- Generate Allure report</a:t>
            </a:r>
          </a:p>
          <a:p>
            <a:r>
              <a:rPr lang="en-US" sz="2100"/>
              <a:t>- Post-build: Publish 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- HTML &amp; Allure: Better visibility</a:t>
            </a:r>
          </a:p>
          <a:p>
            <a:r>
              <a:rPr lang="en-US" sz="2100"/>
              <a:t>- Jenkins: CI/CD automation</a:t>
            </a:r>
          </a:p>
          <a:p>
            <a:r>
              <a:rPr lang="en-US" sz="2100"/>
              <a:t>- Plugins &amp; config: Key to success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IN" sz="350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9"/>
            <a:ext cx="7266222" cy="3454358"/>
          </a:xfrm>
        </p:spPr>
        <p:txBody>
          <a:bodyPr anchor="t">
            <a:normAutofit/>
          </a:bodyPr>
          <a:lstStyle/>
          <a:p>
            <a:r>
              <a:rPr lang="en-IN" sz="1700"/>
              <a:t>- https://playwright.dev/</a:t>
            </a:r>
          </a:p>
          <a:p>
            <a:r>
              <a:rPr lang="en-IN" sz="1700"/>
              <a:t>- https://docs.qameta.io/allure/</a:t>
            </a:r>
          </a:p>
          <a:p>
            <a:r>
              <a:rPr lang="en-IN" sz="1700"/>
              <a:t>- https://www.jenkins.io/doc/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- Generate HTML &amp; Allure Reports in Playwright</a:t>
            </a:r>
          </a:p>
          <a:p>
            <a:r>
              <a:rPr lang="en-US" sz="2100"/>
              <a:t>- Installation &amp; Configuration in Jenkins</a:t>
            </a:r>
          </a:p>
          <a:p>
            <a:r>
              <a:rPr lang="en-US" sz="2100"/>
              <a:t>- Integrate Playwright with Jenkins Pipeline</a:t>
            </a:r>
          </a:p>
          <a:p>
            <a:r>
              <a:rPr lang="en-US" sz="2100"/>
              <a:t>- Step-by-step Execution Commands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/>
              <a:t>Understanding Playwright Reporters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900"/>
              <a:t>Playwright supports multiple reporters:</a:t>
            </a:r>
          </a:p>
          <a:p>
            <a:pPr>
              <a:lnSpc>
                <a:spcPct val="90000"/>
              </a:lnSpc>
            </a:pPr>
            <a:r>
              <a:rPr lang="en-IN" sz="1900"/>
              <a:t>- List: Default CLI output</a:t>
            </a:r>
          </a:p>
          <a:p>
            <a:pPr>
              <a:lnSpc>
                <a:spcPct val="90000"/>
              </a:lnSpc>
            </a:pPr>
            <a:r>
              <a:rPr lang="en-IN" sz="1900"/>
              <a:t>- Dot: Minimal console output</a:t>
            </a:r>
          </a:p>
          <a:p>
            <a:pPr>
              <a:lnSpc>
                <a:spcPct val="90000"/>
              </a:lnSpc>
            </a:pPr>
            <a:r>
              <a:rPr lang="en-IN" sz="1900"/>
              <a:t>- HTML: Interactive visual reports</a:t>
            </a:r>
          </a:p>
          <a:p>
            <a:pPr>
              <a:lnSpc>
                <a:spcPct val="90000"/>
              </a:lnSpc>
            </a:pPr>
            <a:r>
              <a:rPr lang="en-IN" sz="1900"/>
              <a:t>- JSON: Structured data output</a:t>
            </a:r>
          </a:p>
          <a:p>
            <a:pPr>
              <a:lnSpc>
                <a:spcPct val="90000"/>
              </a:lnSpc>
            </a:pPr>
            <a:r>
              <a:rPr lang="en-IN" sz="1900"/>
              <a:t>- JUnit: XML output for CI tools</a:t>
            </a:r>
          </a:p>
          <a:p>
            <a:pPr>
              <a:lnSpc>
                <a:spcPct val="90000"/>
              </a:lnSpc>
            </a:pPr>
            <a:r>
              <a:rPr lang="en-IN" sz="1900"/>
              <a:t>- Allure: Rich and visually detailed report (via plugin)</a:t>
            </a:r>
          </a:p>
          <a:p>
            <a:pPr>
              <a:lnSpc>
                <a:spcPct val="90000"/>
              </a:lnSpc>
            </a:pPr>
            <a:endParaRPr lang="en-IN" sz="1900"/>
          </a:p>
          <a:p>
            <a:pPr>
              <a:lnSpc>
                <a:spcPct val="90000"/>
              </a:lnSpc>
            </a:pPr>
            <a:r>
              <a:rPr lang="en-IN" sz="1900"/>
              <a:t>Configure multiple reporters:</a:t>
            </a:r>
          </a:p>
          <a:p>
            <a:pPr>
              <a:lnSpc>
                <a:spcPct val="90000"/>
              </a:lnSpc>
            </a:pPr>
            <a:r>
              <a:rPr lang="en-IN" sz="1900"/>
              <a:t>reporter: [['list'], ['html'], ['allure-playwright']]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Report in Playwright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8E6D77-BE0D-021B-5337-33A36B1C96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Overview of Allure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Why use Allure?</a:t>
            </a:r>
          </a:p>
          <a:p>
            <a:r>
              <a:rPr lang="en-US" sz="2100"/>
              <a:t>- Timeline view of test runs</a:t>
            </a:r>
          </a:p>
          <a:p>
            <a:r>
              <a:rPr lang="en-US" sz="2100"/>
              <a:t>- Attach screenshots, videos, logs</a:t>
            </a:r>
          </a:p>
          <a:p>
            <a:r>
              <a:rPr lang="en-US" sz="2100"/>
              <a:t>- Categorized results (passed, failed, skipped)</a:t>
            </a:r>
          </a:p>
          <a:p>
            <a:r>
              <a:rPr lang="en-US" sz="2100"/>
              <a:t>- Easy CI/CD integration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Allure Report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npm i -D allure-playwright</a:t>
            </a:r>
          </a:p>
          <a:p>
            <a:r>
              <a:t>2. playwright.config.js:</a:t>
            </a:r>
          </a:p>
          <a:p>
            <a:r>
              <a:t>   reporter: [['list'], ['allure-playwright']]</a:t>
            </a:r>
          </a:p>
          <a:p>
            <a:r>
              <a:t>3. npx playwright test</a:t>
            </a:r>
          </a:p>
          <a:p>
            <a:r>
              <a:t>4. Generate Report:</a:t>
            </a:r>
          </a:p>
          <a:p>
            <a:r>
              <a:t>   npx allure generate ./allure-results --clean -o ./allure-report</a:t>
            </a:r>
          </a:p>
          <a:p>
            <a:r>
              <a:t>   npx allure open ./allure-report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Installation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11343E-2489-6E7C-5DCA-AB8311786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6002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Jenkins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Jenkins is an open-source automation server</a:t>
            </a:r>
          </a:p>
          <a:p>
            <a:r>
              <a:rPr lang="en-US" sz="2100"/>
              <a:t>Supports CI/CD and integrates with Playwright, Git, Allure</a:t>
            </a:r>
          </a:p>
          <a:p>
            <a:r>
              <a:rPr lang="en-US" sz="2100"/>
              <a:t>Benefits:</a:t>
            </a:r>
          </a:p>
          <a:p>
            <a:r>
              <a:rPr lang="en-US" sz="2100"/>
              <a:t>- Dashboards</a:t>
            </a:r>
          </a:p>
          <a:p>
            <a:r>
              <a:rPr lang="en-US" sz="2100"/>
              <a:t>- Build history</a:t>
            </a:r>
          </a:p>
          <a:p>
            <a:r>
              <a:rPr lang="en-US" sz="2100"/>
              <a:t>- Plugin-based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Setup &amp; Plugins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6E370A-60ED-B2BD-4BCE-CA9DB6A807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474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Playwright Test Report Generation &amp; Jenkins CI Integration</vt:lpstr>
      <vt:lpstr>Agenda</vt:lpstr>
      <vt:lpstr>Understanding Playwright Reporters</vt:lpstr>
      <vt:lpstr>HTML Report in Playwright</vt:lpstr>
      <vt:lpstr>Overview of Allure Reports</vt:lpstr>
      <vt:lpstr>Allure Report Setup</vt:lpstr>
      <vt:lpstr>Jenkins Installation</vt:lpstr>
      <vt:lpstr>Jenkins Overview</vt:lpstr>
      <vt:lpstr>Jenkins Setup &amp; Plugins</vt:lpstr>
      <vt:lpstr>Create Playwright Project in Jenkins</vt:lpstr>
      <vt:lpstr>Jenkins Pipeline Script Example</vt:lpstr>
      <vt:lpstr>Summary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Sisodiya, Ritik (Cognizant)</dc:creator>
  <cp:keywords/>
  <dc:description>generated using python-pptx</dc:description>
  <cp:lastModifiedBy>Sisodiya, Ritik (Cognizant)</cp:lastModifiedBy>
  <cp:revision>2</cp:revision>
  <dcterms:created xsi:type="dcterms:W3CDTF">2013-01-27T09:14:16Z</dcterms:created>
  <dcterms:modified xsi:type="dcterms:W3CDTF">2025-07-22T16:03:15Z</dcterms:modified>
  <cp:category/>
</cp:coreProperties>
</file>