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Playwright Test Report Generation &amp; Jenkins CI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Step-by-step Guide with Commands &amp; Configuration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Playwright Project in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Freestyle or Pipeline Job</a:t>
            </a:r>
          </a:p>
          <a:p>
            <a:r>
              <a:t>2. Use Git for source control</a:t>
            </a:r>
          </a:p>
          <a:p>
            <a:r>
              <a:t>3. Build steps:</a:t>
            </a:r>
          </a:p>
          <a:p>
            <a:r>
              <a:t>   npm ci</a:t>
            </a:r>
          </a:p>
          <a:p>
            <a:r>
              <a:t>   npx playwright install</a:t>
            </a:r>
          </a:p>
          <a:p>
            <a:r>
              <a:t>   npx playwright test</a:t>
            </a:r>
          </a:p>
          <a:p>
            <a:r>
              <a:t>   npx allure generate</a:t>
            </a:r>
          </a:p>
          <a:p>
            <a:r>
              <a:t>4. Post-build: Publish Allure Report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Pipeline Script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Groovy script with:</a:t>
            </a:r>
          </a:p>
          <a:p>
            <a:r>
              <a:t>- Install dependencies</a:t>
            </a:r>
          </a:p>
          <a:p>
            <a:r>
              <a:t>- Run Playwright tests</a:t>
            </a:r>
          </a:p>
          <a:p>
            <a:r>
              <a:t>- Generate Allure report</a:t>
            </a:r>
          </a:p>
          <a:p>
            <a:r>
              <a:t>- Post-build: Publish results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 &amp; Allure: Better visibility</a:t>
            </a:r>
          </a:p>
          <a:p>
            <a:r>
              <a:t>- Jenkins: CI/CD automation</a:t>
            </a:r>
          </a:p>
          <a:p>
            <a:r>
              <a:t>- Plugins &amp; config: Key to success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 Let’s Discuss!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https://playwright.dev/</a:t>
            </a:r>
          </a:p>
          <a:p>
            <a:r>
              <a:t>- https://docs.qameta.io/allure/</a:t>
            </a:r>
          </a:p>
          <a:p>
            <a:r>
              <a:t>- https://www.jenkins.io/doc/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Generate HTML &amp; Allure Reports in Playwright</a:t>
            </a:r>
          </a:p>
          <a:p>
            <a:r>
              <a:t>- Installation &amp; Configuration in Jenkins</a:t>
            </a:r>
          </a:p>
          <a:p>
            <a:r>
              <a:t>- Integrate Playwright with Jenkins Pipeline</a:t>
            </a:r>
          </a:p>
          <a:p>
            <a:r>
              <a:t>- Step-by-step Execution Commands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Playwright Reporters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Playwright supports multiple reporters:</a:t>
            </a:r>
          </a:p>
          <a:p>
            <a:r>
              <a:t>- List: Default CLI output</a:t>
            </a:r>
          </a:p>
          <a:p>
            <a:r>
              <a:t>- Dot: Minimal console output</a:t>
            </a:r>
          </a:p>
          <a:p>
            <a:r>
              <a:t>- HTML: Interactive visual reports</a:t>
            </a:r>
          </a:p>
          <a:p>
            <a:r>
              <a:t>- JSON: Structured data output</a:t>
            </a:r>
          </a:p>
          <a:p>
            <a:r>
              <a:t>- JUnit: XML output for CI tools</a:t>
            </a:r>
          </a:p>
          <a:p>
            <a:r>
              <a:t>- Allure: Rich and visually detailed report (via plugin)</a:t>
            </a:r>
          </a:p>
          <a:p/>
          <a:p>
            <a:r>
              <a:t>Configure multiple reporters:</a:t>
            </a:r>
          </a:p>
          <a:p>
            <a:r>
              <a:t>reporter: [['list'], ['html'], ['allure-playwright']]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Report in Playwright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Step-by-Step:</a:t>
            </a:r>
          </a:p>
          <a:p>
            <a:r>
              <a:t>1. npm init playwright@latest</a:t>
            </a:r>
          </a:p>
          <a:p>
            <a:r>
              <a:t>2. playwright.config.js:</a:t>
            </a:r>
          </a:p>
          <a:p>
            <a:r>
              <a:t>   reporter: [['html', { open: 'never' }]]</a:t>
            </a:r>
          </a:p>
          <a:p>
            <a:r>
              <a:t>3. npx playwright test</a:t>
            </a:r>
          </a:p>
          <a:p>
            <a:r>
              <a:t>4. npx playwright show-report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Allure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use Allure?</a:t>
            </a:r>
          </a:p>
          <a:p>
            <a:r>
              <a:t>- Timeline view of test runs</a:t>
            </a:r>
          </a:p>
          <a:p>
            <a:r>
              <a:t>- Attach screenshots, videos, logs</a:t>
            </a:r>
          </a:p>
          <a:p>
            <a:r>
              <a:t>- Categorized results (passed, failed, skipped)</a:t>
            </a:r>
          </a:p>
          <a:p>
            <a:r>
              <a:t>- Easy CI/CD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Allure Report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npm i -D allure-playwright</a:t>
            </a:r>
          </a:p>
          <a:p>
            <a:r>
              <a:t>2. playwright.config.js:</a:t>
            </a:r>
          </a:p>
          <a:p>
            <a:r>
              <a:t>   reporter: [['list'], ['allure-playwright']]</a:t>
            </a:r>
          </a:p>
          <a:p>
            <a:r>
              <a:t>3. npx playwright test</a:t>
            </a:r>
          </a:p>
          <a:p>
            <a:r>
              <a:t>4. Generate Report:</a:t>
            </a:r>
          </a:p>
          <a:p>
            <a:r>
              <a:t>   npx allure generate ./allure-results --clean -o ./allure-report</a:t>
            </a:r>
          </a:p>
          <a:p>
            <a:r>
              <a:t>   npx allure open ./allure-report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Windows:</a:t>
            </a:r>
          </a:p>
          <a:p>
            <a:r>
              <a:t>- Install Java (JDK 11/17)</a:t>
            </a:r>
          </a:p>
          <a:p>
            <a:r>
              <a:t>- Download from jenkins.io</a:t>
            </a:r>
          </a:p>
          <a:p/>
          <a:p>
            <a:r>
              <a:t>Linux:</a:t>
            </a:r>
          </a:p>
          <a:p>
            <a:r>
              <a:t>- Install OpenJDK</a:t>
            </a:r>
          </a:p>
          <a:p>
            <a:r>
              <a:t>- Add Jenkins repo</a:t>
            </a:r>
          </a:p>
          <a:p>
            <a:r>
              <a:t>- sudo apt install jenkins</a:t>
            </a:r>
          </a:p>
          <a:p>
            <a:r>
              <a:t>- sudo systemctl start jenkins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Jenkins is an open-source automation server</a:t>
            </a:r>
          </a:p>
          <a:p>
            <a:r>
              <a:t>Supports CI/CD and integrates with Playwright, Git, Allure</a:t>
            </a:r>
          </a:p>
          <a:p>
            <a:r>
              <a:t>Benefits:</a:t>
            </a:r>
          </a:p>
          <a:p>
            <a:r>
              <a:t>- Dashboards</a:t>
            </a:r>
          </a:p>
          <a:p>
            <a:r>
              <a:t>- Build history</a:t>
            </a:r>
          </a:p>
          <a:p>
            <a:r>
              <a:t>- Plugin-based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Setup &amp;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http://localhost:8080</a:t>
            </a:r>
          </a:p>
          <a:p>
            <a:r>
              <a:t>2. Install recommended plugins</a:t>
            </a:r>
          </a:p>
          <a:p>
            <a:r>
              <a:t>3. Install NodeJS, Allure, Pipeline plugins</a:t>
            </a:r>
          </a:p>
          <a:p>
            <a:r>
              <a:t>4. Configure NodeJS in Global Tools</a:t>
            </a:r>
          </a:p>
          <a:p>
            <a:r>
              <a:t>5. Install Allure CLI:</a:t>
            </a:r>
          </a:p>
          <a:p>
            <a:r>
              <a:t>   npm install -g allure-commandline --save-dev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