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a:bodyPr>
          <a:p>
            <a:r>
              <a:rPr lang="en-US" smtClean="0">
                <a:solidFill>
                  <a:srgbClr val="0070C0"/>
                </a:solidFill>
                <a:latin typeface="Times New Roman" pitchFamily="18" charset="0"/>
                <a:cs typeface="Times New Roman" pitchFamily="18" charset="0"/>
              </a:rPr>
              <a:t>R.K.M </a:t>
            </a:r>
            <a:r>
              <a:rPr dirty="0" lang="en-US" smtClean="0">
                <a:solidFill>
                  <a:srgbClr val="0070C0"/>
                </a:solidFill>
                <a:latin typeface="Times New Roman" pitchFamily="18" charset="0"/>
                <a:cs typeface="Times New Roman" pitchFamily="18" charset="0"/>
              </a:rPr>
              <a:t>LOGISTICS PVT LTD</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1219200" y="26670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 </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U</a:t>
            </a:r>
            <a:r>
              <a:rPr dirty="0" sz="2800" lang="en-US" smtClean="0">
                <a:solidFill>
                  <a:schemeClr val="tx1"/>
                </a:solidFill>
                <a:latin typeface="Times New Roman" pitchFamily="18" charset="0"/>
                <a:cs typeface="Times New Roman" pitchFamily="18" charset="0"/>
              </a:rPr>
              <a:t>D</a:t>
            </a:r>
            <a:r>
              <a:rPr dirty="0" sz="2800" lang="en-US" smtClean="0">
                <a:solidFill>
                  <a:schemeClr val="tx1"/>
                </a:solidFill>
                <a:latin typeface="Times New Roman" pitchFamily="18" charset="0"/>
                <a:cs typeface="Times New Roman" pitchFamily="18" charset="0"/>
              </a:rPr>
              <a:t>HARSAN</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P</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L</a:t>
            </a:r>
            <a:endParaRPr altLang="en-US" lang="zh-CN"/>
          </a:p>
          <a:p>
            <a:pPr algn="l"/>
            <a:r>
              <a:rPr dirty="0" sz="2800" lang="en-US" smtClean="0">
                <a:solidFill>
                  <a:schemeClr val="tx1"/>
                </a:solidFill>
                <a:latin typeface="Times New Roman" pitchFamily="18" charset="0"/>
                <a:cs typeface="Times New Roman" pitchFamily="18" charset="0"/>
              </a:rPr>
              <a:t>REGISTER NO: 312205</a:t>
            </a:r>
            <a:r>
              <a:rPr dirty="0" sz="2800" lang="en-US" smtClean="0">
                <a:solidFill>
                  <a:schemeClr val="tx1"/>
                </a:solidFill>
                <a:latin typeface="Times New Roman" pitchFamily="18" charset="0"/>
                <a:cs typeface="Times New Roman" pitchFamily="18" charset="0"/>
              </a:rPr>
              <a:t>4</a:t>
            </a:r>
            <a:r>
              <a:rPr dirty="0" sz="2800" lang="en-US" smtClean="0">
                <a:solidFill>
                  <a:schemeClr val="tx1"/>
                </a:solidFill>
                <a:latin typeface="Times New Roman" pitchFamily="18" charset="0"/>
                <a:cs typeface="Times New Roman" pitchFamily="18" charset="0"/>
              </a:rPr>
              <a:t>8</a:t>
            </a:r>
            <a:r>
              <a:rPr dirty="0" sz="2800" lang="en-US" smtClean="0">
                <a:solidFill>
                  <a:schemeClr val="tx1"/>
                </a:solidFill>
                <a:latin typeface="Times New Roman" pitchFamily="18" charset="0"/>
                <a:cs typeface="Times New Roman" pitchFamily="18" charset="0"/>
              </a:rPr>
              <a:t>2</a:t>
            </a:r>
            <a:endParaRPr altLang="en-US" lang="zh-CN"/>
          </a:p>
          <a:p>
            <a:pPr algn="l"/>
            <a:r>
              <a:rPr dirty="0" sz="2800" lang="en-US" smtClean="0">
                <a:solidFill>
                  <a:schemeClr val="tx1"/>
                </a:solidFill>
                <a:latin typeface="Times New Roman" pitchFamily="18" charset="0"/>
                <a:cs typeface="Times New Roman" pitchFamily="18" charset="0"/>
              </a:rPr>
              <a:t>DEPARTMENT: B.COM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ounting </a:t>
            </a:r>
            <a:r>
              <a:rPr dirty="0" sz="2800" lang="en-US" smtClean="0">
                <a:solidFill>
                  <a:schemeClr val="tx1"/>
                </a:solidFill>
                <a:latin typeface="Times New Roman" pitchFamily="18" charset="0"/>
                <a:cs typeface="Times New Roman" pitchFamily="18" charset="0"/>
              </a:rPr>
              <a:t>&amp;</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finance </a:t>
            </a:r>
            <a:r>
              <a:rPr dirty="0" sz="2800" lang="en-US" smtClean="0">
                <a:solidFill>
                  <a:schemeClr val="tx1"/>
                </a:solidFill>
                <a:latin typeface="Times New Roman" pitchFamily="18" charset="0"/>
                <a:cs typeface="Times New Roman" pitchFamily="18" charset="0"/>
              </a:rPr>
              <a:t>)</a:t>
            </a:r>
            <a:endParaRPr altLang="en-US" lang="zh-CN"/>
          </a:p>
          <a:p>
            <a:pPr algn="l"/>
            <a:r>
              <a:rPr dirty="0" sz="2800" lang="en-US" smtClean="0">
                <a:solidFill>
                  <a:schemeClr val="tx1"/>
                </a:solidFill>
                <a:latin typeface="Times New Roman" pitchFamily="18" charset="0"/>
                <a:cs typeface="Times New Roman" pitchFamily="18" charset="0"/>
              </a:rPr>
              <a:t>COLLEGE: SRI MUTHUKUMARAN ARTS 		AND SCIENCE  COLLEGE</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2024-09-03T04:47:41Z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2e0e98c7173d4f1e9a0a6b732ceda9e1</vt:lpwstr>
  </property>
</Properties>
</file>