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7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Author and Date"/>
          <p:cNvSpPr txBox="1"/>
          <p:nvPr>
            <p:ph type="body" idx="21"/>
          </p:nvPr>
        </p:nvSpPr>
        <p:spPr>
          <a:xfrm>
            <a:off x="1201340" y="10061964"/>
            <a:ext cx="15707035" cy="636979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2" name="Presentation Titl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3" name="Presentation Subtitle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4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