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62" r:id="rId5"/>
    <p:sldId id="258" r:id="rId6"/>
    <p:sldId id="275" r:id="rId7"/>
    <p:sldId id="263" r:id="rId8"/>
    <p:sldId id="266" r:id="rId9"/>
    <p:sldId id="267" r:id="rId10"/>
    <p:sldId id="268" r:id="rId11"/>
    <p:sldId id="269" r:id="rId12"/>
    <p:sldId id="264" r:id="rId13"/>
    <p:sldId id="271" r:id="rId14"/>
    <p:sldId id="270" r:id="rId15"/>
    <p:sldId id="272" r:id="rId16"/>
    <p:sldId id="273" r:id="rId17"/>
    <p:sldId id="274" r:id="rId18"/>
    <p:sldId id="26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hyperlink" Target="mailto:SaiTejaRayabarapu@my.unt.edu"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hyperlink" Target="https://www.kaggle.com/datasets/rajanand/suicides-in-india" TargetMode="External"/><Relationship Id="rId5" Type="http://schemas.openxmlformats.org/officeDocument/2006/relationships/image" Target="../media/image8.sv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1" Type="http://schemas.openxmlformats.org/officeDocument/2006/relationships/hyperlink" Target="mailto:SaiTejaRayabarapu@my.unt.edu"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5" Type="http://schemas.openxmlformats.org/officeDocument/2006/relationships/hyperlink" Target="https://www.kaggle.com/datasets/rajanand/suicides-in-india" TargetMode="External"/><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C0AE31-626E-42DC-A1D6-07899D203F1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7EB206B-5E55-42CD-952D-4F4917A46A6C}">
      <dgm:prSet/>
      <dgm:spPr/>
      <dgm:t>
        <a:bodyPr/>
        <a:lstStyle/>
        <a:p>
          <a:r>
            <a:rPr lang="en-US" b="1"/>
            <a:t>Sai Teja Rayabarapu (Student ID: 11637122)</a:t>
          </a:r>
          <a:endParaRPr lang="en-US"/>
        </a:p>
      </dgm:t>
    </dgm:pt>
    <dgm:pt modelId="{74817A76-B83A-415B-800B-6FB95982BF29}" type="parTrans" cxnId="{898C4E21-9BF0-4028-9B9C-2069EC9EDC60}">
      <dgm:prSet/>
      <dgm:spPr/>
      <dgm:t>
        <a:bodyPr/>
        <a:lstStyle/>
        <a:p>
          <a:endParaRPr lang="en-US"/>
        </a:p>
      </dgm:t>
    </dgm:pt>
    <dgm:pt modelId="{128C152C-6F24-49EC-8B57-4DC99B2B8287}" type="sibTrans" cxnId="{898C4E21-9BF0-4028-9B9C-2069EC9EDC60}">
      <dgm:prSet/>
      <dgm:spPr/>
      <dgm:t>
        <a:bodyPr/>
        <a:lstStyle/>
        <a:p>
          <a:endParaRPr lang="en-US"/>
        </a:p>
      </dgm:t>
    </dgm:pt>
    <dgm:pt modelId="{03590254-0A38-4E6B-9F02-9CEE22DA2253}">
      <dgm:prSet/>
      <dgm:spPr/>
      <dgm:t>
        <a:bodyPr/>
        <a:lstStyle/>
        <a:p>
          <a:r>
            <a:rPr lang="en-US" b="1">
              <a:hlinkClick xmlns:r="http://schemas.openxmlformats.org/officeDocument/2006/relationships" r:id="rId1"/>
            </a:rPr>
            <a:t>SaiTejaRayabarapu@my.unt.edu </a:t>
          </a:r>
          <a:endParaRPr lang="en-US"/>
        </a:p>
      </dgm:t>
    </dgm:pt>
    <dgm:pt modelId="{1BFAD30A-6B1E-4FC9-A087-AAB50D30897B}" type="parTrans" cxnId="{642A0890-BD0E-475C-94E4-71F55CE25717}">
      <dgm:prSet/>
      <dgm:spPr/>
      <dgm:t>
        <a:bodyPr/>
        <a:lstStyle/>
        <a:p>
          <a:endParaRPr lang="en-US"/>
        </a:p>
      </dgm:t>
    </dgm:pt>
    <dgm:pt modelId="{915F0522-D43C-4752-91BF-8532E84E27C7}" type="sibTrans" cxnId="{642A0890-BD0E-475C-94E4-71F55CE25717}">
      <dgm:prSet/>
      <dgm:spPr/>
      <dgm:t>
        <a:bodyPr/>
        <a:lstStyle/>
        <a:p>
          <a:endParaRPr lang="en-US"/>
        </a:p>
      </dgm:t>
    </dgm:pt>
    <dgm:pt modelId="{01A5AE44-8284-4874-9B29-8887959DE88A}">
      <dgm:prSet/>
      <dgm:spPr/>
      <dgm:t>
        <a:bodyPr/>
        <a:lstStyle/>
        <a:p>
          <a:r>
            <a:rPr lang="en-US" b="1"/>
            <a:t>Major: Information Science</a:t>
          </a:r>
          <a:endParaRPr lang="en-US"/>
        </a:p>
      </dgm:t>
    </dgm:pt>
    <dgm:pt modelId="{BBABCCD0-97E8-409E-A500-CF3E06A3F8C3}" type="parTrans" cxnId="{3529D025-FEE1-456A-95AC-3AE1BD8F1BE1}">
      <dgm:prSet/>
      <dgm:spPr/>
      <dgm:t>
        <a:bodyPr/>
        <a:lstStyle/>
        <a:p>
          <a:endParaRPr lang="en-US"/>
        </a:p>
      </dgm:t>
    </dgm:pt>
    <dgm:pt modelId="{ED18EBDF-9353-45B4-B313-6A48DA42B88A}" type="sibTrans" cxnId="{3529D025-FEE1-456A-95AC-3AE1BD8F1BE1}">
      <dgm:prSet/>
      <dgm:spPr/>
      <dgm:t>
        <a:bodyPr/>
        <a:lstStyle/>
        <a:p>
          <a:endParaRPr lang="en-US"/>
        </a:p>
      </dgm:t>
    </dgm:pt>
    <dgm:pt modelId="{E93C51FC-6D82-408F-935D-85931C2B6A88}" type="pres">
      <dgm:prSet presAssocID="{FAC0AE31-626E-42DC-A1D6-07899D203F10}" presName="hierChild1" presStyleCnt="0">
        <dgm:presLayoutVars>
          <dgm:chPref val="1"/>
          <dgm:dir/>
          <dgm:animOne val="branch"/>
          <dgm:animLvl val="lvl"/>
          <dgm:resizeHandles/>
        </dgm:presLayoutVars>
      </dgm:prSet>
      <dgm:spPr/>
    </dgm:pt>
    <dgm:pt modelId="{57AF8686-6080-4476-A4B0-C9F535F8277E}" type="pres">
      <dgm:prSet presAssocID="{27EB206B-5E55-42CD-952D-4F4917A46A6C}" presName="hierRoot1" presStyleCnt="0"/>
      <dgm:spPr/>
    </dgm:pt>
    <dgm:pt modelId="{3AD94F1A-D82F-4BCB-BD84-2EABCA5037EB}" type="pres">
      <dgm:prSet presAssocID="{27EB206B-5E55-42CD-952D-4F4917A46A6C}" presName="composite" presStyleCnt="0"/>
      <dgm:spPr/>
    </dgm:pt>
    <dgm:pt modelId="{2042DEB3-A23C-4D4F-86CC-1AE3BC848220}" type="pres">
      <dgm:prSet presAssocID="{27EB206B-5E55-42CD-952D-4F4917A46A6C}" presName="background" presStyleLbl="node0" presStyleIdx="0" presStyleCnt="3"/>
      <dgm:spPr/>
    </dgm:pt>
    <dgm:pt modelId="{E50FAB3B-CC90-4A4E-9745-30B97A53B565}" type="pres">
      <dgm:prSet presAssocID="{27EB206B-5E55-42CD-952D-4F4917A46A6C}" presName="text" presStyleLbl="fgAcc0" presStyleIdx="0" presStyleCnt="3">
        <dgm:presLayoutVars>
          <dgm:chPref val="3"/>
        </dgm:presLayoutVars>
      </dgm:prSet>
      <dgm:spPr/>
    </dgm:pt>
    <dgm:pt modelId="{52362CCF-4511-4FE8-BBA2-5C0CD948D0FC}" type="pres">
      <dgm:prSet presAssocID="{27EB206B-5E55-42CD-952D-4F4917A46A6C}" presName="hierChild2" presStyleCnt="0"/>
      <dgm:spPr/>
    </dgm:pt>
    <dgm:pt modelId="{AF0DC6C3-C501-4E56-8FF6-7A853F6CAC4D}" type="pres">
      <dgm:prSet presAssocID="{03590254-0A38-4E6B-9F02-9CEE22DA2253}" presName="hierRoot1" presStyleCnt="0"/>
      <dgm:spPr/>
    </dgm:pt>
    <dgm:pt modelId="{0BD3ED19-1941-4593-8F83-2D2EC2B80CD7}" type="pres">
      <dgm:prSet presAssocID="{03590254-0A38-4E6B-9F02-9CEE22DA2253}" presName="composite" presStyleCnt="0"/>
      <dgm:spPr/>
    </dgm:pt>
    <dgm:pt modelId="{8F64C3C2-0EE5-4B02-BEE9-82608C0EE9C9}" type="pres">
      <dgm:prSet presAssocID="{03590254-0A38-4E6B-9F02-9CEE22DA2253}" presName="background" presStyleLbl="node0" presStyleIdx="1" presStyleCnt="3"/>
      <dgm:spPr/>
    </dgm:pt>
    <dgm:pt modelId="{1D92262E-3169-4B0B-8126-AB006DFC43FB}" type="pres">
      <dgm:prSet presAssocID="{03590254-0A38-4E6B-9F02-9CEE22DA2253}" presName="text" presStyleLbl="fgAcc0" presStyleIdx="1" presStyleCnt="3">
        <dgm:presLayoutVars>
          <dgm:chPref val="3"/>
        </dgm:presLayoutVars>
      </dgm:prSet>
      <dgm:spPr/>
    </dgm:pt>
    <dgm:pt modelId="{B62F1229-E3F7-4170-BDEE-205985C1CCB9}" type="pres">
      <dgm:prSet presAssocID="{03590254-0A38-4E6B-9F02-9CEE22DA2253}" presName="hierChild2" presStyleCnt="0"/>
      <dgm:spPr/>
    </dgm:pt>
    <dgm:pt modelId="{6209375D-C240-4EAE-87A3-624FF3946024}" type="pres">
      <dgm:prSet presAssocID="{01A5AE44-8284-4874-9B29-8887959DE88A}" presName="hierRoot1" presStyleCnt="0"/>
      <dgm:spPr/>
    </dgm:pt>
    <dgm:pt modelId="{9D352547-1B6F-48A5-A851-AA6852723ECA}" type="pres">
      <dgm:prSet presAssocID="{01A5AE44-8284-4874-9B29-8887959DE88A}" presName="composite" presStyleCnt="0"/>
      <dgm:spPr/>
    </dgm:pt>
    <dgm:pt modelId="{F4E0E00C-00A1-4DBD-9AEC-F411F33FD2E0}" type="pres">
      <dgm:prSet presAssocID="{01A5AE44-8284-4874-9B29-8887959DE88A}" presName="background" presStyleLbl="node0" presStyleIdx="2" presStyleCnt="3"/>
      <dgm:spPr/>
    </dgm:pt>
    <dgm:pt modelId="{9EC20199-3640-49F1-B7FA-E858D3671582}" type="pres">
      <dgm:prSet presAssocID="{01A5AE44-8284-4874-9B29-8887959DE88A}" presName="text" presStyleLbl="fgAcc0" presStyleIdx="2" presStyleCnt="3">
        <dgm:presLayoutVars>
          <dgm:chPref val="3"/>
        </dgm:presLayoutVars>
      </dgm:prSet>
      <dgm:spPr/>
    </dgm:pt>
    <dgm:pt modelId="{65F9FE58-5B04-46FB-BEBB-114E24E8CF9E}" type="pres">
      <dgm:prSet presAssocID="{01A5AE44-8284-4874-9B29-8887959DE88A}" presName="hierChild2" presStyleCnt="0"/>
      <dgm:spPr/>
    </dgm:pt>
  </dgm:ptLst>
  <dgm:cxnLst>
    <dgm:cxn modelId="{09A97320-7BC7-46C0-8E10-AF3EF0331D62}" type="presOf" srcId="{03590254-0A38-4E6B-9F02-9CEE22DA2253}" destId="{1D92262E-3169-4B0B-8126-AB006DFC43FB}" srcOrd="0" destOrd="0" presId="urn:microsoft.com/office/officeart/2005/8/layout/hierarchy1"/>
    <dgm:cxn modelId="{898C4E21-9BF0-4028-9B9C-2069EC9EDC60}" srcId="{FAC0AE31-626E-42DC-A1D6-07899D203F10}" destId="{27EB206B-5E55-42CD-952D-4F4917A46A6C}" srcOrd="0" destOrd="0" parTransId="{74817A76-B83A-415B-800B-6FB95982BF29}" sibTransId="{128C152C-6F24-49EC-8B57-4DC99B2B8287}"/>
    <dgm:cxn modelId="{3529D025-FEE1-456A-95AC-3AE1BD8F1BE1}" srcId="{FAC0AE31-626E-42DC-A1D6-07899D203F10}" destId="{01A5AE44-8284-4874-9B29-8887959DE88A}" srcOrd="2" destOrd="0" parTransId="{BBABCCD0-97E8-409E-A500-CF3E06A3F8C3}" sibTransId="{ED18EBDF-9353-45B4-B313-6A48DA42B88A}"/>
    <dgm:cxn modelId="{2C48D43D-C8AE-49E1-B364-CA9090D2A79E}" type="presOf" srcId="{27EB206B-5E55-42CD-952D-4F4917A46A6C}" destId="{E50FAB3B-CC90-4A4E-9745-30B97A53B565}" srcOrd="0" destOrd="0" presId="urn:microsoft.com/office/officeart/2005/8/layout/hierarchy1"/>
    <dgm:cxn modelId="{B866A76E-3859-4839-9BB1-CCA49D897BEF}" type="presOf" srcId="{01A5AE44-8284-4874-9B29-8887959DE88A}" destId="{9EC20199-3640-49F1-B7FA-E858D3671582}" srcOrd="0" destOrd="0" presId="urn:microsoft.com/office/officeart/2005/8/layout/hierarchy1"/>
    <dgm:cxn modelId="{642A0890-BD0E-475C-94E4-71F55CE25717}" srcId="{FAC0AE31-626E-42DC-A1D6-07899D203F10}" destId="{03590254-0A38-4E6B-9F02-9CEE22DA2253}" srcOrd="1" destOrd="0" parTransId="{1BFAD30A-6B1E-4FC9-A087-AAB50D30897B}" sibTransId="{915F0522-D43C-4752-91BF-8532E84E27C7}"/>
    <dgm:cxn modelId="{716E0CAF-73A2-46BE-AAF6-6895D883F9FB}" type="presOf" srcId="{FAC0AE31-626E-42DC-A1D6-07899D203F10}" destId="{E93C51FC-6D82-408F-935D-85931C2B6A88}" srcOrd="0" destOrd="0" presId="urn:microsoft.com/office/officeart/2005/8/layout/hierarchy1"/>
    <dgm:cxn modelId="{F06096A6-CF2F-4137-A427-D535CA85C801}" type="presParOf" srcId="{E93C51FC-6D82-408F-935D-85931C2B6A88}" destId="{57AF8686-6080-4476-A4B0-C9F535F8277E}" srcOrd="0" destOrd="0" presId="urn:microsoft.com/office/officeart/2005/8/layout/hierarchy1"/>
    <dgm:cxn modelId="{1DE1EE2C-18E0-45E1-ACD6-CB9248E2EC4A}" type="presParOf" srcId="{57AF8686-6080-4476-A4B0-C9F535F8277E}" destId="{3AD94F1A-D82F-4BCB-BD84-2EABCA5037EB}" srcOrd="0" destOrd="0" presId="urn:microsoft.com/office/officeart/2005/8/layout/hierarchy1"/>
    <dgm:cxn modelId="{E4B81421-3188-4CF5-999F-31D71C6A897E}" type="presParOf" srcId="{3AD94F1A-D82F-4BCB-BD84-2EABCA5037EB}" destId="{2042DEB3-A23C-4D4F-86CC-1AE3BC848220}" srcOrd="0" destOrd="0" presId="urn:microsoft.com/office/officeart/2005/8/layout/hierarchy1"/>
    <dgm:cxn modelId="{6DF661E4-AD7A-48B0-90A1-ECFC06578190}" type="presParOf" srcId="{3AD94F1A-D82F-4BCB-BD84-2EABCA5037EB}" destId="{E50FAB3B-CC90-4A4E-9745-30B97A53B565}" srcOrd="1" destOrd="0" presId="urn:microsoft.com/office/officeart/2005/8/layout/hierarchy1"/>
    <dgm:cxn modelId="{D56521D1-052C-4FD2-916D-20C798B561E5}" type="presParOf" srcId="{57AF8686-6080-4476-A4B0-C9F535F8277E}" destId="{52362CCF-4511-4FE8-BBA2-5C0CD948D0FC}" srcOrd="1" destOrd="0" presId="urn:microsoft.com/office/officeart/2005/8/layout/hierarchy1"/>
    <dgm:cxn modelId="{144A25AD-D578-42DA-A706-931FC704A6AD}" type="presParOf" srcId="{E93C51FC-6D82-408F-935D-85931C2B6A88}" destId="{AF0DC6C3-C501-4E56-8FF6-7A853F6CAC4D}" srcOrd="1" destOrd="0" presId="urn:microsoft.com/office/officeart/2005/8/layout/hierarchy1"/>
    <dgm:cxn modelId="{1F554737-B77A-4D02-8284-65E09F6F1A3E}" type="presParOf" srcId="{AF0DC6C3-C501-4E56-8FF6-7A853F6CAC4D}" destId="{0BD3ED19-1941-4593-8F83-2D2EC2B80CD7}" srcOrd="0" destOrd="0" presId="urn:microsoft.com/office/officeart/2005/8/layout/hierarchy1"/>
    <dgm:cxn modelId="{84A6AE20-F561-4D39-B395-427C571FE4E6}" type="presParOf" srcId="{0BD3ED19-1941-4593-8F83-2D2EC2B80CD7}" destId="{8F64C3C2-0EE5-4B02-BEE9-82608C0EE9C9}" srcOrd="0" destOrd="0" presId="urn:microsoft.com/office/officeart/2005/8/layout/hierarchy1"/>
    <dgm:cxn modelId="{F5F2BFAD-BFE2-4E72-986E-3639A909F3DC}" type="presParOf" srcId="{0BD3ED19-1941-4593-8F83-2D2EC2B80CD7}" destId="{1D92262E-3169-4B0B-8126-AB006DFC43FB}" srcOrd="1" destOrd="0" presId="urn:microsoft.com/office/officeart/2005/8/layout/hierarchy1"/>
    <dgm:cxn modelId="{BBF7BD53-499B-4FC4-AF07-21A2C122D8CA}" type="presParOf" srcId="{AF0DC6C3-C501-4E56-8FF6-7A853F6CAC4D}" destId="{B62F1229-E3F7-4170-BDEE-205985C1CCB9}" srcOrd="1" destOrd="0" presId="urn:microsoft.com/office/officeart/2005/8/layout/hierarchy1"/>
    <dgm:cxn modelId="{4EA5E0CC-070B-4615-9DB7-136A8F22A7EA}" type="presParOf" srcId="{E93C51FC-6D82-408F-935D-85931C2B6A88}" destId="{6209375D-C240-4EAE-87A3-624FF3946024}" srcOrd="2" destOrd="0" presId="urn:microsoft.com/office/officeart/2005/8/layout/hierarchy1"/>
    <dgm:cxn modelId="{244FA9EE-1DA9-4111-BA8F-9BCC2D06E23E}" type="presParOf" srcId="{6209375D-C240-4EAE-87A3-624FF3946024}" destId="{9D352547-1B6F-48A5-A851-AA6852723ECA}" srcOrd="0" destOrd="0" presId="urn:microsoft.com/office/officeart/2005/8/layout/hierarchy1"/>
    <dgm:cxn modelId="{82584413-B026-4BD2-AD0F-F4A78928D7BD}" type="presParOf" srcId="{9D352547-1B6F-48A5-A851-AA6852723ECA}" destId="{F4E0E00C-00A1-4DBD-9AEC-F411F33FD2E0}" srcOrd="0" destOrd="0" presId="urn:microsoft.com/office/officeart/2005/8/layout/hierarchy1"/>
    <dgm:cxn modelId="{BAFCC947-1351-4FAD-A43C-53227CF1B7EE}" type="presParOf" srcId="{9D352547-1B6F-48A5-A851-AA6852723ECA}" destId="{9EC20199-3640-49F1-B7FA-E858D3671582}" srcOrd="1" destOrd="0" presId="urn:microsoft.com/office/officeart/2005/8/layout/hierarchy1"/>
    <dgm:cxn modelId="{60ABD099-9589-4062-AD09-8C398E37F809}" type="presParOf" srcId="{6209375D-C240-4EAE-87A3-624FF3946024}" destId="{65F9FE58-5B04-46FB-BEBB-114E24E8CF9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EBF13B-4AA2-4E70-B96D-2523B1601625}" type="doc">
      <dgm:prSet loTypeId="urn:microsoft.com/office/officeart/2005/8/layout/vList5" loCatId="list" qsTypeId="urn:microsoft.com/office/officeart/2005/8/quickstyle/simple5" qsCatId="simple" csTypeId="urn:microsoft.com/office/officeart/2005/8/colors/accent6_2" csCatId="accent6" phldr="1"/>
      <dgm:spPr/>
      <dgm:t>
        <a:bodyPr/>
        <a:lstStyle/>
        <a:p>
          <a:endParaRPr lang="en-US"/>
        </a:p>
      </dgm:t>
    </dgm:pt>
    <dgm:pt modelId="{0C86AB79-A4B7-4D3A-A36D-49D56C7C14BB}">
      <dgm:prSet/>
      <dgm:spPr/>
      <dgm:t>
        <a:bodyPr/>
        <a:lstStyle/>
        <a:p>
          <a:r>
            <a:rPr lang="en-US" b="1" i="0" dirty="0"/>
            <a:t>Social Significance</a:t>
          </a:r>
          <a:endParaRPr lang="en-US" dirty="0"/>
        </a:p>
      </dgm:t>
    </dgm:pt>
    <dgm:pt modelId="{8C02D2C5-0389-4B70-9A75-205AB3C2E4D5}" type="parTrans" cxnId="{0FDE085E-9B37-4C96-A04C-E4326E0B431A}">
      <dgm:prSet/>
      <dgm:spPr/>
      <dgm:t>
        <a:bodyPr/>
        <a:lstStyle/>
        <a:p>
          <a:endParaRPr lang="en-US"/>
        </a:p>
      </dgm:t>
    </dgm:pt>
    <dgm:pt modelId="{2AADC009-17AB-4BB9-985C-0174CA7471CC}" type="sibTrans" cxnId="{0FDE085E-9B37-4C96-A04C-E4326E0B431A}">
      <dgm:prSet/>
      <dgm:spPr/>
      <dgm:t>
        <a:bodyPr/>
        <a:lstStyle/>
        <a:p>
          <a:endParaRPr lang="en-US"/>
        </a:p>
      </dgm:t>
    </dgm:pt>
    <dgm:pt modelId="{5E451513-ED1B-4F80-B243-8ED9704339D4}">
      <dgm:prSet/>
      <dgm:spPr/>
      <dgm:t>
        <a:bodyPr/>
        <a:lstStyle/>
        <a:p>
          <a:r>
            <a:rPr lang="en-US" b="1" i="0" dirty="0"/>
            <a:t>Data Availability</a:t>
          </a:r>
          <a:endParaRPr lang="en-US" dirty="0"/>
        </a:p>
      </dgm:t>
    </dgm:pt>
    <dgm:pt modelId="{75C9B1CC-94DC-4C41-B745-CDF84CE3BA07}" type="parTrans" cxnId="{326B5518-69F9-4BA6-BB53-DC7F26FEB267}">
      <dgm:prSet/>
      <dgm:spPr/>
      <dgm:t>
        <a:bodyPr/>
        <a:lstStyle/>
        <a:p>
          <a:endParaRPr lang="en-US"/>
        </a:p>
      </dgm:t>
    </dgm:pt>
    <dgm:pt modelId="{511C7BDE-AA36-4589-8B7B-663DCF24D2DF}" type="sibTrans" cxnId="{326B5518-69F9-4BA6-BB53-DC7F26FEB267}">
      <dgm:prSet/>
      <dgm:spPr/>
      <dgm:t>
        <a:bodyPr/>
        <a:lstStyle/>
        <a:p>
          <a:endParaRPr lang="en-US"/>
        </a:p>
      </dgm:t>
    </dgm:pt>
    <dgm:pt modelId="{3D09D797-B1AC-420C-A49F-8383C16A6DBF}">
      <dgm:prSet/>
      <dgm:spPr/>
      <dgm:t>
        <a:bodyPr/>
        <a:lstStyle/>
        <a:p>
          <a:r>
            <a:rPr lang="en-US" b="1" i="0" dirty="0"/>
            <a:t>Identifying Risk Factors</a:t>
          </a:r>
          <a:endParaRPr lang="en-US" dirty="0"/>
        </a:p>
      </dgm:t>
    </dgm:pt>
    <dgm:pt modelId="{C35D8B9C-4164-4797-8D1C-BC323E57FC5C}" type="parTrans" cxnId="{9DBA48EA-7E01-4B01-9E15-78D4DA696725}">
      <dgm:prSet/>
      <dgm:spPr/>
      <dgm:t>
        <a:bodyPr/>
        <a:lstStyle/>
        <a:p>
          <a:endParaRPr lang="en-US"/>
        </a:p>
      </dgm:t>
    </dgm:pt>
    <dgm:pt modelId="{B6265D4F-FE88-4859-B290-9F80FD3190A3}" type="sibTrans" cxnId="{9DBA48EA-7E01-4B01-9E15-78D4DA696725}">
      <dgm:prSet/>
      <dgm:spPr/>
      <dgm:t>
        <a:bodyPr/>
        <a:lstStyle/>
        <a:p>
          <a:endParaRPr lang="en-US"/>
        </a:p>
      </dgm:t>
    </dgm:pt>
    <dgm:pt modelId="{1DE963DB-529F-4438-939A-65084418F42C}">
      <dgm:prSet/>
      <dgm:spPr/>
      <dgm:t>
        <a:bodyPr/>
        <a:lstStyle/>
        <a:p>
          <a:r>
            <a:rPr lang="en-US" b="1" i="0" dirty="0"/>
            <a:t>Advocacy and Awareness</a:t>
          </a:r>
          <a:endParaRPr lang="en-US" dirty="0"/>
        </a:p>
      </dgm:t>
    </dgm:pt>
    <dgm:pt modelId="{5E41E54E-8204-416F-B421-4EB29D3118C3}" type="parTrans" cxnId="{4FFF3198-DCE9-4821-A3B3-AD434E6BB414}">
      <dgm:prSet/>
      <dgm:spPr/>
      <dgm:t>
        <a:bodyPr/>
        <a:lstStyle/>
        <a:p>
          <a:endParaRPr lang="en-US"/>
        </a:p>
      </dgm:t>
    </dgm:pt>
    <dgm:pt modelId="{2170A077-4FB5-4B66-87FA-613E0A2E99AB}" type="sibTrans" cxnId="{4FFF3198-DCE9-4821-A3B3-AD434E6BB414}">
      <dgm:prSet/>
      <dgm:spPr/>
      <dgm:t>
        <a:bodyPr/>
        <a:lstStyle/>
        <a:p>
          <a:endParaRPr lang="en-US"/>
        </a:p>
      </dgm:t>
    </dgm:pt>
    <dgm:pt modelId="{812E4BF7-7563-41BE-8182-EFB3239FF515}" type="pres">
      <dgm:prSet presAssocID="{5AEBF13B-4AA2-4E70-B96D-2523B1601625}" presName="Name0" presStyleCnt="0">
        <dgm:presLayoutVars>
          <dgm:dir/>
          <dgm:animLvl val="lvl"/>
          <dgm:resizeHandles val="exact"/>
        </dgm:presLayoutVars>
      </dgm:prSet>
      <dgm:spPr/>
    </dgm:pt>
    <dgm:pt modelId="{125778EC-0798-4657-AEEF-8BE74326C88C}" type="pres">
      <dgm:prSet presAssocID="{0C86AB79-A4B7-4D3A-A36D-49D56C7C14BB}" presName="linNode" presStyleCnt="0"/>
      <dgm:spPr/>
    </dgm:pt>
    <dgm:pt modelId="{9783989C-C512-4FD1-86A9-C88635715CE8}" type="pres">
      <dgm:prSet presAssocID="{0C86AB79-A4B7-4D3A-A36D-49D56C7C14BB}" presName="parentText" presStyleLbl="node1" presStyleIdx="0" presStyleCnt="4">
        <dgm:presLayoutVars>
          <dgm:chMax val="1"/>
          <dgm:bulletEnabled val="1"/>
        </dgm:presLayoutVars>
      </dgm:prSet>
      <dgm:spPr/>
    </dgm:pt>
    <dgm:pt modelId="{985E7B47-22EE-4304-A1B5-DBA8678B4E2B}" type="pres">
      <dgm:prSet presAssocID="{2AADC009-17AB-4BB9-985C-0174CA7471CC}" presName="sp" presStyleCnt="0"/>
      <dgm:spPr/>
    </dgm:pt>
    <dgm:pt modelId="{E4469448-47AE-4593-93F8-52862CD2C020}" type="pres">
      <dgm:prSet presAssocID="{5E451513-ED1B-4F80-B243-8ED9704339D4}" presName="linNode" presStyleCnt="0"/>
      <dgm:spPr/>
    </dgm:pt>
    <dgm:pt modelId="{8CB6C7CC-37CE-4C0A-9B32-966C8E3CF4C8}" type="pres">
      <dgm:prSet presAssocID="{5E451513-ED1B-4F80-B243-8ED9704339D4}" presName="parentText" presStyleLbl="node1" presStyleIdx="1" presStyleCnt="4">
        <dgm:presLayoutVars>
          <dgm:chMax val="1"/>
          <dgm:bulletEnabled val="1"/>
        </dgm:presLayoutVars>
      </dgm:prSet>
      <dgm:spPr/>
    </dgm:pt>
    <dgm:pt modelId="{9CBED094-798E-4616-A6C6-7633A8403CB2}" type="pres">
      <dgm:prSet presAssocID="{511C7BDE-AA36-4589-8B7B-663DCF24D2DF}" presName="sp" presStyleCnt="0"/>
      <dgm:spPr/>
    </dgm:pt>
    <dgm:pt modelId="{26CCE016-F133-4277-9619-BE02BF177852}" type="pres">
      <dgm:prSet presAssocID="{3D09D797-B1AC-420C-A49F-8383C16A6DBF}" presName="linNode" presStyleCnt="0"/>
      <dgm:spPr/>
    </dgm:pt>
    <dgm:pt modelId="{9E17B8F4-E30F-4FD0-A9D7-5BD601CE0E0F}" type="pres">
      <dgm:prSet presAssocID="{3D09D797-B1AC-420C-A49F-8383C16A6DBF}" presName="parentText" presStyleLbl="node1" presStyleIdx="2" presStyleCnt="4">
        <dgm:presLayoutVars>
          <dgm:chMax val="1"/>
          <dgm:bulletEnabled val="1"/>
        </dgm:presLayoutVars>
      </dgm:prSet>
      <dgm:spPr/>
    </dgm:pt>
    <dgm:pt modelId="{A668D5F1-E654-4C95-9749-A7C72E919EB6}" type="pres">
      <dgm:prSet presAssocID="{B6265D4F-FE88-4859-B290-9F80FD3190A3}" presName="sp" presStyleCnt="0"/>
      <dgm:spPr/>
    </dgm:pt>
    <dgm:pt modelId="{DFE3AD1C-55BD-4FA3-93D1-7A4DBD126247}" type="pres">
      <dgm:prSet presAssocID="{1DE963DB-529F-4438-939A-65084418F42C}" presName="linNode" presStyleCnt="0"/>
      <dgm:spPr/>
    </dgm:pt>
    <dgm:pt modelId="{F9996EB0-06E6-4788-91BC-D1484778E7F7}" type="pres">
      <dgm:prSet presAssocID="{1DE963DB-529F-4438-939A-65084418F42C}" presName="parentText" presStyleLbl="node1" presStyleIdx="3" presStyleCnt="4">
        <dgm:presLayoutVars>
          <dgm:chMax val="1"/>
          <dgm:bulletEnabled val="1"/>
        </dgm:presLayoutVars>
      </dgm:prSet>
      <dgm:spPr/>
    </dgm:pt>
  </dgm:ptLst>
  <dgm:cxnLst>
    <dgm:cxn modelId="{3A2AC600-3B27-4E4F-A64A-043140143573}" type="presOf" srcId="{5E451513-ED1B-4F80-B243-8ED9704339D4}" destId="{8CB6C7CC-37CE-4C0A-9B32-966C8E3CF4C8}" srcOrd="0" destOrd="0" presId="urn:microsoft.com/office/officeart/2005/8/layout/vList5"/>
    <dgm:cxn modelId="{326B5518-69F9-4BA6-BB53-DC7F26FEB267}" srcId="{5AEBF13B-4AA2-4E70-B96D-2523B1601625}" destId="{5E451513-ED1B-4F80-B243-8ED9704339D4}" srcOrd="1" destOrd="0" parTransId="{75C9B1CC-94DC-4C41-B745-CDF84CE3BA07}" sibTransId="{511C7BDE-AA36-4589-8B7B-663DCF24D2DF}"/>
    <dgm:cxn modelId="{55BC0840-5005-46C8-B1C9-85965A671F7F}" type="presOf" srcId="{5AEBF13B-4AA2-4E70-B96D-2523B1601625}" destId="{812E4BF7-7563-41BE-8182-EFB3239FF515}" srcOrd="0" destOrd="0" presId="urn:microsoft.com/office/officeart/2005/8/layout/vList5"/>
    <dgm:cxn modelId="{0FDE085E-9B37-4C96-A04C-E4326E0B431A}" srcId="{5AEBF13B-4AA2-4E70-B96D-2523B1601625}" destId="{0C86AB79-A4B7-4D3A-A36D-49D56C7C14BB}" srcOrd="0" destOrd="0" parTransId="{8C02D2C5-0389-4B70-9A75-205AB3C2E4D5}" sibTransId="{2AADC009-17AB-4BB9-985C-0174CA7471CC}"/>
    <dgm:cxn modelId="{07EE2365-3622-4AE0-9FD1-426F447DC3F6}" type="presOf" srcId="{1DE963DB-529F-4438-939A-65084418F42C}" destId="{F9996EB0-06E6-4788-91BC-D1484778E7F7}" srcOrd="0" destOrd="0" presId="urn:microsoft.com/office/officeart/2005/8/layout/vList5"/>
    <dgm:cxn modelId="{9D7A8C86-F4C8-403D-84F7-20FE50C40CB6}" type="presOf" srcId="{3D09D797-B1AC-420C-A49F-8383C16A6DBF}" destId="{9E17B8F4-E30F-4FD0-A9D7-5BD601CE0E0F}" srcOrd="0" destOrd="0" presId="urn:microsoft.com/office/officeart/2005/8/layout/vList5"/>
    <dgm:cxn modelId="{4FFF3198-DCE9-4821-A3B3-AD434E6BB414}" srcId="{5AEBF13B-4AA2-4E70-B96D-2523B1601625}" destId="{1DE963DB-529F-4438-939A-65084418F42C}" srcOrd="3" destOrd="0" parTransId="{5E41E54E-8204-416F-B421-4EB29D3118C3}" sibTransId="{2170A077-4FB5-4B66-87FA-613E0A2E99AB}"/>
    <dgm:cxn modelId="{238AE5E9-B2C1-4BCB-947D-FB6381FB26D1}" type="presOf" srcId="{0C86AB79-A4B7-4D3A-A36D-49D56C7C14BB}" destId="{9783989C-C512-4FD1-86A9-C88635715CE8}" srcOrd="0" destOrd="0" presId="urn:microsoft.com/office/officeart/2005/8/layout/vList5"/>
    <dgm:cxn modelId="{9DBA48EA-7E01-4B01-9E15-78D4DA696725}" srcId="{5AEBF13B-4AA2-4E70-B96D-2523B1601625}" destId="{3D09D797-B1AC-420C-A49F-8383C16A6DBF}" srcOrd="2" destOrd="0" parTransId="{C35D8B9C-4164-4797-8D1C-BC323E57FC5C}" sibTransId="{B6265D4F-FE88-4859-B290-9F80FD3190A3}"/>
    <dgm:cxn modelId="{5B180588-FEB3-4E39-860B-A1D0C806438A}" type="presParOf" srcId="{812E4BF7-7563-41BE-8182-EFB3239FF515}" destId="{125778EC-0798-4657-AEEF-8BE74326C88C}" srcOrd="0" destOrd="0" presId="urn:microsoft.com/office/officeart/2005/8/layout/vList5"/>
    <dgm:cxn modelId="{83D0D5CD-9AD2-46EF-9F20-59706751BBFE}" type="presParOf" srcId="{125778EC-0798-4657-AEEF-8BE74326C88C}" destId="{9783989C-C512-4FD1-86A9-C88635715CE8}" srcOrd="0" destOrd="0" presId="urn:microsoft.com/office/officeart/2005/8/layout/vList5"/>
    <dgm:cxn modelId="{F9102866-F999-4894-ADC1-1B2E89BFB793}" type="presParOf" srcId="{812E4BF7-7563-41BE-8182-EFB3239FF515}" destId="{985E7B47-22EE-4304-A1B5-DBA8678B4E2B}" srcOrd="1" destOrd="0" presId="urn:microsoft.com/office/officeart/2005/8/layout/vList5"/>
    <dgm:cxn modelId="{5BE5E707-1A2D-4B17-844E-CDE660CA7E97}" type="presParOf" srcId="{812E4BF7-7563-41BE-8182-EFB3239FF515}" destId="{E4469448-47AE-4593-93F8-52862CD2C020}" srcOrd="2" destOrd="0" presId="urn:microsoft.com/office/officeart/2005/8/layout/vList5"/>
    <dgm:cxn modelId="{5B5B1B8A-6663-492F-8D69-F3229D9B27BB}" type="presParOf" srcId="{E4469448-47AE-4593-93F8-52862CD2C020}" destId="{8CB6C7CC-37CE-4C0A-9B32-966C8E3CF4C8}" srcOrd="0" destOrd="0" presId="urn:microsoft.com/office/officeart/2005/8/layout/vList5"/>
    <dgm:cxn modelId="{8E3AAFD0-85FF-4592-992B-A44F4CE57597}" type="presParOf" srcId="{812E4BF7-7563-41BE-8182-EFB3239FF515}" destId="{9CBED094-798E-4616-A6C6-7633A8403CB2}" srcOrd="3" destOrd="0" presId="urn:microsoft.com/office/officeart/2005/8/layout/vList5"/>
    <dgm:cxn modelId="{0423ED41-D9D9-48F5-B3E9-2EF499EAF6C9}" type="presParOf" srcId="{812E4BF7-7563-41BE-8182-EFB3239FF515}" destId="{26CCE016-F133-4277-9619-BE02BF177852}" srcOrd="4" destOrd="0" presId="urn:microsoft.com/office/officeart/2005/8/layout/vList5"/>
    <dgm:cxn modelId="{F9BCBABF-F878-4550-857B-A3E18DF8A367}" type="presParOf" srcId="{26CCE016-F133-4277-9619-BE02BF177852}" destId="{9E17B8F4-E30F-4FD0-A9D7-5BD601CE0E0F}" srcOrd="0" destOrd="0" presId="urn:microsoft.com/office/officeart/2005/8/layout/vList5"/>
    <dgm:cxn modelId="{06DD53AD-55C5-4593-BED4-3EC606B3D061}" type="presParOf" srcId="{812E4BF7-7563-41BE-8182-EFB3239FF515}" destId="{A668D5F1-E654-4C95-9749-A7C72E919EB6}" srcOrd="5" destOrd="0" presId="urn:microsoft.com/office/officeart/2005/8/layout/vList5"/>
    <dgm:cxn modelId="{48C81E70-46AB-49F2-8E0D-8F9D5801AE1E}" type="presParOf" srcId="{812E4BF7-7563-41BE-8182-EFB3239FF515}" destId="{DFE3AD1C-55BD-4FA3-93D1-7A4DBD126247}" srcOrd="6" destOrd="0" presId="urn:microsoft.com/office/officeart/2005/8/layout/vList5"/>
    <dgm:cxn modelId="{25688031-03FA-4A81-B5E5-C71C03CE0CF4}" type="presParOf" srcId="{DFE3AD1C-55BD-4FA3-93D1-7A4DBD126247}" destId="{F9996EB0-06E6-4788-91BC-D1484778E7F7}"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3210ED-B5C2-46D0-8998-B6344EA8623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3FD34F1-0EAF-400C-863A-D687A35820AE}">
      <dgm:prSet/>
      <dgm:spPr/>
      <dgm:t>
        <a:bodyPr/>
        <a:lstStyle/>
        <a:p>
          <a:pPr>
            <a:lnSpc>
              <a:spcPct val="100000"/>
            </a:lnSpc>
          </a:pPr>
          <a:r>
            <a:rPr lang="en-US"/>
            <a:t>Source: Kaggle</a:t>
          </a:r>
        </a:p>
      </dgm:t>
    </dgm:pt>
    <dgm:pt modelId="{A28E7F10-EFBB-42B7-A5FD-73E1AB3B8BF7}" type="parTrans" cxnId="{F6FBF691-76BD-4BE5-8E59-8DBB0A089F76}">
      <dgm:prSet/>
      <dgm:spPr/>
      <dgm:t>
        <a:bodyPr/>
        <a:lstStyle/>
        <a:p>
          <a:endParaRPr lang="en-US"/>
        </a:p>
      </dgm:t>
    </dgm:pt>
    <dgm:pt modelId="{5061E093-2446-46C6-852F-A92607A252B1}" type="sibTrans" cxnId="{F6FBF691-76BD-4BE5-8E59-8DBB0A089F76}">
      <dgm:prSet/>
      <dgm:spPr/>
      <dgm:t>
        <a:bodyPr/>
        <a:lstStyle/>
        <a:p>
          <a:endParaRPr lang="en-US"/>
        </a:p>
      </dgm:t>
    </dgm:pt>
    <dgm:pt modelId="{5164DE15-413A-4EA6-AFB9-443E21CFF4FA}">
      <dgm:prSet/>
      <dgm:spPr/>
      <dgm:t>
        <a:bodyPr/>
        <a:lstStyle/>
        <a:p>
          <a:pPr>
            <a:lnSpc>
              <a:spcPct val="100000"/>
            </a:lnSpc>
          </a:pPr>
          <a:r>
            <a:rPr lang="en-US"/>
            <a:t>Link: </a:t>
          </a:r>
          <a:r>
            <a:rPr lang="en-US" b="1" u="sng">
              <a:hlinkClick xmlns:r="http://schemas.openxmlformats.org/officeDocument/2006/relationships" r:id="rId1"/>
            </a:rPr>
            <a:t>https://www.kaggle.com/datasets/rajanand/suicides-in-india</a:t>
          </a:r>
          <a:endParaRPr lang="en-US"/>
        </a:p>
      </dgm:t>
    </dgm:pt>
    <dgm:pt modelId="{5AEA21DE-88BB-4246-A5DC-BF9CD32DDF70}" type="parTrans" cxnId="{A6F67F3A-305A-4981-A9F7-A871C7099802}">
      <dgm:prSet/>
      <dgm:spPr/>
      <dgm:t>
        <a:bodyPr/>
        <a:lstStyle/>
        <a:p>
          <a:endParaRPr lang="en-US"/>
        </a:p>
      </dgm:t>
    </dgm:pt>
    <dgm:pt modelId="{18A6A550-5B3B-42CF-A39B-284551552F42}" type="sibTrans" cxnId="{A6F67F3A-305A-4981-A9F7-A871C7099802}">
      <dgm:prSet/>
      <dgm:spPr/>
      <dgm:t>
        <a:bodyPr/>
        <a:lstStyle/>
        <a:p>
          <a:endParaRPr lang="en-US"/>
        </a:p>
      </dgm:t>
    </dgm:pt>
    <dgm:pt modelId="{3988D0A9-07AB-4281-8DE9-ECFB0542A02E}" type="pres">
      <dgm:prSet presAssocID="{703210ED-B5C2-46D0-8998-B6344EA86238}" presName="root" presStyleCnt="0">
        <dgm:presLayoutVars>
          <dgm:dir/>
          <dgm:resizeHandles val="exact"/>
        </dgm:presLayoutVars>
      </dgm:prSet>
      <dgm:spPr/>
    </dgm:pt>
    <dgm:pt modelId="{04F008F8-A644-4A6F-80BC-4DD1FC720944}" type="pres">
      <dgm:prSet presAssocID="{93FD34F1-0EAF-400C-863A-D687A35820AE}" presName="compNode" presStyleCnt="0"/>
      <dgm:spPr/>
    </dgm:pt>
    <dgm:pt modelId="{3AAC7001-8925-4DFF-A241-F929050BFEDD}" type="pres">
      <dgm:prSet presAssocID="{93FD34F1-0EAF-400C-863A-D687A35820AE}" presName="bgRect" presStyleLbl="bgShp" presStyleIdx="0" presStyleCnt="2"/>
      <dgm:spPr/>
    </dgm:pt>
    <dgm:pt modelId="{45A5DF8D-0F59-4912-8B7E-201878BDF03E}" type="pres">
      <dgm:prSet presAssocID="{93FD34F1-0EAF-400C-863A-D687A35820AE}"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Drama"/>
        </a:ext>
      </dgm:extLst>
    </dgm:pt>
    <dgm:pt modelId="{94A173D1-6971-4C88-838E-C3F945C1E7BD}" type="pres">
      <dgm:prSet presAssocID="{93FD34F1-0EAF-400C-863A-D687A35820AE}" presName="spaceRect" presStyleCnt="0"/>
      <dgm:spPr/>
    </dgm:pt>
    <dgm:pt modelId="{51E05E8E-F9AB-4F2A-A159-54B9F6355276}" type="pres">
      <dgm:prSet presAssocID="{93FD34F1-0EAF-400C-863A-D687A35820AE}" presName="parTx" presStyleLbl="revTx" presStyleIdx="0" presStyleCnt="2">
        <dgm:presLayoutVars>
          <dgm:chMax val="0"/>
          <dgm:chPref val="0"/>
        </dgm:presLayoutVars>
      </dgm:prSet>
      <dgm:spPr/>
    </dgm:pt>
    <dgm:pt modelId="{AD1869BF-2EC8-4BFB-B008-14577E4B0AD5}" type="pres">
      <dgm:prSet presAssocID="{5061E093-2446-46C6-852F-A92607A252B1}" presName="sibTrans" presStyleCnt="0"/>
      <dgm:spPr/>
    </dgm:pt>
    <dgm:pt modelId="{23E7D6D3-2C7C-44D2-9C90-7857B80F0E3D}" type="pres">
      <dgm:prSet presAssocID="{5164DE15-413A-4EA6-AFB9-443E21CFF4FA}" presName="compNode" presStyleCnt="0"/>
      <dgm:spPr/>
    </dgm:pt>
    <dgm:pt modelId="{E254F00D-8C3A-49DA-AFAF-342DAC3F28CC}" type="pres">
      <dgm:prSet presAssocID="{5164DE15-413A-4EA6-AFB9-443E21CFF4FA}" presName="bgRect" presStyleLbl="bgShp" presStyleIdx="1" presStyleCnt="2"/>
      <dgm:spPr/>
    </dgm:pt>
    <dgm:pt modelId="{6E416A28-7967-4EC4-A547-B057B9739B01}" type="pres">
      <dgm:prSet presAssocID="{5164DE15-413A-4EA6-AFB9-443E21CFF4FA}"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Link"/>
        </a:ext>
      </dgm:extLst>
    </dgm:pt>
    <dgm:pt modelId="{24581A93-56E7-44E1-8B49-DB7B60119ACE}" type="pres">
      <dgm:prSet presAssocID="{5164DE15-413A-4EA6-AFB9-443E21CFF4FA}" presName="spaceRect" presStyleCnt="0"/>
      <dgm:spPr/>
    </dgm:pt>
    <dgm:pt modelId="{0322C9D6-7062-4555-B03D-16B108A457C7}" type="pres">
      <dgm:prSet presAssocID="{5164DE15-413A-4EA6-AFB9-443E21CFF4FA}" presName="parTx" presStyleLbl="revTx" presStyleIdx="1" presStyleCnt="2">
        <dgm:presLayoutVars>
          <dgm:chMax val="0"/>
          <dgm:chPref val="0"/>
        </dgm:presLayoutVars>
      </dgm:prSet>
      <dgm:spPr/>
    </dgm:pt>
  </dgm:ptLst>
  <dgm:cxnLst>
    <dgm:cxn modelId="{A6F67F3A-305A-4981-A9F7-A871C7099802}" srcId="{703210ED-B5C2-46D0-8998-B6344EA86238}" destId="{5164DE15-413A-4EA6-AFB9-443E21CFF4FA}" srcOrd="1" destOrd="0" parTransId="{5AEA21DE-88BB-4246-A5DC-BF9CD32DDF70}" sibTransId="{18A6A550-5B3B-42CF-A39B-284551552F42}"/>
    <dgm:cxn modelId="{B6EEA76E-8C40-4210-8769-3868A4CF9BE8}" type="presOf" srcId="{93FD34F1-0EAF-400C-863A-D687A35820AE}" destId="{51E05E8E-F9AB-4F2A-A159-54B9F6355276}" srcOrd="0" destOrd="0" presId="urn:microsoft.com/office/officeart/2018/2/layout/IconVerticalSolidList"/>
    <dgm:cxn modelId="{F6FBF691-76BD-4BE5-8E59-8DBB0A089F76}" srcId="{703210ED-B5C2-46D0-8998-B6344EA86238}" destId="{93FD34F1-0EAF-400C-863A-D687A35820AE}" srcOrd="0" destOrd="0" parTransId="{A28E7F10-EFBB-42B7-A5FD-73E1AB3B8BF7}" sibTransId="{5061E093-2446-46C6-852F-A92607A252B1}"/>
    <dgm:cxn modelId="{78E803A6-7039-4C04-BAF8-680EC07E2792}" type="presOf" srcId="{5164DE15-413A-4EA6-AFB9-443E21CFF4FA}" destId="{0322C9D6-7062-4555-B03D-16B108A457C7}" srcOrd="0" destOrd="0" presId="urn:microsoft.com/office/officeart/2018/2/layout/IconVerticalSolidList"/>
    <dgm:cxn modelId="{E4E086F4-0FDF-4BF2-A166-42F983E82525}" type="presOf" srcId="{703210ED-B5C2-46D0-8998-B6344EA86238}" destId="{3988D0A9-07AB-4281-8DE9-ECFB0542A02E}" srcOrd="0" destOrd="0" presId="urn:microsoft.com/office/officeart/2018/2/layout/IconVerticalSolidList"/>
    <dgm:cxn modelId="{ACDC70EC-2FD6-4D80-B69C-61C6F2D7A813}" type="presParOf" srcId="{3988D0A9-07AB-4281-8DE9-ECFB0542A02E}" destId="{04F008F8-A644-4A6F-80BC-4DD1FC720944}" srcOrd="0" destOrd="0" presId="urn:microsoft.com/office/officeart/2018/2/layout/IconVerticalSolidList"/>
    <dgm:cxn modelId="{76DAA8BC-AAE1-4D3A-881B-5091AA481830}" type="presParOf" srcId="{04F008F8-A644-4A6F-80BC-4DD1FC720944}" destId="{3AAC7001-8925-4DFF-A241-F929050BFEDD}" srcOrd="0" destOrd="0" presId="urn:microsoft.com/office/officeart/2018/2/layout/IconVerticalSolidList"/>
    <dgm:cxn modelId="{CFEEB7C7-BAC8-40AE-A40C-FAF06EE027E0}" type="presParOf" srcId="{04F008F8-A644-4A6F-80BC-4DD1FC720944}" destId="{45A5DF8D-0F59-4912-8B7E-201878BDF03E}" srcOrd="1" destOrd="0" presId="urn:microsoft.com/office/officeart/2018/2/layout/IconVerticalSolidList"/>
    <dgm:cxn modelId="{AFE89C67-A3AE-48C3-89CE-8DED8BBD2742}" type="presParOf" srcId="{04F008F8-A644-4A6F-80BC-4DD1FC720944}" destId="{94A173D1-6971-4C88-838E-C3F945C1E7BD}" srcOrd="2" destOrd="0" presId="urn:microsoft.com/office/officeart/2018/2/layout/IconVerticalSolidList"/>
    <dgm:cxn modelId="{38B39602-6B99-4433-B85F-FF40015D6ABB}" type="presParOf" srcId="{04F008F8-A644-4A6F-80BC-4DD1FC720944}" destId="{51E05E8E-F9AB-4F2A-A159-54B9F6355276}" srcOrd="3" destOrd="0" presId="urn:microsoft.com/office/officeart/2018/2/layout/IconVerticalSolidList"/>
    <dgm:cxn modelId="{BB5603A0-8207-4A4D-8738-56D8873169EE}" type="presParOf" srcId="{3988D0A9-07AB-4281-8DE9-ECFB0542A02E}" destId="{AD1869BF-2EC8-4BFB-B008-14577E4B0AD5}" srcOrd="1" destOrd="0" presId="urn:microsoft.com/office/officeart/2018/2/layout/IconVerticalSolidList"/>
    <dgm:cxn modelId="{FEA21DA9-3100-4AEE-A219-494877F17DEF}" type="presParOf" srcId="{3988D0A9-07AB-4281-8DE9-ECFB0542A02E}" destId="{23E7D6D3-2C7C-44D2-9C90-7857B80F0E3D}" srcOrd="2" destOrd="0" presId="urn:microsoft.com/office/officeart/2018/2/layout/IconVerticalSolidList"/>
    <dgm:cxn modelId="{B0113468-53B6-4925-B9C6-1EF378E65E0E}" type="presParOf" srcId="{23E7D6D3-2C7C-44D2-9C90-7857B80F0E3D}" destId="{E254F00D-8C3A-49DA-AFAF-342DAC3F28CC}" srcOrd="0" destOrd="0" presId="urn:microsoft.com/office/officeart/2018/2/layout/IconVerticalSolidList"/>
    <dgm:cxn modelId="{60987B1C-6A1F-46CC-A232-C2261D067382}" type="presParOf" srcId="{23E7D6D3-2C7C-44D2-9C90-7857B80F0E3D}" destId="{6E416A28-7967-4EC4-A547-B057B9739B01}" srcOrd="1" destOrd="0" presId="urn:microsoft.com/office/officeart/2018/2/layout/IconVerticalSolidList"/>
    <dgm:cxn modelId="{390B6FCC-CEEF-4B8A-9422-25DE225C7A80}" type="presParOf" srcId="{23E7D6D3-2C7C-44D2-9C90-7857B80F0E3D}" destId="{24581A93-56E7-44E1-8B49-DB7B60119ACE}" srcOrd="2" destOrd="0" presId="urn:microsoft.com/office/officeart/2018/2/layout/IconVerticalSolidList"/>
    <dgm:cxn modelId="{AA55A839-06D4-4C63-B3B9-D57994529470}" type="presParOf" srcId="{23E7D6D3-2C7C-44D2-9C90-7857B80F0E3D}" destId="{0322C9D6-7062-4555-B03D-16B108A457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D3E4C7-6C8F-4F3E-84E3-423ACF2F10F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DCCBF22-7990-4EB2-B250-28DD301DA611}">
      <dgm:prSet/>
      <dgm:spPr/>
      <dgm:t>
        <a:bodyPr/>
        <a:lstStyle/>
        <a:p>
          <a:r>
            <a:rPr lang="en-US" b="1" dirty="0"/>
            <a:t>The suicide rate among young adults (age group 15-29) in India has increased over the years from 2001 to 2012.</a:t>
          </a:r>
          <a:endParaRPr lang="en-US" dirty="0"/>
        </a:p>
      </dgm:t>
    </dgm:pt>
    <dgm:pt modelId="{373F81F2-A9A3-43C3-A162-8C3E7890254C}" type="parTrans" cxnId="{099217E7-0246-4E03-B11D-98665FF5D6FE}">
      <dgm:prSet/>
      <dgm:spPr/>
      <dgm:t>
        <a:bodyPr/>
        <a:lstStyle/>
        <a:p>
          <a:endParaRPr lang="en-US"/>
        </a:p>
      </dgm:t>
    </dgm:pt>
    <dgm:pt modelId="{09517426-AD9E-4C91-A474-8E7A4B04E09B}" type="sibTrans" cxnId="{099217E7-0246-4E03-B11D-98665FF5D6FE}">
      <dgm:prSet/>
      <dgm:spPr/>
      <dgm:t>
        <a:bodyPr/>
        <a:lstStyle/>
        <a:p>
          <a:endParaRPr lang="en-US"/>
        </a:p>
      </dgm:t>
    </dgm:pt>
    <dgm:pt modelId="{6D026D60-A688-4025-8344-82B8E9AA958E}">
      <dgm:prSet/>
      <dgm:spPr/>
      <dgm:t>
        <a:bodyPr/>
        <a:lstStyle/>
        <a:p>
          <a:r>
            <a:rPr lang="en-US" b="1" dirty="0"/>
            <a:t>There is a significant difference in suicide rates between genders in India, with a higher rate among males compared to females.</a:t>
          </a:r>
          <a:endParaRPr lang="en-US" dirty="0"/>
        </a:p>
      </dgm:t>
    </dgm:pt>
    <dgm:pt modelId="{4670898E-ACFC-45FC-BBB4-2E573F496645}" type="parTrans" cxnId="{E68B752B-3AB8-4497-BBD7-C14AF501BFC8}">
      <dgm:prSet/>
      <dgm:spPr/>
      <dgm:t>
        <a:bodyPr/>
        <a:lstStyle/>
        <a:p>
          <a:endParaRPr lang="en-US"/>
        </a:p>
      </dgm:t>
    </dgm:pt>
    <dgm:pt modelId="{30DDF5C7-9D61-49F7-A33D-3DBBE5802A42}" type="sibTrans" cxnId="{E68B752B-3AB8-4497-BBD7-C14AF501BFC8}">
      <dgm:prSet/>
      <dgm:spPr/>
      <dgm:t>
        <a:bodyPr/>
        <a:lstStyle/>
        <a:p>
          <a:endParaRPr lang="en-US"/>
        </a:p>
      </dgm:t>
    </dgm:pt>
    <dgm:pt modelId="{1A72C87C-CC50-4FA8-AA8E-EF80461BC569}">
      <dgm:prSet/>
      <dgm:spPr/>
      <dgm:t>
        <a:bodyPr/>
        <a:lstStyle/>
        <a:p>
          <a:r>
            <a:rPr lang="en-US" b="1" dirty="0"/>
            <a:t>Certain states in India show higher suicide rates compared to others, indicating a regional variation in suicide prevalence.</a:t>
          </a:r>
          <a:endParaRPr lang="en-US" dirty="0"/>
        </a:p>
      </dgm:t>
    </dgm:pt>
    <dgm:pt modelId="{E4DA0BA8-3241-4567-9E68-8806918FB278}" type="parTrans" cxnId="{2D53C33E-AA4D-40EC-94AA-A2080DFA948C}">
      <dgm:prSet/>
      <dgm:spPr/>
      <dgm:t>
        <a:bodyPr/>
        <a:lstStyle/>
        <a:p>
          <a:endParaRPr lang="en-US"/>
        </a:p>
      </dgm:t>
    </dgm:pt>
    <dgm:pt modelId="{ABB09BAC-E706-427C-A427-662ADC368C51}" type="sibTrans" cxnId="{2D53C33E-AA4D-40EC-94AA-A2080DFA948C}">
      <dgm:prSet/>
      <dgm:spPr/>
      <dgm:t>
        <a:bodyPr/>
        <a:lstStyle/>
        <a:p>
          <a:endParaRPr lang="en-US"/>
        </a:p>
      </dgm:t>
    </dgm:pt>
    <dgm:pt modelId="{477DB28C-7613-468B-926A-7C8254C240DE}">
      <dgm:prSet/>
      <dgm:spPr/>
      <dgm:t>
        <a:bodyPr/>
        <a:lstStyle/>
        <a:p>
          <a:r>
            <a:rPr lang="en-US" b="1" dirty="0"/>
            <a:t>Married people committed more suicides than other type of people.</a:t>
          </a:r>
          <a:endParaRPr lang="en-US" dirty="0"/>
        </a:p>
      </dgm:t>
    </dgm:pt>
    <dgm:pt modelId="{B416BDFE-40AE-4BC3-B73E-B3D322E26699}" type="parTrans" cxnId="{BBDE74A1-28F0-4B00-9A9E-C675E3051739}">
      <dgm:prSet/>
      <dgm:spPr/>
      <dgm:t>
        <a:bodyPr/>
        <a:lstStyle/>
        <a:p>
          <a:endParaRPr lang="en-US"/>
        </a:p>
      </dgm:t>
    </dgm:pt>
    <dgm:pt modelId="{F26F2BF7-C995-428C-A8DF-8CB8E06C97CC}" type="sibTrans" cxnId="{BBDE74A1-28F0-4B00-9A9E-C675E3051739}">
      <dgm:prSet/>
      <dgm:spPr/>
      <dgm:t>
        <a:bodyPr/>
        <a:lstStyle/>
        <a:p>
          <a:endParaRPr lang="en-US"/>
        </a:p>
      </dgm:t>
    </dgm:pt>
    <dgm:pt modelId="{597981C5-4BFD-45E6-9A9C-B6FDF8149152}" type="pres">
      <dgm:prSet presAssocID="{7BD3E4C7-6C8F-4F3E-84E3-423ACF2F10F4}" presName="vert0" presStyleCnt="0">
        <dgm:presLayoutVars>
          <dgm:dir/>
          <dgm:animOne val="branch"/>
          <dgm:animLvl val="lvl"/>
        </dgm:presLayoutVars>
      </dgm:prSet>
      <dgm:spPr/>
    </dgm:pt>
    <dgm:pt modelId="{1DCF9700-F2C4-4A42-AEEB-C88DA4D37088}" type="pres">
      <dgm:prSet presAssocID="{3DCCBF22-7990-4EB2-B250-28DD301DA611}" presName="thickLine" presStyleLbl="alignNode1" presStyleIdx="0" presStyleCnt="4"/>
      <dgm:spPr/>
    </dgm:pt>
    <dgm:pt modelId="{AE31F5D3-B453-4DDD-968E-C3FE8047DA6A}" type="pres">
      <dgm:prSet presAssocID="{3DCCBF22-7990-4EB2-B250-28DD301DA611}" presName="horz1" presStyleCnt="0"/>
      <dgm:spPr/>
    </dgm:pt>
    <dgm:pt modelId="{DACB4C17-DE5D-41C4-8136-D89BAA7333B2}" type="pres">
      <dgm:prSet presAssocID="{3DCCBF22-7990-4EB2-B250-28DD301DA611}" presName="tx1" presStyleLbl="revTx" presStyleIdx="0" presStyleCnt="4"/>
      <dgm:spPr/>
    </dgm:pt>
    <dgm:pt modelId="{8BBE5875-158C-4388-99DC-6CCFA6D8103A}" type="pres">
      <dgm:prSet presAssocID="{3DCCBF22-7990-4EB2-B250-28DD301DA611}" presName="vert1" presStyleCnt="0"/>
      <dgm:spPr/>
    </dgm:pt>
    <dgm:pt modelId="{F34069DF-FC5B-45C0-99BE-E06BE2BF66D1}" type="pres">
      <dgm:prSet presAssocID="{6D026D60-A688-4025-8344-82B8E9AA958E}" presName="thickLine" presStyleLbl="alignNode1" presStyleIdx="1" presStyleCnt="4"/>
      <dgm:spPr/>
    </dgm:pt>
    <dgm:pt modelId="{99117C9D-01E6-4E61-AE90-7CB2AF95A785}" type="pres">
      <dgm:prSet presAssocID="{6D026D60-A688-4025-8344-82B8E9AA958E}" presName="horz1" presStyleCnt="0"/>
      <dgm:spPr/>
    </dgm:pt>
    <dgm:pt modelId="{CE8FAE84-D797-4BA0-AFB2-813991E0E94F}" type="pres">
      <dgm:prSet presAssocID="{6D026D60-A688-4025-8344-82B8E9AA958E}" presName="tx1" presStyleLbl="revTx" presStyleIdx="1" presStyleCnt="4"/>
      <dgm:spPr/>
    </dgm:pt>
    <dgm:pt modelId="{251C6327-E1B8-4224-AF1B-6FCD6C6FBD10}" type="pres">
      <dgm:prSet presAssocID="{6D026D60-A688-4025-8344-82B8E9AA958E}" presName="vert1" presStyleCnt="0"/>
      <dgm:spPr/>
    </dgm:pt>
    <dgm:pt modelId="{7D944936-E92C-491B-AC62-50C6D74264DD}" type="pres">
      <dgm:prSet presAssocID="{1A72C87C-CC50-4FA8-AA8E-EF80461BC569}" presName="thickLine" presStyleLbl="alignNode1" presStyleIdx="2" presStyleCnt="4"/>
      <dgm:spPr/>
    </dgm:pt>
    <dgm:pt modelId="{E94EBCEC-31F2-4B07-8B3B-6250FA60F8EA}" type="pres">
      <dgm:prSet presAssocID="{1A72C87C-CC50-4FA8-AA8E-EF80461BC569}" presName="horz1" presStyleCnt="0"/>
      <dgm:spPr/>
    </dgm:pt>
    <dgm:pt modelId="{0C5670D6-6629-4A8B-9691-B4A19CF2EF2E}" type="pres">
      <dgm:prSet presAssocID="{1A72C87C-CC50-4FA8-AA8E-EF80461BC569}" presName="tx1" presStyleLbl="revTx" presStyleIdx="2" presStyleCnt="4"/>
      <dgm:spPr/>
    </dgm:pt>
    <dgm:pt modelId="{F6349361-ADE2-4ABF-867D-F7897207D2FF}" type="pres">
      <dgm:prSet presAssocID="{1A72C87C-CC50-4FA8-AA8E-EF80461BC569}" presName="vert1" presStyleCnt="0"/>
      <dgm:spPr/>
    </dgm:pt>
    <dgm:pt modelId="{64B4E29B-CDF8-492E-8965-9224BDF05FCD}" type="pres">
      <dgm:prSet presAssocID="{477DB28C-7613-468B-926A-7C8254C240DE}" presName="thickLine" presStyleLbl="alignNode1" presStyleIdx="3" presStyleCnt="4"/>
      <dgm:spPr/>
    </dgm:pt>
    <dgm:pt modelId="{AD32552F-0B00-4D29-AC2A-87F81AF30166}" type="pres">
      <dgm:prSet presAssocID="{477DB28C-7613-468B-926A-7C8254C240DE}" presName="horz1" presStyleCnt="0"/>
      <dgm:spPr/>
    </dgm:pt>
    <dgm:pt modelId="{5D83008A-7F3C-418C-AD85-C4DF17D9135C}" type="pres">
      <dgm:prSet presAssocID="{477DB28C-7613-468B-926A-7C8254C240DE}" presName="tx1" presStyleLbl="revTx" presStyleIdx="3" presStyleCnt="4"/>
      <dgm:spPr/>
    </dgm:pt>
    <dgm:pt modelId="{D4A25EDC-DA4A-43B0-A514-85E92191D2C7}" type="pres">
      <dgm:prSet presAssocID="{477DB28C-7613-468B-926A-7C8254C240DE}" presName="vert1" presStyleCnt="0"/>
      <dgm:spPr/>
    </dgm:pt>
  </dgm:ptLst>
  <dgm:cxnLst>
    <dgm:cxn modelId="{E68B752B-3AB8-4497-BBD7-C14AF501BFC8}" srcId="{7BD3E4C7-6C8F-4F3E-84E3-423ACF2F10F4}" destId="{6D026D60-A688-4025-8344-82B8E9AA958E}" srcOrd="1" destOrd="0" parTransId="{4670898E-ACFC-45FC-BBB4-2E573F496645}" sibTransId="{30DDF5C7-9D61-49F7-A33D-3DBBE5802A42}"/>
    <dgm:cxn modelId="{2D53C33E-AA4D-40EC-94AA-A2080DFA948C}" srcId="{7BD3E4C7-6C8F-4F3E-84E3-423ACF2F10F4}" destId="{1A72C87C-CC50-4FA8-AA8E-EF80461BC569}" srcOrd="2" destOrd="0" parTransId="{E4DA0BA8-3241-4567-9E68-8806918FB278}" sibTransId="{ABB09BAC-E706-427C-A427-662ADC368C51}"/>
    <dgm:cxn modelId="{B72C4672-70CF-4EE1-966D-2DE37DD19550}" type="presOf" srcId="{1A72C87C-CC50-4FA8-AA8E-EF80461BC569}" destId="{0C5670D6-6629-4A8B-9691-B4A19CF2EF2E}" srcOrd="0" destOrd="0" presId="urn:microsoft.com/office/officeart/2008/layout/LinedList"/>
    <dgm:cxn modelId="{BB066856-1FC0-4E99-BD36-3A0A100CFE05}" type="presOf" srcId="{7BD3E4C7-6C8F-4F3E-84E3-423ACF2F10F4}" destId="{597981C5-4BFD-45E6-9A9C-B6FDF8149152}" srcOrd="0" destOrd="0" presId="urn:microsoft.com/office/officeart/2008/layout/LinedList"/>
    <dgm:cxn modelId="{BBDE74A1-28F0-4B00-9A9E-C675E3051739}" srcId="{7BD3E4C7-6C8F-4F3E-84E3-423ACF2F10F4}" destId="{477DB28C-7613-468B-926A-7C8254C240DE}" srcOrd="3" destOrd="0" parTransId="{B416BDFE-40AE-4BC3-B73E-B3D322E26699}" sibTransId="{F26F2BF7-C995-428C-A8DF-8CB8E06C97CC}"/>
    <dgm:cxn modelId="{9129B4BB-B11B-49E6-8317-3F3B4DE814C9}" type="presOf" srcId="{477DB28C-7613-468B-926A-7C8254C240DE}" destId="{5D83008A-7F3C-418C-AD85-C4DF17D9135C}" srcOrd="0" destOrd="0" presId="urn:microsoft.com/office/officeart/2008/layout/LinedList"/>
    <dgm:cxn modelId="{597505BE-1CB0-4AA2-BF94-02BF25F7C4BD}" type="presOf" srcId="{6D026D60-A688-4025-8344-82B8E9AA958E}" destId="{CE8FAE84-D797-4BA0-AFB2-813991E0E94F}" srcOrd="0" destOrd="0" presId="urn:microsoft.com/office/officeart/2008/layout/LinedList"/>
    <dgm:cxn modelId="{10786CCD-A506-4F9B-8971-2AC0DB2BB868}" type="presOf" srcId="{3DCCBF22-7990-4EB2-B250-28DD301DA611}" destId="{DACB4C17-DE5D-41C4-8136-D89BAA7333B2}" srcOrd="0" destOrd="0" presId="urn:microsoft.com/office/officeart/2008/layout/LinedList"/>
    <dgm:cxn modelId="{099217E7-0246-4E03-B11D-98665FF5D6FE}" srcId="{7BD3E4C7-6C8F-4F3E-84E3-423ACF2F10F4}" destId="{3DCCBF22-7990-4EB2-B250-28DD301DA611}" srcOrd="0" destOrd="0" parTransId="{373F81F2-A9A3-43C3-A162-8C3E7890254C}" sibTransId="{09517426-AD9E-4C91-A474-8E7A4B04E09B}"/>
    <dgm:cxn modelId="{505F6A99-B41C-4DCC-8AC7-B3598E4E5868}" type="presParOf" srcId="{597981C5-4BFD-45E6-9A9C-B6FDF8149152}" destId="{1DCF9700-F2C4-4A42-AEEB-C88DA4D37088}" srcOrd="0" destOrd="0" presId="urn:microsoft.com/office/officeart/2008/layout/LinedList"/>
    <dgm:cxn modelId="{89CA6629-493A-4154-B680-FCD11D0774AE}" type="presParOf" srcId="{597981C5-4BFD-45E6-9A9C-B6FDF8149152}" destId="{AE31F5D3-B453-4DDD-968E-C3FE8047DA6A}" srcOrd="1" destOrd="0" presId="urn:microsoft.com/office/officeart/2008/layout/LinedList"/>
    <dgm:cxn modelId="{8D171F5C-D977-4AFE-93E7-3F8F1DE034DC}" type="presParOf" srcId="{AE31F5D3-B453-4DDD-968E-C3FE8047DA6A}" destId="{DACB4C17-DE5D-41C4-8136-D89BAA7333B2}" srcOrd="0" destOrd="0" presId="urn:microsoft.com/office/officeart/2008/layout/LinedList"/>
    <dgm:cxn modelId="{F2CD87BB-7C53-421A-BE7A-8C8E8EA07178}" type="presParOf" srcId="{AE31F5D3-B453-4DDD-968E-C3FE8047DA6A}" destId="{8BBE5875-158C-4388-99DC-6CCFA6D8103A}" srcOrd="1" destOrd="0" presId="urn:microsoft.com/office/officeart/2008/layout/LinedList"/>
    <dgm:cxn modelId="{56F2FE11-C56C-4099-8658-7D727FFC190D}" type="presParOf" srcId="{597981C5-4BFD-45E6-9A9C-B6FDF8149152}" destId="{F34069DF-FC5B-45C0-99BE-E06BE2BF66D1}" srcOrd="2" destOrd="0" presId="urn:microsoft.com/office/officeart/2008/layout/LinedList"/>
    <dgm:cxn modelId="{02AFF760-1D80-48BA-A370-BFA877AABCEA}" type="presParOf" srcId="{597981C5-4BFD-45E6-9A9C-B6FDF8149152}" destId="{99117C9D-01E6-4E61-AE90-7CB2AF95A785}" srcOrd="3" destOrd="0" presId="urn:microsoft.com/office/officeart/2008/layout/LinedList"/>
    <dgm:cxn modelId="{E3B1A3A6-FDAA-4B7E-A2E0-B19071334C74}" type="presParOf" srcId="{99117C9D-01E6-4E61-AE90-7CB2AF95A785}" destId="{CE8FAE84-D797-4BA0-AFB2-813991E0E94F}" srcOrd="0" destOrd="0" presId="urn:microsoft.com/office/officeart/2008/layout/LinedList"/>
    <dgm:cxn modelId="{7088B171-4FC5-4F0B-9D48-9218DE7C2EB4}" type="presParOf" srcId="{99117C9D-01E6-4E61-AE90-7CB2AF95A785}" destId="{251C6327-E1B8-4224-AF1B-6FCD6C6FBD10}" srcOrd="1" destOrd="0" presId="urn:microsoft.com/office/officeart/2008/layout/LinedList"/>
    <dgm:cxn modelId="{42F8649B-B8DD-444E-BAAF-D39AA52B2FCD}" type="presParOf" srcId="{597981C5-4BFD-45E6-9A9C-B6FDF8149152}" destId="{7D944936-E92C-491B-AC62-50C6D74264DD}" srcOrd="4" destOrd="0" presId="urn:microsoft.com/office/officeart/2008/layout/LinedList"/>
    <dgm:cxn modelId="{9FF892BA-14DF-4D90-9F8E-22BEE8D89C9F}" type="presParOf" srcId="{597981C5-4BFD-45E6-9A9C-B6FDF8149152}" destId="{E94EBCEC-31F2-4B07-8B3B-6250FA60F8EA}" srcOrd="5" destOrd="0" presId="urn:microsoft.com/office/officeart/2008/layout/LinedList"/>
    <dgm:cxn modelId="{4954E965-5679-4148-86CD-11FEDEB9F6F2}" type="presParOf" srcId="{E94EBCEC-31F2-4B07-8B3B-6250FA60F8EA}" destId="{0C5670D6-6629-4A8B-9691-B4A19CF2EF2E}" srcOrd="0" destOrd="0" presId="urn:microsoft.com/office/officeart/2008/layout/LinedList"/>
    <dgm:cxn modelId="{D9BBF25C-2EEA-4304-A6D4-0BBBD7FE79BA}" type="presParOf" srcId="{E94EBCEC-31F2-4B07-8B3B-6250FA60F8EA}" destId="{F6349361-ADE2-4ABF-867D-F7897207D2FF}" srcOrd="1" destOrd="0" presId="urn:microsoft.com/office/officeart/2008/layout/LinedList"/>
    <dgm:cxn modelId="{312C4017-AF19-4E15-8391-D90036524584}" type="presParOf" srcId="{597981C5-4BFD-45E6-9A9C-B6FDF8149152}" destId="{64B4E29B-CDF8-492E-8965-9224BDF05FCD}" srcOrd="6" destOrd="0" presId="urn:microsoft.com/office/officeart/2008/layout/LinedList"/>
    <dgm:cxn modelId="{8981BF86-CF9C-458A-AC86-38D76AF92927}" type="presParOf" srcId="{597981C5-4BFD-45E6-9A9C-B6FDF8149152}" destId="{AD32552F-0B00-4D29-AC2A-87F81AF30166}" srcOrd="7" destOrd="0" presId="urn:microsoft.com/office/officeart/2008/layout/LinedList"/>
    <dgm:cxn modelId="{697CA5BA-74FA-43EB-891F-A9AB36C28F73}" type="presParOf" srcId="{AD32552F-0B00-4D29-AC2A-87F81AF30166}" destId="{5D83008A-7F3C-418C-AD85-C4DF17D9135C}" srcOrd="0" destOrd="0" presId="urn:microsoft.com/office/officeart/2008/layout/LinedList"/>
    <dgm:cxn modelId="{607DD75C-D507-48A0-BE15-D35292F86952}" type="presParOf" srcId="{AD32552F-0B00-4D29-AC2A-87F81AF30166}" destId="{D4A25EDC-DA4A-43B0-A514-85E92191D2C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36D87D-8748-43D2-91C1-099B7EAB10BD}" type="doc">
      <dgm:prSet loTypeId="urn:microsoft.com/office/officeart/2005/8/layout/cycle2" loCatId="cycle" qsTypeId="urn:microsoft.com/office/officeart/2005/8/quickstyle/simple1" qsCatId="simple" csTypeId="urn:microsoft.com/office/officeart/2005/8/colors/colorful1" csCatId="colorful"/>
      <dgm:spPr/>
      <dgm:t>
        <a:bodyPr/>
        <a:lstStyle/>
        <a:p>
          <a:endParaRPr lang="en-US"/>
        </a:p>
      </dgm:t>
    </dgm:pt>
    <dgm:pt modelId="{E699C197-2805-4855-B921-32C87487A43E}">
      <dgm:prSet/>
      <dgm:spPr/>
      <dgm:t>
        <a:bodyPr/>
        <a:lstStyle/>
        <a:p>
          <a:r>
            <a:rPr lang="en-US" b="1" dirty="0"/>
            <a:t>Is the Suicide rate Increasing Every year from 2001 to 2012?</a:t>
          </a:r>
          <a:endParaRPr lang="en-US" dirty="0"/>
        </a:p>
      </dgm:t>
    </dgm:pt>
    <dgm:pt modelId="{4CE10334-C9C7-48A6-93C2-2361802F4BA7}" type="parTrans" cxnId="{E307C2B8-D624-45C3-B730-4D47A6F769E3}">
      <dgm:prSet/>
      <dgm:spPr/>
      <dgm:t>
        <a:bodyPr/>
        <a:lstStyle/>
        <a:p>
          <a:endParaRPr lang="en-US"/>
        </a:p>
      </dgm:t>
    </dgm:pt>
    <dgm:pt modelId="{4E53C47C-71DE-4F21-9B4B-1C9F57304970}" type="sibTrans" cxnId="{E307C2B8-D624-45C3-B730-4D47A6F769E3}">
      <dgm:prSet/>
      <dgm:spPr/>
      <dgm:t>
        <a:bodyPr/>
        <a:lstStyle/>
        <a:p>
          <a:endParaRPr lang="en-US"/>
        </a:p>
      </dgm:t>
    </dgm:pt>
    <dgm:pt modelId="{8031EC36-2AB6-41B0-B239-0F670E0152A1}">
      <dgm:prSet/>
      <dgm:spPr/>
      <dgm:t>
        <a:bodyPr/>
        <a:lstStyle/>
        <a:p>
          <a:r>
            <a:rPr lang="en-US" b="1" dirty="0"/>
            <a:t>What are the top 10 states with the highest number of Suicides in India?</a:t>
          </a:r>
          <a:endParaRPr lang="en-US" dirty="0"/>
        </a:p>
      </dgm:t>
    </dgm:pt>
    <dgm:pt modelId="{86259B75-9771-489F-91BB-089294E98045}" type="parTrans" cxnId="{E66CCF3C-F5A7-48CA-AF28-8D6A0B8DB867}">
      <dgm:prSet/>
      <dgm:spPr/>
      <dgm:t>
        <a:bodyPr/>
        <a:lstStyle/>
        <a:p>
          <a:endParaRPr lang="en-US"/>
        </a:p>
      </dgm:t>
    </dgm:pt>
    <dgm:pt modelId="{8E9BB67B-42B7-4D79-9541-5B1A279B2ADC}" type="sibTrans" cxnId="{E66CCF3C-F5A7-48CA-AF28-8D6A0B8DB867}">
      <dgm:prSet/>
      <dgm:spPr/>
      <dgm:t>
        <a:bodyPr/>
        <a:lstStyle/>
        <a:p>
          <a:endParaRPr lang="en-US"/>
        </a:p>
      </dgm:t>
    </dgm:pt>
    <dgm:pt modelId="{35981D43-70B0-4467-8E9F-DBBD57EAB7F0}">
      <dgm:prSet/>
      <dgm:spPr/>
      <dgm:t>
        <a:bodyPr/>
        <a:lstStyle/>
        <a:p>
          <a:r>
            <a:rPr lang="en-US" b="1" dirty="0"/>
            <a:t>What are the major causes for maximum suicides?</a:t>
          </a:r>
          <a:endParaRPr lang="en-US" dirty="0"/>
        </a:p>
      </dgm:t>
    </dgm:pt>
    <dgm:pt modelId="{53E659EA-7900-4893-A269-96CB2B59C9BC}" type="parTrans" cxnId="{C0F1B69B-481B-44B2-968E-4AD63C187FA1}">
      <dgm:prSet/>
      <dgm:spPr/>
      <dgm:t>
        <a:bodyPr/>
        <a:lstStyle/>
        <a:p>
          <a:endParaRPr lang="en-US"/>
        </a:p>
      </dgm:t>
    </dgm:pt>
    <dgm:pt modelId="{090A2117-92A5-43E2-9D2F-15E5CE9CD413}" type="sibTrans" cxnId="{C0F1B69B-481B-44B2-968E-4AD63C187FA1}">
      <dgm:prSet/>
      <dgm:spPr/>
      <dgm:t>
        <a:bodyPr/>
        <a:lstStyle/>
        <a:p>
          <a:endParaRPr lang="en-US"/>
        </a:p>
      </dgm:t>
    </dgm:pt>
    <dgm:pt modelId="{12ED0893-B950-48C6-9401-DFD472AD222E}">
      <dgm:prSet/>
      <dgm:spPr/>
      <dgm:t>
        <a:bodyPr/>
        <a:lstStyle/>
        <a:p>
          <a:r>
            <a:rPr lang="en-US" b="1" dirty="0"/>
            <a:t>Which part of India has less number of suicides?</a:t>
          </a:r>
          <a:endParaRPr lang="en-US" dirty="0"/>
        </a:p>
      </dgm:t>
    </dgm:pt>
    <dgm:pt modelId="{B97C04F4-84FC-4D5D-B0F6-1354CD930869}" type="parTrans" cxnId="{75D5F84C-7407-412E-8760-D548679B8068}">
      <dgm:prSet/>
      <dgm:spPr/>
      <dgm:t>
        <a:bodyPr/>
        <a:lstStyle/>
        <a:p>
          <a:endParaRPr lang="en-US"/>
        </a:p>
      </dgm:t>
    </dgm:pt>
    <dgm:pt modelId="{EF95682A-B0EC-405C-880D-08C68CBB7A49}" type="sibTrans" cxnId="{75D5F84C-7407-412E-8760-D548679B8068}">
      <dgm:prSet/>
      <dgm:spPr/>
      <dgm:t>
        <a:bodyPr/>
        <a:lstStyle/>
        <a:p>
          <a:endParaRPr lang="en-US"/>
        </a:p>
      </dgm:t>
    </dgm:pt>
    <dgm:pt modelId="{8BFD93E7-02ED-4A5D-9B20-DCD5C13C5048}">
      <dgm:prSet/>
      <dgm:spPr/>
      <dgm:t>
        <a:bodyPr/>
        <a:lstStyle/>
        <a:p>
          <a:r>
            <a:rPr lang="en-US" b="1" dirty="0"/>
            <a:t>Does education assist with self-control and wisdom, which will aid in the prevention of suicides?</a:t>
          </a:r>
          <a:endParaRPr lang="en-US" dirty="0"/>
        </a:p>
      </dgm:t>
    </dgm:pt>
    <dgm:pt modelId="{90609EC2-62B4-47DC-9D6E-21F223517C5A}" type="parTrans" cxnId="{1EB4AE3D-2354-42CE-BE5A-F0BE9218651A}">
      <dgm:prSet/>
      <dgm:spPr/>
      <dgm:t>
        <a:bodyPr/>
        <a:lstStyle/>
        <a:p>
          <a:endParaRPr lang="en-US"/>
        </a:p>
      </dgm:t>
    </dgm:pt>
    <dgm:pt modelId="{332D58EA-F678-46E5-B93E-55461A871132}" type="sibTrans" cxnId="{1EB4AE3D-2354-42CE-BE5A-F0BE9218651A}">
      <dgm:prSet/>
      <dgm:spPr/>
      <dgm:t>
        <a:bodyPr/>
        <a:lstStyle/>
        <a:p>
          <a:endParaRPr lang="en-US"/>
        </a:p>
      </dgm:t>
    </dgm:pt>
    <dgm:pt modelId="{FE7BB214-8B7A-4ADF-AC7B-7E83B55B7612}" type="pres">
      <dgm:prSet presAssocID="{B036D87D-8748-43D2-91C1-099B7EAB10BD}" presName="cycle" presStyleCnt="0">
        <dgm:presLayoutVars>
          <dgm:dir/>
          <dgm:resizeHandles val="exact"/>
        </dgm:presLayoutVars>
      </dgm:prSet>
      <dgm:spPr/>
    </dgm:pt>
    <dgm:pt modelId="{B441AE71-73ED-4B2B-B7EE-D6C0DD4231E2}" type="pres">
      <dgm:prSet presAssocID="{E699C197-2805-4855-B921-32C87487A43E}" presName="node" presStyleLbl="node1" presStyleIdx="0" presStyleCnt="5">
        <dgm:presLayoutVars>
          <dgm:bulletEnabled val="1"/>
        </dgm:presLayoutVars>
      </dgm:prSet>
      <dgm:spPr/>
    </dgm:pt>
    <dgm:pt modelId="{67B16F5B-B94B-4013-9D3F-52E627299887}" type="pres">
      <dgm:prSet presAssocID="{4E53C47C-71DE-4F21-9B4B-1C9F57304970}" presName="sibTrans" presStyleLbl="sibTrans2D1" presStyleIdx="0" presStyleCnt="5"/>
      <dgm:spPr/>
    </dgm:pt>
    <dgm:pt modelId="{113CC987-5435-479E-87D9-9839DDF13E7A}" type="pres">
      <dgm:prSet presAssocID="{4E53C47C-71DE-4F21-9B4B-1C9F57304970}" presName="connectorText" presStyleLbl="sibTrans2D1" presStyleIdx="0" presStyleCnt="5"/>
      <dgm:spPr/>
    </dgm:pt>
    <dgm:pt modelId="{A103AC6D-5568-4524-8161-15AC9CC5B9EA}" type="pres">
      <dgm:prSet presAssocID="{8031EC36-2AB6-41B0-B239-0F670E0152A1}" presName="node" presStyleLbl="node1" presStyleIdx="1" presStyleCnt="5">
        <dgm:presLayoutVars>
          <dgm:bulletEnabled val="1"/>
        </dgm:presLayoutVars>
      </dgm:prSet>
      <dgm:spPr/>
    </dgm:pt>
    <dgm:pt modelId="{5D34A369-B902-4242-BFC0-491ECE5340E3}" type="pres">
      <dgm:prSet presAssocID="{8E9BB67B-42B7-4D79-9541-5B1A279B2ADC}" presName="sibTrans" presStyleLbl="sibTrans2D1" presStyleIdx="1" presStyleCnt="5"/>
      <dgm:spPr/>
    </dgm:pt>
    <dgm:pt modelId="{2C4954FB-A4BC-41E0-825C-6F102C156DB9}" type="pres">
      <dgm:prSet presAssocID="{8E9BB67B-42B7-4D79-9541-5B1A279B2ADC}" presName="connectorText" presStyleLbl="sibTrans2D1" presStyleIdx="1" presStyleCnt="5"/>
      <dgm:spPr/>
    </dgm:pt>
    <dgm:pt modelId="{715BDBB9-74CD-4C38-824C-3DEA46BC8996}" type="pres">
      <dgm:prSet presAssocID="{35981D43-70B0-4467-8E9F-DBBD57EAB7F0}" presName="node" presStyleLbl="node1" presStyleIdx="2" presStyleCnt="5">
        <dgm:presLayoutVars>
          <dgm:bulletEnabled val="1"/>
        </dgm:presLayoutVars>
      </dgm:prSet>
      <dgm:spPr/>
    </dgm:pt>
    <dgm:pt modelId="{AE3801F6-78F4-47F1-97FE-3E09399A050D}" type="pres">
      <dgm:prSet presAssocID="{090A2117-92A5-43E2-9D2F-15E5CE9CD413}" presName="sibTrans" presStyleLbl="sibTrans2D1" presStyleIdx="2" presStyleCnt="5"/>
      <dgm:spPr/>
    </dgm:pt>
    <dgm:pt modelId="{F0C8C212-5D0B-4C36-9277-32C921C497CE}" type="pres">
      <dgm:prSet presAssocID="{090A2117-92A5-43E2-9D2F-15E5CE9CD413}" presName="connectorText" presStyleLbl="sibTrans2D1" presStyleIdx="2" presStyleCnt="5"/>
      <dgm:spPr/>
    </dgm:pt>
    <dgm:pt modelId="{3434EA4F-E9AF-45CD-B406-E04B115B2432}" type="pres">
      <dgm:prSet presAssocID="{12ED0893-B950-48C6-9401-DFD472AD222E}" presName="node" presStyleLbl="node1" presStyleIdx="3" presStyleCnt="5">
        <dgm:presLayoutVars>
          <dgm:bulletEnabled val="1"/>
        </dgm:presLayoutVars>
      </dgm:prSet>
      <dgm:spPr/>
    </dgm:pt>
    <dgm:pt modelId="{EA74942F-5006-4270-A56D-F1FC73BB9BD5}" type="pres">
      <dgm:prSet presAssocID="{EF95682A-B0EC-405C-880D-08C68CBB7A49}" presName="sibTrans" presStyleLbl="sibTrans2D1" presStyleIdx="3" presStyleCnt="5"/>
      <dgm:spPr/>
    </dgm:pt>
    <dgm:pt modelId="{A3566985-3723-42B8-8967-9B1FC10F81EC}" type="pres">
      <dgm:prSet presAssocID="{EF95682A-B0EC-405C-880D-08C68CBB7A49}" presName="connectorText" presStyleLbl="sibTrans2D1" presStyleIdx="3" presStyleCnt="5"/>
      <dgm:spPr/>
    </dgm:pt>
    <dgm:pt modelId="{742E2E83-934D-4A58-AE75-734755A61055}" type="pres">
      <dgm:prSet presAssocID="{8BFD93E7-02ED-4A5D-9B20-DCD5C13C5048}" presName="node" presStyleLbl="node1" presStyleIdx="4" presStyleCnt="5">
        <dgm:presLayoutVars>
          <dgm:bulletEnabled val="1"/>
        </dgm:presLayoutVars>
      </dgm:prSet>
      <dgm:spPr/>
    </dgm:pt>
    <dgm:pt modelId="{1C411681-FB48-4889-B7ED-5F6C35A8960D}" type="pres">
      <dgm:prSet presAssocID="{332D58EA-F678-46E5-B93E-55461A871132}" presName="sibTrans" presStyleLbl="sibTrans2D1" presStyleIdx="4" presStyleCnt="5"/>
      <dgm:spPr/>
    </dgm:pt>
    <dgm:pt modelId="{272D54C8-AF12-473D-9173-706C421EDABE}" type="pres">
      <dgm:prSet presAssocID="{332D58EA-F678-46E5-B93E-55461A871132}" presName="connectorText" presStyleLbl="sibTrans2D1" presStyleIdx="4" presStyleCnt="5"/>
      <dgm:spPr/>
    </dgm:pt>
  </dgm:ptLst>
  <dgm:cxnLst>
    <dgm:cxn modelId="{E495F10F-6033-42FB-BC77-A80102E087BB}" type="presOf" srcId="{090A2117-92A5-43E2-9D2F-15E5CE9CD413}" destId="{AE3801F6-78F4-47F1-97FE-3E09399A050D}" srcOrd="0" destOrd="0" presId="urn:microsoft.com/office/officeart/2005/8/layout/cycle2"/>
    <dgm:cxn modelId="{6499CE1D-77E0-441D-89F8-F84E65BF55D2}" type="presOf" srcId="{090A2117-92A5-43E2-9D2F-15E5CE9CD413}" destId="{F0C8C212-5D0B-4C36-9277-32C921C497CE}" srcOrd="1" destOrd="0" presId="urn:microsoft.com/office/officeart/2005/8/layout/cycle2"/>
    <dgm:cxn modelId="{22FA152E-E64A-48F2-97F0-6D809F0F6A6F}" type="presOf" srcId="{E699C197-2805-4855-B921-32C87487A43E}" destId="{B441AE71-73ED-4B2B-B7EE-D6C0DD4231E2}" srcOrd="0" destOrd="0" presId="urn:microsoft.com/office/officeart/2005/8/layout/cycle2"/>
    <dgm:cxn modelId="{47B09735-A88E-4D75-9D8E-4831327647CB}" type="presOf" srcId="{8BFD93E7-02ED-4A5D-9B20-DCD5C13C5048}" destId="{742E2E83-934D-4A58-AE75-734755A61055}" srcOrd="0" destOrd="0" presId="urn:microsoft.com/office/officeart/2005/8/layout/cycle2"/>
    <dgm:cxn modelId="{E66CCF3C-F5A7-48CA-AF28-8D6A0B8DB867}" srcId="{B036D87D-8748-43D2-91C1-099B7EAB10BD}" destId="{8031EC36-2AB6-41B0-B239-0F670E0152A1}" srcOrd="1" destOrd="0" parTransId="{86259B75-9771-489F-91BB-089294E98045}" sibTransId="{8E9BB67B-42B7-4D79-9541-5B1A279B2ADC}"/>
    <dgm:cxn modelId="{1EB4AE3D-2354-42CE-BE5A-F0BE9218651A}" srcId="{B036D87D-8748-43D2-91C1-099B7EAB10BD}" destId="{8BFD93E7-02ED-4A5D-9B20-DCD5C13C5048}" srcOrd="4" destOrd="0" parTransId="{90609EC2-62B4-47DC-9D6E-21F223517C5A}" sibTransId="{332D58EA-F678-46E5-B93E-55461A871132}"/>
    <dgm:cxn modelId="{D34C255E-F58B-4103-A0A1-996B7FD13A6B}" type="presOf" srcId="{8E9BB67B-42B7-4D79-9541-5B1A279B2ADC}" destId="{2C4954FB-A4BC-41E0-825C-6F102C156DB9}" srcOrd="1" destOrd="0" presId="urn:microsoft.com/office/officeart/2005/8/layout/cycle2"/>
    <dgm:cxn modelId="{75F2AE66-DBC4-487D-9F2D-15AB0B60418A}" type="presOf" srcId="{8E9BB67B-42B7-4D79-9541-5B1A279B2ADC}" destId="{5D34A369-B902-4242-BFC0-491ECE5340E3}" srcOrd="0" destOrd="0" presId="urn:microsoft.com/office/officeart/2005/8/layout/cycle2"/>
    <dgm:cxn modelId="{75D5F84C-7407-412E-8760-D548679B8068}" srcId="{B036D87D-8748-43D2-91C1-099B7EAB10BD}" destId="{12ED0893-B950-48C6-9401-DFD472AD222E}" srcOrd="3" destOrd="0" parTransId="{B97C04F4-84FC-4D5D-B0F6-1354CD930869}" sibTransId="{EF95682A-B0EC-405C-880D-08C68CBB7A49}"/>
    <dgm:cxn modelId="{A57A7451-8326-4B21-910E-9314E5B5D33D}" type="presOf" srcId="{8031EC36-2AB6-41B0-B239-0F670E0152A1}" destId="{A103AC6D-5568-4524-8161-15AC9CC5B9EA}" srcOrd="0" destOrd="0" presId="urn:microsoft.com/office/officeart/2005/8/layout/cycle2"/>
    <dgm:cxn modelId="{32375278-03A7-4E46-A5C3-3C2AFE54F459}" type="presOf" srcId="{4E53C47C-71DE-4F21-9B4B-1C9F57304970}" destId="{113CC987-5435-479E-87D9-9839DDF13E7A}" srcOrd="1" destOrd="0" presId="urn:microsoft.com/office/officeart/2005/8/layout/cycle2"/>
    <dgm:cxn modelId="{70439B88-4D1B-490A-B610-E0EECE156486}" type="presOf" srcId="{35981D43-70B0-4467-8E9F-DBBD57EAB7F0}" destId="{715BDBB9-74CD-4C38-824C-3DEA46BC8996}" srcOrd="0" destOrd="0" presId="urn:microsoft.com/office/officeart/2005/8/layout/cycle2"/>
    <dgm:cxn modelId="{C01E1392-6FF4-4CFF-81CC-A5B12085687B}" type="presOf" srcId="{12ED0893-B950-48C6-9401-DFD472AD222E}" destId="{3434EA4F-E9AF-45CD-B406-E04B115B2432}" srcOrd="0" destOrd="0" presId="urn:microsoft.com/office/officeart/2005/8/layout/cycle2"/>
    <dgm:cxn modelId="{C0F1B69B-481B-44B2-968E-4AD63C187FA1}" srcId="{B036D87D-8748-43D2-91C1-099B7EAB10BD}" destId="{35981D43-70B0-4467-8E9F-DBBD57EAB7F0}" srcOrd="2" destOrd="0" parTransId="{53E659EA-7900-4893-A269-96CB2B59C9BC}" sibTransId="{090A2117-92A5-43E2-9D2F-15E5CE9CD413}"/>
    <dgm:cxn modelId="{E307C2B8-D624-45C3-B730-4D47A6F769E3}" srcId="{B036D87D-8748-43D2-91C1-099B7EAB10BD}" destId="{E699C197-2805-4855-B921-32C87487A43E}" srcOrd="0" destOrd="0" parTransId="{4CE10334-C9C7-48A6-93C2-2361802F4BA7}" sibTransId="{4E53C47C-71DE-4F21-9B4B-1C9F57304970}"/>
    <dgm:cxn modelId="{E56A93BB-BB8B-4370-A2DA-BCDF5EC35B3C}" type="presOf" srcId="{332D58EA-F678-46E5-B93E-55461A871132}" destId="{1C411681-FB48-4889-B7ED-5F6C35A8960D}" srcOrd="0" destOrd="0" presId="urn:microsoft.com/office/officeart/2005/8/layout/cycle2"/>
    <dgm:cxn modelId="{108597E6-7BFB-41EE-8BF4-E39B222CAFB2}" type="presOf" srcId="{332D58EA-F678-46E5-B93E-55461A871132}" destId="{272D54C8-AF12-473D-9173-706C421EDABE}" srcOrd="1" destOrd="0" presId="urn:microsoft.com/office/officeart/2005/8/layout/cycle2"/>
    <dgm:cxn modelId="{F9D3B2E9-AD84-44F2-9BC1-1123231884C9}" type="presOf" srcId="{EF95682A-B0EC-405C-880D-08C68CBB7A49}" destId="{EA74942F-5006-4270-A56D-F1FC73BB9BD5}" srcOrd="0" destOrd="0" presId="urn:microsoft.com/office/officeart/2005/8/layout/cycle2"/>
    <dgm:cxn modelId="{AF9316F4-9B27-4DCB-8C7C-7E1D3431767C}" type="presOf" srcId="{4E53C47C-71DE-4F21-9B4B-1C9F57304970}" destId="{67B16F5B-B94B-4013-9D3F-52E627299887}" srcOrd="0" destOrd="0" presId="urn:microsoft.com/office/officeart/2005/8/layout/cycle2"/>
    <dgm:cxn modelId="{809F9AFC-C4C0-492D-BA92-8DA1B9EB475C}" type="presOf" srcId="{EF95682A-B0EC-405C-880D-08C68CBB7A49}" destId="{A3566985-3723-42B8-8967-9B1FC10F81EC}" srcOrd="1" destOrd="0" presId="urn:microsoft.com/office/officeart/2005/8/layout/cycle2"/>
    <dgm:cxn modelId="{B47A3CFD-4384-4633-920D-5441B81F5DE2}" type="presOf" srcId="{B036D87D-8748-43D2-91C1-099B7EAB10BD}" destId="{FE7BB214-8B7A-4ADF-AC7B-7E83B55B7612}" srcOrd="0" destOrd="0" presId="urn:microsoft.com/office/officeart/2005/8/layout/cycle2"/>
    <dgm:cxn modelId="{57C6AB1C-D787-495F-89AD-10F25C3505A0}" type="presParOf" srcId="{FE7BB214-8B7A-4ADF-AC7B-7E83B55B7612}" destId="{B441AE71-73ED-4B2B-B7EE-D6C0DD4231E2}" srcOrd="0" destOrd="0" presId="urn:microsoft.com/office/officeart/2005/8/layout/cycle2"/>
    <dgm:cxn modelId="{4F62C57E-E912-4A5D-ACC1-4F6516C2ABCE}" type="presParOf" srcId="{FE7BB214-8B7A-4ADF-AC7B-7E83B55B7612}" destId="{67B16F5B-B94B-4013-9D3F-52E627299887}" srcOrd="1" destOrd="0" presId="urn:microsoft.com/office/officeart/2005/8/layout/cycle2"/>
    <dgm:cxn modelId="{87FF9C40-B99F-46CF-91C4-02D8812C56C1}" type="presParOf" srcId="{67B16F5B-B94B-4013-9D3F-52E627299887}" destId="{113CC987-5435-479E-87D9-9839DDF13E7A}" srcOrd="0" destOrd="0" presId="urn:microsoft.com/office/officeart/2005/8/layout/cycle2"/>
    <dgm:cxn modelId="{8496F9A7-82EC-4849-B884-75E61D5D67C1}" type="presParOf" srcId="{FE7BB214-8B7A-4ADF-AC7B-7E83B55B7612}" destId="{A103AC6D-5568-4524-8161-15AC9CC5B9EA}" srcOrd="2" destOrd="0" presId="urn:microsoft.com/office/officeart/2005/8/layout/cycle2"/>
    <dgm:cxn modelId="{BF3B82C7-A456-40FB-8052-2C013F5DFF38}" type="presParOf" srcId="{FE7BB214-8B7A-4ADF-AC7B-7E83B55B7612}" destId="{5D34A369-B902-4242-BFC0-491ECE5340E3}" srcOrd="3" destOrd="0" presId="urn:microsoft.com/office/officeart/2005/8/layout/cycle2"/>
    <dgm:cxn modelId="{BB6BF429-644E-4C47-85DF-F36C1DFF2C11}" type="presParOf" srcId="{5D34A369-B902-4242-BFC0-491ECE5340E3}" destId="{2C4954FB-A4BC-41E0-825C-6F102C156DB9}" srcOrd="0" destOrd="0" presId="urn:microsoft.com/office/officeart/2005/8/layout/cycle2"/>
    <dgm:cxn modelId="{0364A191-E510-417C-880C-0D7F8DF70B6D}" type="presParOf" srcId="{FE7BB214-8B7A-4ADF-AC7B-7E83B55B7612}" destId="{715BDBB9-74CD-4C38-824C-3DEA46BC8996}" srcOrd="4" destOrd="0" presId="urn:microsoft.com/office/officeart/2005/8/layout/cycle2"/>
    <dgm:cxn modelId="{35938F89-9C22-4249-A9BE-E9EC3B12411F}" type="presParOf" srcId="{FE7BB214-8B7A-4ADF-AC7B-7E83B55B7612}" destId="{AE3801F6-78F4-47F1-97FE-3E09399A050D}" srcOrd="5" destOrd="0" presId="urn:microsoft.com/office/officeart/2005/8/layout/cycle2"/>
    <dgm:cxn modelId="{BF110A9D-E73C-4349-9A7C-C427AFB8AFBC}" type="presParOf" srcId="{AE3801F6-78F4-47F1-97FE-3E09399A050D}" destId="{F0C8C212-5D0B-4C36-9277-32C921C497CE}" srcOrd="0" destOrd="0" presId="urn:microsoft.com/office/officeart/2005/8/layout/cycle2"/>
    <dgm:cxn modelId="{F7134F4F-991B-45D9-88AE-20473BB6E08C}" type="presParOf" srcId="{FE7BB214-8B7A-4ADF-AC7B-7E83B55B7612}" destId="{3434EA4F-E9AF-45CD-B406-E04B115B2432}" srcOrd="6" destOrd="0" presId="urn:microsoft.com/office/officeart/2005/8/layout/cycle2"/>
    <dgm:cxn modelId="{5D11D75F-3E2F-40E3-8BC8-E39AD44F9A6F}" type="presParOf" srcId="{FE7BB214-8B7A-4ADF-AC7B-7E83B55B7612}" destId="{EA74942F-5006-4270-A56D-F1FC73BB9BD5}" srcOrd="7" destOrd="0" presId="urn:microsoft.com/office/officeart/2005/8/layout/cycle2"/>
    <dgm:cxn modelId="{0218E7B3-11A3-4D4E-8BDE-4036B07F4DAC}" type="presParOf" srcId="{EA74942F-5006-4270-A56D-F1FC73BB9BD5}" destId="{A3566985-3723-42B8-8967-9B1FC10F81EC}" srcOrd="0" destOrd="0" presId="urn:microsoft.com/office/officeart/2005/8/layout/cycle2"/>
    <dgm:cxn modelId="{7C2E819E-4C35-4F6C-A913-9B1F91C48C8C}" type="presParOf" srcId="{FE7BB214-8B7A-4ADF-AC7B-7E83B55B7612}" destId="{742E2E83-934D-4A58-AE75-734755A61055}" srcOrd="8" destOrd="0" presId="urn:microsoft.com/office/officeart/2005/8/layout/cycle2"/>
    <dgm:cxn modelId="{5E706FA1-005F-46E7-A082-56B821FFB079}" type="presParOf" srcId="{FE7BB214-8B7A-4ADF-AC7B-7E83B55B7612}" destId="{1C411681-FB48-4889-B7ED-5F6C35A8960D}" srcOrd="9" destOrd="0" presId="urn:microsoft.com/office/officeart/2005/8/layout/cycle2"/>
    <dgm:cxn modelId="{26F22BFC-D7BE-496E-B66C-82F62FC16B1C}" type="presParOf" srcId="{1C411681-FB48-4889-B7ED-5F6C35A8960D}" destId="{272D54C8-AF12-473D-9173-706C421EDABE}"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2DEB3-A23C-4D4F-86CC-1AE3BC848220}">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0FAB3B-CC90-4A4E-9745-30B97A53B565}">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Sai Teja Rayabarapu (Student ID: 11637122)</a:t>
          </a:r>
          <a:endParaRPr lang="en-US" sz="1500" kern="1200"/>
        </a:p>
      </dsp:txBody>
      <dsp:txXfrm>
        <a:off x="378614" y="886531"/>
        <a:ext cx="2810360" cy="1744948"/>
      </dsp:txXfrm>
    </dsp:sp>
    <dsp:sp modelId="{8F64C3C2-0EE5-4B02-BEE9-82608C0EE9C9}">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92262E-3169-4B0B-8126-AB006DFC43FB}">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hlinkClick xmlns:r="http://schemas.openxmlformats.org/officeDocument/2006/relationships" r:id="rId1"/>
            </a:rPr>
            <a:t>SaiTejaRayabarapu@my.unt.edu </a:t>
          </a:r>
          <a:endParaRPr lang="en-US" sz="1500" kern="1200"/>
        </a:p>
      </dsp:txBody>
      <dsp:txXfrm>
        <a:off x="3946203" y="886531"/>
        <a:ext cx="2810360" cy="1744948"/>
      </dsp:txXfrm>
    </dsp:sp>
    <dsp:sp modelId="{F4E0E00C-00A1-4DBD-9AEC-F411F33FD2E0}">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C20199-3640-49F1-B7FA-E858D3671582}">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Major: Information Science</a:t>
          </a:r>
          <a:endParaRPr lang="en-US" sz="1500" kern="1200"/>
        </a:p>
      </dsp:txBody>
      <dsp:txXfrm>
        <a:off x="7513791" y="886531"/>
        <a:ext cx="2810360" cy="1744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3989C-C512-4FD1-86A9-C88635715CE8}">
      <dsp:nvSpPr>
        <dsp:cNvPr id="0" name=""/>
        <dsp:cNvSpPr/>
      </dsp:nvSpPr>
      <dsp:spPr>
        <a:xfrm>
          <a:off x="3133590" y="1587"/>
          <a:ext cx="3525289" cy="76343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i="0" kern="1200" dirty="0"/>
            <a:t>Social Significance</a:t>
          </a:r>
          <a:endParaRPr lang="en-US" sz="2400" kern="1200" dirty="0"/>
        </a:p>
      </dsp:txBody>
      <dsp:txXfrm>
        <a:off x="3170858" y="38855"/>
        <a:ext cx="3450753" cy="688897"/>
      </dsp:txXfrm>
    </dsp:sp>
    <dsp:sp modelId="{8CB6C7CC-37CE-4C0A-9B32-966C8E3CF4C8}">
      <dsp:nvSpPr>
        <dsp:cNvPr id="0" name=""/>
        <dsp:cNvSpPr/>
      </dsp:nvSpPr>
      <dsp:spPr>
        <a:xfrm>
          <a:off x="3133590" y="803192"/>
          <a:ext cx="3525289" cy="76343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i="0" kern="1200" dirty="0"/>
            <a:t>Data Availability</a:t>
          </a:r>
          <a:endParaRPr lang="en-US" sz="2400" kern="1200" dirty="0"/>
        </a:p>
      </dsp:txBody>
      <dsp:txXfrm>
        <a:off x="3170858" y="840460"/>
        <a:ext cx="3450753" cy="688897"/>
      </dsp:txXfrm>
    </dsp:sp>
    <dsp:sp modelId="{9E17B8F4-E30F-4FD0-A9D7-5BD601CE0E0F}">
      <dsp:nvSpPr>
        <dsp:cNvPr id="0" name=""/>
        <dsp:cNvSpPr/>
      </dsp:nvSpPr>
      <dsp:spPr>
        <a:xfrm>
          <a:off x="3133590" y="1604797"/>
          <a:ext cx="3525289" cy="76343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i="0" kern="1200" dirty="0"/>
            <a:t>Identifying Risk Factors</a:t>
          </a:r>
          <a:endParaRPr lang="en-US" sz="2400" kern="1200" dirty="0"/>
        </a:p>
      </dsp:txBody>
      <dsp:txXfrm>
        <a:off x="3170858" y="1642065"/>
        <a:ext cx="3450753" cy="688897"/>
      </dsp:txXfrm>
    </dsp:sp>
    <dsp:sp modelId="{F9996EB0-06E6-4788-91BC-D1484778E7F7}">
      <dsp:nvSpPr>
        <dsp:cNvPr id="0" name=""/>
        <dsp:cNvSpPr/>
      </dsp:nvSpPr>
      <dsp:spPr>
        <a:xfrm>
          <a:off x="3133590" y="2406402"/>
          <a:ext cx="3525289" cy="76343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i="0" kern="1200" dirty="0"/>
            <a:t>Advocacy and Awareness</a:t>
          </a:r>
          <a:endParaRPr lang="en-US" sz="2400" kern="1200" dirty="0"/>
        </a:p>
      </dsp:txBody>
      <dsp:txXfrm>
        <a:off x="3170858" y="2443670"/>
        <a:ext cx="3450753" cy="6888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C7001-8925-4DFF-A241-F929050BFEDD}">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A5DF8D-0F59-4912-8B7E-201878BDF03E}">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E05E8E-F9AB-4F2A-A159-54B9F6355276}">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Source: Kaggle</a:t>
          </a:r>
        </a:p>
      </dsp:txBody>
      <dsp:txXfrm>
        <a:off x="1507738" y="707092"/>
        <a:ext cx="9007861" cy="1305401"/>
      </dsp:txXfrm>
    </dsp:sp>
    <dsp:sp modelId="{E254F00D-8C3A-49DA-AFAF-342DAC3F28CC}">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416A28-7967-4EC4-A547-B057B9739B01}">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22C9D6-7062-4555-B03D-16B108A457C7}">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Link: </a:t>
          </a:r>
          <a:r>
            <a:rPr lang="en-US" sz="2500" b="1" u="sng" kern="1200">
              <a:hlinkClick xmlns:r="http://schemas.openxmlformats.org/officeDocument/2006/relationships" r:id="rId5"/>
            </a:rPr>
            <a:t>https://www.kaggle.com/datasets/rajanand/suicides-in-india</a:t>
          </a:r>
          <a:endParaRPr lang="en-US" sz="2500" kern="1200"/>
        </a:p>
      </dsp:txBody>
      <dsp:txXfrm>
        <a:off x="1507738" y="2338844"/>
        <a:ext cx="9007861" cy="1305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F9700-F2C4-4A42-AEEB-C88DA4D37088}">
      <dsp:nvSpPr>
        <dsp:cNvPr id="0" name=""/>
        <dsp:cNvSpPr/>
      </dsp:nvSpPr>
      <dsp:spPr>
        <a:xfrm>
          <a:off x="0" y="0"/>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CB4C17-DE5D-41C4-8136-D89BAA7333B2}">
      <dsp:nvSpPr>
        <dsp:cNvPr id="0" name=""/>
        <dsp:cNvSpPr/>
      </dsp:nvSpPr>
      <dsp:spPr>
        <a:xfrm>
          <a:off x="0" y="0"/>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The suicide rate among young adults (age group 15-29) in India has increased over the years from 2001 to 2012.</a:t>
          </a:r>
          <a:endParaRPr lang="en-US" sz="2500" kern="1200" dirty="0"/>
        </a:p>
      </dsp:txBody>
      <dsp:txXfrm>
        <a:off x="0" y="0"/>
        <a:ext cx="6291714" cy="1382683"/>
      </dsp:txXfrm>
    </dsp:sp>
    <dsp:sp modelId="{F34069DF-FC5B-45C0-99BE-E06BE2BF66D1}">
      <dsp:nvSpPr>
        <dsp:cNvPr id="0" name=""/>
        <dsp:cNvSpPr/>
      </dsp:nvSpPr>
      <dsp:spPr>
        <a:xfrm>
          <a:off x="0" y="1382683"/>
          <a:ext cx="6291714"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FAE84-D797-4BA0-AFB2-813991E0E94F}">
      <dsp:nvSpPr>
        <dsp:cNvPr id="0" name=""/>
        <dsp:cNvSpPr/>
      </dsp:nvSpPr>
      <dsp:spPr>
        <a:xfrm>
          <a:off x="0" y="1382683"/>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There is a significant difference in suicide rates between genders in India, with a higher rate among males compared to females.</a:t>
          </a:r>
          <a:endParaRPr lang="en-US" sz="2500" kern="1200" dirty="0"/>
        </a:p>
      </dsp:txBody>
      <dsp:txXfrm>
        <a:off x="0" y="1382683"/>
        <a:ext cx="6291714" cy="1382683"/>
      </dsp:txXfrm>
    </dsp:sp>
    <dsp:sp modelId="{7D944936-E92C-491B-AC62-50C6D74264DD}">
      <dsp:nvSpPr>
        <dsp:cNvPr id="0" name=""/>
        <dsp:cNvSpPr/>
      </dsp:nvSpPr>
      <dsp:spPr>
        <a:xfrm>
          <a:off x="0" y="2765367"/>
          <a:ext cx="6291714"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5670D6-6629-4A8B-9691-B4A19CF2EF2E}">
      <dsp:nvSpPr>
        <dsp:cNvPr id="0" name=""/>
        <dsp:cNvSpPr/>
      </dsp:nvSpPr>
      <dsp:spPr>
        <a:xfrm>
          <a:off x="0" y="2765367"/>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Certain states in India show higher suicide rates compared to others, indicating a regional variation in suicide prevalence.</a:t>
          </a:r>
          <a:endParaRPr lang="en-US" sz="2500" kern="1200" dirty="0"/>
        </a:p>
      </dsp:txBody>
      <dsp:txXfrm>
        <a:off x="0" y="2765367"/>
        <a:ext cx="6291714" cy="1382683"/>
      </dsp:txXfrm>
    </dsp:sp>
    <dsp:sp modelId="{64B4E29B-CDF8-492E-8965-9224BDF05FCD}">
      <dsp:nvSpPr>
        <dsp:cNvPr id="0" name=""/>
        <dsp:cNvSpPr/>
      </dsp:nvSpPr>
      <dsp:spPr>
        <a:xfrm>
          <a:off x="0" y="4148051"/>
          <a:ext cx="6291714"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83008A-7F3C-418C-AD85-C4DF17D9135C}">
      <dsp:nvSpPr>
        <dsp:cNvPr id="0" name=""/>
        <dsp:cNvSpPr/>
      </dsp:nvSpPr>
      <dsp:spPr>
        <a:xfrm>
          <a:off x="0" y="4148051"/>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Married people committed more suicides than other type of people.</a:t>
          </a:r>
          <a:endParaRPr lang="en-US" sz="2500" kern="1200" dirty="0"/>
        </a:p>
      </dsp:txBody>
      <dsp:txXfrm>
        <a:off x="0" y="4148051"/>
        <a:ext cx="6291714" cy="13826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1AE71-73ED-4B2B-B7EE-D6C0DD4231E2}">
      <dsp:nvSpPr>
        <dsp:cNvPr id="0" name=""/>
        <dsp:cNvSpPr/>
      </dsp:nvSpPr>
      <dsp:spPr>
        <a:xfrm>
          <a:off x="2111155" y="776"/>
          <a:ext cx="1656201" cy="165620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Is the Suicide rate Increasing Every year from 2001 to 2012?</a:t>
          </a:r>
          <a:endParaRPr lang="en-US" sz="1100" kern="1200" dirty="0"/>
        </a:p>
      </dsp:txBody>
      <dsp:txXfrm>
        <a:off x="2353700" y="243321"/>
        <a:ext cx="1171111" cy="1171111"/>
      </dsp:txXfrm>
    </dsp:sp>
    <dsp:sp modelId="{67B16F5B-B94B-4013-9D3F-52E627299887}">
      <dsp:nvSpPr>
        <dsp:cNvPr id="0" name=""/>
        <dsp:cNvSpPr/>
      </dsp:nvSpPr>
      <dsp:spPr>
        <a:xfrm rot="2160000">
          <a:off x="3715153" y="1273265"/>
          <a:ext cx="440855" cy="55896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727782" y="1346190"/>
        <a:ext cx="308599" cy="335380"/>
      </dsp:txXfrm>
    </dsp:sp>
    <dsp:sp modelId="{A103AC6D-5568-4524-8161-15AC9CC5B9EA}">
      <dsp:nvSpPr>
        <dsp:cNvPr id="0" name=""/>
        <dsp:cNvSpPr/>
      </dsp:nvSpPr>
      <dsp:spPr>
        <a:xfrm>
          <a:off x="4123992" y="1463188"/>
          <a:ext cx="1656201" cy="165620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What are the top 10 states with the highest number of Suicides in India?</a:t>
          </a:r>
          <a:endParaRPr lang="en-US" sz="1100" kern="1200" dirty="0"/>
        </a:p>
      </dsp:txBody>
      <dsp:txXfrm>
        <a:off x="4366537" y="1705733"/>
        <a:ext cx="1171111" cy="1171111"/>
      </dsp:txXfrm>
    </dsp:sp>
    <dsp:sp modelId="{5D34A369-B902-4242-BFC0-491ECE5340E3}">
      <dsp:nvSpPr>
        <dsp:cNvPr id="0" name=""/>
        <dsp:cNvSpPr/>
      </dsp:nvSpPr>
      <dsp:spPr>
        <a:xfrm rot="6480000">
          <a:off x="4351103" y="3183055"/>
          <a:ext cx="440855" cy="55896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437666" y="3231958"/>
        <a:ext cx="308599" cy="335380"/>
      </dsp:txXfrm>
    </dsp:sp>
    <dsp:sp modelId="{715BDBB9-74CD-4C38-824C-3DEA46BC8996}">
      <dsp:nvSpPr>
        <dsp:cNvPr id="0" name=""/>
        <dsp:cNvSpPr/>
      </dsp:nvSpPr>
      <dsp:spPr>
        <a:xfrm>
          <a:off x="3355157" y="3829421"/>
          <a:ext cx="1656201" cy="1656201"/>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What are the major causes for maximum suicides?</a:t>
          </a:r>
          <a:endParaRPr lang="en-US" sz="1100" kern="1200" dirty="0"/>
        </a:p>
      </dsp:txBody>
      <dsp:txXfrm>
        <a:off x="3597702" y="4071966"/>
        <a:ext cx="1171111" cy="1171111"/>
      </dsp:txXfrm>
    </dsp:sp>
    <dsp:sp modelId="{AE3801F6-78F4-47F1-97FE-3E09399A050D}">
      <dsp:nvSpPr>
        <dsp:cNvPr id="0" name=""/>
        <dsp:cNvSpPr/>
      </dsp:nvSpPr>
      <dsp:spPr>
        <a:xfrm rot="10800000">
          <a:off x="2731305" y="4378038"/>
          <a:ext cx="440855" cy="558968"/>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2863561" y="4489832"/>
        <a:ext cx="308599" cy="335380"/>
      </dsp:txXfrm>
    </dsp:sp>
    <dsp:sp modelId="{3434EA4F-E9AF-45CD-B406-E04B115B2432}">
      <dsp:nvSpPr>
        <dsp:cNvPr id="0" name=""/>
        <dsp:cNvSpPr/>
      </dsp:nvSpPr>
      <dsp:spPr>
        <a:xfrm>
          <a:off x="867152" y="3829421"/>
          <a:ext cx="1656201" cy="165620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Which part of India has less number of suicides?</a:t>
          </a:r>
          <a:endParaRPr lang="en-US" sz="1100" kern="1200" dirty="0"/>
        </a:p>
      </dsp:txBody>
      <dsp:txXfrm>
        <a:off x="1109697" y="4071966"/>
        <a:ext cx="1171111" cy="1171111"/>
      </dsp:txXfrm>
    </dsp:sp>
    <dsp:sp modelId="{EA74942F-5006-4270-A56D-F1FC73BB9BD5}">
      <dsp:nvSpPr>
        <dsp:cNvPr id="0" name=""/>
        <dsp:cNvSpPr/>
      </dsp:nvSpPr>
      <dsp:spPr>
        <a:xfrm rot="15120000">
          <a:off x="1094264" y="3206788"/>
          <a:ext cx="440855" cy="55896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1180827" y="3381473"/>
        <a:ext cx="308599" cy="335380"/>
      </dsp:txXfrm>
    </dsp:sp>
    <dsp:sp modelId="{742E2E83-934D-4A58-AE75-734755A61055}">
      <dsp:nvSpPr>
        <dsp:cNvPr id="0" name=""/>
        <dsp:cNvSpPr/>
      </dsp:nvSpPr>
      <dsp:spPr>
        <a:xfrm>
          <a:off x="98317" y="1463188"/>
          <a:ext cx="1656201" cy="1656201"/>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Does education assist with self-control and wisdom, which will aid in the prevention of suicides?</a:t>
          </a:r>
          <a:endParaRPr lang="en-US" sz="1100" kern="1200" dirty="0"/>
        </a:p>
      </dsp:txBody>
      <dsp:txXfrm>
        <a:off x="340862" y="1705733"/>
        <a:ext cx="1171111" cy="1171111"/>
      </dsp:txXfrm>
    </dsp:sp>
    <dsp:sp modelId="{1C411681-FB48-4889-B7ED-5F6C35A8960D}">
      <dsp:nvSpPr>
        <dsp:cNvPr id="0" name=""/>
        <dsp:cNvSpPr/>
      </dsp:nvSpPr>
      <dsp:spPr>
        <a:xfrm rot="19440000">
          <a:off x="1702315" y="1287933"/>
          <a:ext cx="440855" cy="558968"/>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714944" y="1438596"/>
        <a:ext cx="308599" cy="3353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39D11-AB1F-B5FE-174C-5DEF689764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4CDA9-B182-F4E2-0AC7-DBE1C1F557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656008-BD96-6F82-A1CA-9F9B1333183C}"/>
              </a:ext>
            </a:extLst>
          </p:cNvPr>
          <p:cNvSpPr>
            <a:spLocks noGrp="1"/>
          </p:cNvSpPr>
          <p:nvPr>
            <p:ph type="dt" sz="half" idx="10"/>
          </p:nvPr>
        </p:nvSpPr>
        <p:spPr/>
        <p:txBody>
          <a:bodyPr/>
          <a:lstStyle/>
          <a:p>
            <a:fld id="{4B64ECE9-A0A1-4867-AFAD-8011FABE038F}" type="datetimeFigureOut">
              <a:rPr lang="en-US" smtClean="0"/>
              <a:t>7/28/2023</a:t>
            </a:fld>
            <a:endParaRPr lang="en-US"/>
          </a:p>
        </p:txBody>
      </p:sp>
      <p:sp>
        <p:nvSpPr>
          <p:cNvPr id="5" name="Footer Placeholder 4">
            <a:extLst>
              <a:ext uri="{FF2B5EF4-FFF2-40B4-BE49-F238E27FC236}">
                <a16:creationId xmlns:a16="http://schemas.microsoft.com/office/drawing/2014/main" id="{478DA8EE-97BB-9D49-8DE4-7E561C7E1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2082B-D4BF-810F-EE0D-C2DB2DA46407}"/>
              </a:ext>
            </a:extLst>
          </p:cNvPr>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2060013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F653B-C1EB-58BE-1348-ACF4CABF4B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F1B283-F9B5-FC24-9885-8F882F672A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DB675B-85B5-6692-684D-D27548CFCB44}"/>
              </a:ext>
            </a:extLst>
          </p:cNvPr>
          <p:cNvSpPr>
            <a:spLocks noGrp="1"/>
          </p:cNvSpPr>
          <p:nvPr>
            <p:ph type="dt" sz="half" idx="10"/>
          </p:nvPr>
        </p:nvSpPr>
        <p:spPr/>
        <p:txBody>
          <a:bodyPr/>
          <a:lstStyle/>
          <a:p>
            <a:fld id="{4B64ECE9-A0A1-4867-AFAD-8011FABE038F}" type="datetimeFigureOut">
              <a:rPr lang="en-US" smtClean="0"/>
              <a:t>7/28/2023</a:t>
            </a:fld>
            <a:endParaRPr lang="en-US"/>
          </a:p>
        </p:txBody>
      </p:sp>
      <p:sp>
        <p:nvSpPr>
          <p:cNvPr id="5" name="Footer Placeholder 4">
            <a:extLst>
              <a:ext uri="{FF2B5EF4-FFF2-40B4-BE49-F238E27FC236}">
                <a16:creationId xmlns:a16="http://schemas.microsoft.com/office/drawing/2014/main" id="{141C68DB-2CB5-A29B-714D-BE0E4E0A1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8179B-0C63-E1B6-275A-8F9DFC939727}"/>
              </a:ext>
            </a:extLst>
          </p:cNvPr>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215516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7AE78A-E096-D6AD-8C9A-5D252189FF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C45B38-EBC5-CBCA-CDF6-62F8A181CD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AE609-AECC-9496-8C95-9B89F2363D5F}"/>
              </a:ext>
            </a:extLst>
          </p:cNvPr>
          <p:cNvSpPr>
            <a:spLocks noGrp="1"/>
          </p:cNvSpPr>
          <p:nvPr>
            <p:ph type="dt" sz="half" idx="10"/>
          </p:nvPr>
        </p:nvSpPr>
        <p:spPr/>
        <p:txBody>
          <a:bodyPr/>
          <a:lstStyle/>
          <a:p>
            <a:fld id="{4B64ECE9-A0A1-4867-AFAD-8011FABE038F}" type="datetimeFigureOut">
              <a:rPr lang="en-US" smtClean="0"/>
              <a:t>7/28/2023</a:t>
            </a:fld>
            <a:endParaRPr lang="en-US"/>
          </a:p>
        </p:txBody>
      </p:sp>
      <p:sp>
        <p:nvSpPr>
          <p:cNvPr id="5" name="Footer Placeholder 4">
            <a:extLst>
              <a:ext uri="{FF2B5EF4-FFF2-40B4-BE49-F238E27FC236}">
                <a16:creationId xmlns:a16="http://schemas.microsoft.com/office/drawing/2014/main" id="{FD1089A3-F861-3B20-1ACF-5448D7E3E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6D491-837D-150A-7B64-16CF0171963F}"/>
              </a:ext>
            </a:extLst>
          </p:cNvPr>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3237765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64ECE9-A0A1-4867-AFAD-8011FABE038F}" type="datetimeFigureOut">
              <a:rPr lang="en-US" smtClean="0"/>
              <a:t>7/28/2023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2867471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64ECE9-A0A1-4867-AFAD-8011FABE038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1607624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64ECE9-A0A1-4867-AFAD-8011FABE038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3204255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64ECE9-A0A1-4867-AFAD-8011FABE038F}"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4067191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64ECE9-A0A1-4867-AFAD-8011FABE038F}" type="datetimeFigureOut">
              <a:rPr lang="en-US" smtClean="0"/>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710102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64ECE9-A0A1-4867-AFAD-8011FABE038F}" type="datetimeFigureOut">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710890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64ECE9-A0A1-4867-AFAD-8011FABE038F}" type="datetimeFigureOut">
              <a:rPr lang="en-US" smtClean="0"/>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1601828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64ECE9-A0A1-4867-AFAD-8011FABE038F}"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333320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5B92-93C6-393C-3156-9A5A5E06FB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8DD35-E520-7614-5C80-54F1378F9E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6D772D-1F0E-95C5-4715-29555639FD99}"/>
              </a:ext>
            </a:extLst>
          </p:cNvPr>
          <p:cNvSpPr>
            <a:spLocks noGrp="1"/>
          </p:cNvSpPr>
          <p:nvPr>
            <p:ph type="dt" sz="half" idx="10"/>
          </p:nvPr>
        </p:nvSpPr>
        <p:spPr/>
        <p:txBody>
          <a:bodyPr/>
          <a:lstStyle/>
          <a:p>
            <a:fld id="{4B64ECE9-A0A1-4867-AFAD-8011FABE038F}" type="datetimeFigureOut">
              <a:rPr lang="en-US" smtClean="0"/>
              <a:t>7/28/2023</a:t>
            </a:fld>
            <a:endParaRPr lang="en-US"/>
          </a:p>
        </p:txBody>
      </p:sp>
      <p:sp>
        <p:nvSpPr>
          <p:cNvPr id="5" name="Footer Placeholder 4">
            <a:extLst>
              <a:ext uri="{FF2B5EF4-FFF2-40B4-BE49-F238E27FC236}">
                <a16:creationId xmlns:a16="http://schemas.microsoft.com/office/drawing/2014/main" id="{499AB584-A0D4-B781-95E9-71A468F705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9AEA1-0739-3709-5BC0-807450E45242}"/>
              </a:ext>
            </a:extLst>
          </p:cNvPr>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16863352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64ECE9-A0A1-4867-AFAD-8011FABE038F}"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3601308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64ECE9-A0A1-4867-AFAD-8011FABE038F}"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22415872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64ECE9-A0A1-4867-AFAD-8011FABE038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983397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64ECE9-A0A1-4867-AFAD-8011FABE038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1608953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64ECE9-A0A1-4867-AFAD-8011FABE038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28102281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64ECE9-A0A1-4867-AFAD-8011FABE038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16527686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64ECE9-A0A1-4867-AFAD-8011FABE038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2302539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64ECE9-A0A1-4867-AFAD-8011FABE038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40738557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64ECE9-A0A1-4867-AFAD-8011FABE038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142561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B915-4A03-7D7F-0DA8-0D958B2A82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740F8D-02CA-3D02-DEA3-CAFCCD9738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3CFEAE-FC83-C693-EAB7-52CE0B2C9DA7}"/>
              </a:ext>
            </a:extLst>
          </p:cNvPr>
          <p:cNvSpPr>
            <a:spLocks noGrp="1"/>
          </p:cNvSpPr>
          <p:nvPr>
            <p:ph type="dt" sz="half" idx="10"/>
          </p:nvPr>
        </p:nvSpPr>
        <p:spPr/>
        <p:txBody>
          <a:bodyPr/>
          <a:lstStyle/>
          <a:p>
            <a:fld id="{4B64ECE9-A0A1-4867-AFAD-8011FABE038F}" type="datetimeFigureOut">
              <a:rPr lang="en-US" smtClean="0"/>
              <a:t>7/28/2023</a:t>
            </a:fld>
            <a:endParaRPr lang="en-US"/>
          </a:p>
        </p:txBody>
      </p:sp>
      <p:sp>
        <p:nvSpPr>
          <p:cNvPr id="5" name="Footer Placeholder 4">
            <a:extLst>
              <a:ext uri="{FF2B5EF4-FFF2-40B4-BE49-F238E27FC236}">
                <a16:creationId xmlns:a16="http://schemas.microsoft.com/office/drawing/2014/main" id="{5D70C70E-B515-832E-3C4C-32A22F80E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9F9C2-2F4A-307D-FF1F-F079176223BE}"/>
              </a:ext>
            </a:extLst>
          </p:cNvPr>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4144721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793A-4A61-C519-58E4-C6BC7B7977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33BD25-DC9E-AB27-6EA4-A5C9CBCBFA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EFCB54-DC61-AEE0-4237-218836E58F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364DAE-3459-A6F3-A762-21D622059E79}"/>
              </a:ext>
            </a:extLst>
          </p:cNvPr>
          <p:cNvSpPr>
            <a:spLocks noGrp="1"/>
          </p:cNvSpPr>
          <p:nvPr>
            <p:ph type="dt" sz="half" idx="10"/>
          </p:nvPr>
        </p:nvSpPr>
        <p:spPr/>
        <p:txBody>
          <a:bodyPr/>
          <a:lstStyle/>
          <a:p>
            <a:fld id="{4B64ECE9-A0A1-4867-AFAD-8011FABE038F}" type="datetimeFigureOut">
              <a:rPr lang="en-US" smtClean="0"/>
              <a:t>7/28/2023</a:t>
            </a:fld>
            <a:endParaRPr lang="en-US"/>
          </a:p>
        </p:txBody>
      </p:sp>
      <p:sp>
        <p:nvSpPr>
          <p:cNvPr id="6" name="Footer Placeholder 5">
            <a:extLst>
              <a:ext uri="{FF2B5EF4-FFF2-40B4-BE49-F238E27FC236}">
                <a16:creationId xmlns:a16="http://schemas.microsoft.com/office/drawing/2014/main" id="{D7561711-12F0-803B-333E-B837928A14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9F839F-1859-15A8-59E0-239ED0FF08E3}"/>
              </a:ext>
            </a:extLst>
          </p:cNvPr>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311465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82C12-B10A-D04C-3108-A24CCF0051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55DF4D-EE61-0041-3B15-1D9D7E9D3A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DD9428-D10C-FBDD-1F15-A9378CC0AE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7111BB-C533-D044-CA45-2EC36029B0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6A8BD1-2C22-B9C9-BEB0-C4CFE28698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247B79-FF8B-D2D5-E568-57B8CDB63B28}"/>
              </a:ext>
            </a:extLst>
          </p:cNvPr>
          <p:cNvSpPr>
            <a:spLocks noGrp="1"/>
          </p:cNvSpPr>
          <p:nvPr>
            <p:ph type="dt" sz="half" idx="10"/>
          </p:nvPr>
        </p:nvSpPr>
        <p:spPr/>
        <p:txBody>
          <a:bodyPr/>
          <a:lstStyle/>
          <a:p>
            <a:fld id="{4B64ECE9-A0A1-4867-AFAD-8011FABE038F}" type="datetimeFigureOut">
              <a:rPr lang="en-US" smtClean="0"/>
              <a:t>7/28/2023</a:t>
            </a:fld>
            <a:endParaRPr lang="en-US"/>
          </a:p>
        </p:txBody>
      </p:sp>
      <p:sp>
        <p:nvSpPr>
          <p:cNvPr id="8" name="Footer Placeholder 7">
            <a:extLst>
              <a:ext uri="{FF2B5EF4-FFF2-40B4-BE49-F238E27FC236}">
                <a16:creationId xmlns:a16="http://schemas.microsoft.com/office/drawing/2014/main" id="{F742E73F-95ED-37B5-7F41-86641DD04C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7EA514-C90C-CD06-E1B8-0BF306D5948C}"/>
              </a:ext>
            </a:extLst>
          </p:cNvPr>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50282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CC16-A587-F7F2-6B58-BD4DB753CF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2B33E9-4AC5-48B3-866B-DCE1F436A45B}"/>
              </a:ext>
            </a:extLst>
          </p:cNvPr>
          <p:cNvSpPr>
            <a:spLocks noGrp="1"/>
          </p:cNvSpPr>
          <p:nvPr>
            <p:ph type="dt" sz="half" idx="10"/>
          </p:nvPr>
        </p:nvSpPr>
        <p:spPr/>
        <p:txBody>
          <a:bodyPr/>
          <a:lstStyle/>
          <a:p>
            <a:fld id="{4B64ECE9-A0A1-4867-AFAD-8011FABE038F}" type="datetimeFigureOut">
              <a:rPr lang="en-US" smtClean="0"/>
              <a:t>7/28/2023</a:t>
            </a:fld>
            <a:endParaRPr lang="en-US"/>
          </a:p>
        </p:txBody>
      </p:sp>
      <p:sp>
        <p:nvSpPr>
          <p:cNvPr id="4" name="Footer Placeholder 3">
            <a:extLst>
              <a:ext uri="{FF2B5EF4-FFF2-40B4-BE49-F238E27FC236}">
                <a16:creationId xmlns:a16="http://schemas.microsoft.com/office/drawing/2014/main" id="{3B7ADAC6-3727-84CE-4DA2-1523834DA1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CDCECA-417A-998C-C74A-AA9A9C795E66}"/>
              </a:ext>
            </a:extLst>
          </p:cNvPr>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4265211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3C50CC-73BB-FB2F-0D12-6200F738B354}"/>
              </a:ext>
            </a:extLst>
          </p:cNvPr>
          <p:cNvSpPr>
            <a:spLocks noGrp="1"/>
          </p:cNvSpPr>
          <p:nvPr>
            <p:ph type="dt" sz="half" idx="10"/>
          </p:nvPr>
        </p:nvSpPr>
        <p:spPr/>
        <p:txBody>
          <a:bodyPr/>
          <a:lstStyle/>
          <a:p>
            <a:fld id="{4B64ECE9-A0A1-4867-AFAD-8011FABE038F}" type="datetimeFigureOut">
              <a:rPr lang="en-US" smtClean="0"/>
              <a:t>7/28/2023</a:t>
            </a:fld>
            <a:endParaRPr lang="en-US"/>
          </a:p>
        </p:txBody>
      </p:sp>
      <p:sp>
        <p:nvSpPr>
          <p:cNvPr id="3" name="Footer Placeholder 2">
            <a:extLst>
              <a:ext uri="{FF2B5EF4-FFF2-40B4-BE49-F238E27FC236}">
                <a16:creationId xmlns:a16="http://schemas.microsoft.com/office/drawing/2014/main" id="{9D4C5D4F-C71C-4E10-9611-4460313D2C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F98D1F-4C64-0734-7BB2-EF7EE96E881A}"/>
              </a:ext>
            </a:extLst>
          </p:cNvPr>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1950281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E3DEA-DD28-7CAB-709A-8BDC9371E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1672A7-0C49-5A88-F1DA-B601EB1C55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3754FB-69FC-B63B-CCA1-59ECF64B8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30047F-2963-F0ED-8609-1EC9E84BB924}"/>
              </a:ext>
            </a:extLst>
          </p:cNvPr>
          <p:cNvSpPr>
            <a:spLocks noGrp="1"/>
          </p:cNvSpPr>
          <p:nvPr>
            <p:ph type="dt" sz="half" idx="10"/>
          </p:nvPr>
        </p:nvSpPr>
        <p:spPr/>
        <p:txBody>
          <a:bodyPr/>
          <a:lstStyle/>
          <a:p>
            <a:fld id="{4B64ECE9-A0A1-4867-AFAD-8011FABE038F}" type="datetimeFigureOut">
              <a:rPr lang="en-US" smtClean="0"/>
              <a:t>7/28/2023</a:t>
            </a:fld>
            <a:endParaRPr lang="en-US"/>
          </a:p>
        </p:txBody>
      </p:sp>
      <p:sp>
        <p:nvSpPr>
          <p:cNvPr id="6" name="Footer Placeholder 5">
            <a:extLst>
              <a:ext uri="{FF2B5EF4-FFF2-40B4-BE49-F238E27FC236}">
                <a16:creationId xmlns:a16="http://schemas.microsoft.com/office/drawing/2014/main" id="{BF53B57C-FF02-8C28-2C79-E0A7204EF0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1C7C6-45A5-92C2-4846-1F25979D3D38}"/>
              </a:ext>
            </a:extLst>
          </p:cNvPr>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405941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38F7-5D7E-9B3A-619F-937C7A9A6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950E21-3B5C-3B34-DD60-DD6A06527D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ADAA46-A894-2A9D-AC44-EBDAD15D7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25F114-C8A7-4900-B1A5-0F8C23348AC5}"/>
              </a:ext>
            </a:extLst>
          </p:cNvPr>
          <p:cNvSpPr>
            <a:spLocks noGrp="1"/>
          </p:cNvSpPr>
          <p:nvPr>
            <p:ph type="dt" sz="half" idx="10"/>
          </p:nvPr>
        </p:nvSpPr>
        <p:spPr/>
        <p:txBody>
          <a:bodyPr/>
          <a:lstStyle/>
          <a:p>
            <a:fld id="{4B64ECE9-A0A1-4867-AFAD-8011FABE038F}" type="datetimeFigureOut">
              <a:rPr lang="en-US" smtClean="0"/>
              <a:t>7/28/2023</a:t>
            </a:fld>
            <a:endParaRPr lang="en-US"/>
          </a:p>
        </p:txBody>
      </p:sp>
      <p:sp>
        <p:nvSpPr>
          <p:cNvPr id="6" name="Footer Placeholder 5">
            <a:extLst>
              <a:ext uri="{FF2B5EF4-FFF2-40B4-BE49-F238E27FC236}">
                <a16:creationId xmlns:a16="http://schemas.microsoft.com/office/drawing/2014/main" id="{E02749FE-B174-31FF-21D9-7CA7DA2A4D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475F0F-9EB8-BA80-79D5-B17B044472A0}"/>
              </a:ext>
            </a:extLst>
          </p:cNvPr>
          <p:cNvSpPr>
            <a:spLocks noGrp="1"/>
          </p:cNvSpPr>
          <p:nvPr>
            <p:ph type="sldNum" sz="quarter" idx="12"/>
          </p:nvPr>
        </p:nvSpPr>
        <p:spPr/>
        <p:txBody>
          <a:bodyPr/>
          <a:lstStyle/>
          <a:p>
            <a:fld id="{EEDC63C1-3DF9-41E2-A2C0-3170211C96F3}" type="slidenum">
              <a:rPr lang="en-US" smtClean="0"/>
              <a:t>‹#›</a:t>
            </a:fld>
            <a:endParaRPr lang="en-US"/>
          </a:p>
        </p:txBody>
      </p:sp>
    </p:spTree>
    <p:extLst>
      <p:ext uri="{BB962C8B-B14F-4D97-AF65-F5344CB8AC3E}">
        <p14:creationId xmlns:p14="http://schemas.microsoft.com/office/powerpoint/2010/main" val="2508085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0A274-A7E5-1C95-6178-BB97C3B54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1CB3A7-B370-E5CA-AF87-0222068533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E19B0A-E34B-B7E6-02EF-C5A388B52E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4ECE9-A0A1-4867-AFAD-8011FABE038F}" type="datetimeFigureOut">
              <a:rPr lang="en-US" smtClean="0"/>
              <a:t>7/28/2023</a:t>
            </a:fld>
            <a:endParaRPr lang="en-US"/>
          </a:p>
        </p:txBody>
      </p:sp>
      <p:sp>
        <p:nvSpPr>
          <p:cNvPr id="5" name="Footer Placeholder 4">
            <a:extLst>
              <a:ext uri="{FF2B5EF4-FFF2-40B4-BE49-F238E27FC236}">
                <a16:creationId xmlns:a16="http://schemas.microsoft.com/office/drawing/2014/main" id="{23F01E6E-B4BB-23CC-F766-2F475BD4A0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630E49-76C8-2911-0177-8EA9F6B95F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C63C1-3DF9-41E2-A2C0-3170211C96F3}" type="slidenum">
              <a:rPr lang="en-US" smtClean="0"/>
              <a:t>‹#›</a:t>
            </a:fld>
            <a:endParaRPr lang="en-US"/>
          </a:p>
        </p:txBody>
      </p:sp>
    </p:spTree>
    <p:extLst>
      <p:ext uri="{BB962C8B-B14F-4D97-AF65-F5344CB8AC3E}">
        <p14:creationId xmlns:p14="http://schemas.microsoft.com/office/powerpoint/2010/main" val="2789094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64ECE9-A0A1-4867-AFAD-8011FABE038F}" type="datetimeFigureOut">
              <a:rPr lang="en-US" smtClean="0"/>
              <a:t>7/28/2023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DC63C1-3DF9-41E2-A2C0-3170211C96F3}" type="slidenum">
              <a:rPr lang="en-US" smtClean="0"/>
              <a:t>‹#›</a:t>
            </a:fld>
            <a:endParaRPr lang="en-US"/>
          </a:p>
        </p:txBody>
      </p:sp>
    </p:spTree>
    <p:extLst>
      <p:ext uri="{BB962C8B-B14F-4D97-AF65-F5344CB8AC3E}">
        <p14:creationId xmlns:p14="http://schemas.microsoft.com/office/powerpoint/2010/main" val="10964762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9" name="Group 9">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3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3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3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3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4" name="Title 3">
            <a:extLst>
              <a:ext uri="{FF2B5EF4-FFF2-40B4-BE49-F238E27FC236}">
                <a16:creationId xmlns:a16="http://schemas.microsoft.com/office/drawing/2014/main" id="{E7508964-E4D3-EAAD-EAB4-B462C798A048}"/>
              </a:ext>
            </a:extLst>
          </p:cNvPr>
          <p:cNvSpPr>
            <a:spLocks noGrp="1"/>
          </p:cNvSpPr>
          <p:nvPr>
            <p:ph type="title"/>
          </p:nvPr>
        </p:nvSpPr>
        <p:spPr>
          <a:xfrm>
            <a:off x="2253785" y="1380068"/>
            <a:ext cx="5428432" cy="2616199"/>
          </a:xfrm>
        </p:spPr>
        <p:txBody>
          <a:bodyPr vert="horz" lIns="91440" tIns="45720" rIns="91440" bIns="45720" rtlCol="0" anchor="b">
            <a:normAutofit/>
          </a:bodyPr>
          <a:lstStyle/>
          <a:p>
            <a:pPr algn="r">
              <a:lnSpc>
                <a:spcPct val="90000"/>
              </a:lnSpc>
            </a:pPr>
            <a:r>
              <a:rPr lang="en-US" sz="3800"/>
              <a:t>Unravelling the Veil of Despair: A Comprehensive Data Visualization Project on Suicides in India. </a:t>
            </a:r>
          </a:p>
        </p:txBody>
      </p:sp>
      <p:pic>
        <p:nvPicPr>
          <p:cNvPr id="35" name="Picture 5">
            <a:extLst>
              <a:ext uri="{FF2B5EF4-FFF2-40B4-BE49-F238E27FC236}">
                <a16:creationId xmlns:a16="http://schemas.microsoft.com/office/drawing/2014/main" id="{77CBD612-118D-95DD-0D8E-25E4D3751C56}"/>
              </a:ext>
            </a:extLst>
          </p:cNvPr>
          <p:cNvPicPr>
            <a:picLocks noChangeAspect="1"/>
          </p:cNvPicPr>
          <p:nvPr/>
        </p:nvPicPr>
        <p:blipFill rotWithShape="1">
          <a:blip r:embed="rId3"/>
          <a:srcRect l="25571" r="34873" b="-1"/>
          <a:stretch/>
        </p:blipFill>
        <p:spPr>
          <a:xfrm>
            <a:off x="8127998" y="10"/>
            <a:ext cx="4064001" cy="6857990"/>
          </a:xfrm>
          <a:prstGeom prst="rect">
            <a:avLst/>
          </a:prstGeom>
        </p:spPr>
      </p:pic>
    </p:spTree>
    <p:extLst>
      <p:ext uri="{BB962C8B-B14F-4D97-AF65-F5344CB8AC3E}">
        <p14:creationId xmlns:p14="http://schemas.microsoft.com/office/powerpoint/2010/main" val="1446087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B9B6F4AE-2F63-3124-374E-612CAD19ED0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033" r="10748" b="-1"/>
          <a:stretch/>
        </p:blipFill>
        <p:spPr bwMode="auto">
          <a:xfrm>
            <a:off x="621675" y="825488"/>
            <a:ext cx="6589537" cy="5203455"/>
          </a:xfrm>
          <a:prstGeom prst="rect">
            <a:avLst/>
          </a:prstGeom>
          <a:noFill/>
        </p:spPr>
      </p:pic>
      <p:sp>
        <p:nvSpPr>
          <p:cNvPr id="34" name="Right Triangle 3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F4BD8-2E80-D14E-D2DC-63968499220C}"/>
              </a:ext>
            </a:extLst>
          </p:cNvPr>
          <p:cNvSpPr>
            <a:spLocks noGrp="1"/>
          </p:cNvSpPr>
          <p:nvPr>
            <p:ph type="title"/>
          </p:nvPr>
        </p:nvSpPr>
        <p:spPr>
          <a:xfrm>
            <a:off x="8052497" y="1056640"/>
            <a:ext cx="3197660" cy="3125746"/>
          </a:xfrm>
        </p:spPr>
        <p:txBody>
          <a:bodyPr vert="horz" lIns="91440" tIns="45720" rIns="91440" bIns="45720" rtlCol="0" anchor="b">
            <a:normAutofit/>
          </a:bodyPr>
          <a:lstStyle/>
          <a:p>
            <a:r>
              <a:rPr lang="en-US" sz="3400" b="1" kern="1200">
                <a:solidFill>
                  <a:schemeClr val="tx1"/>
                </a:solidFill>
                <a:latin typeface="+mj-lt"/>
                <a:ea typeface="+mj-ea"/>
                <a:cs typeface="+mj-cs"/>
              </a:rPr>
              <a:t>Married people committed more suicides than other type of people.</a:t>
            </a:r>
            <a:br>
              <a:rPr lang="en-US" sz="3400" kern="1200">
                <a:solidFill>
                  <a:schemeClr val="tx1"/>
                </a:solidFill>
                <a:latin typeface="+mj-lt"/>
                <a:ea typeface="+mj-ea"/>
                <a:cs typeface="+mj-cs"/>
              </a:rPr>
            </a:br>
            <a:endParaRPr lang="en-US" sz="3400" kern="1200">
              <a:solidFill>
                <a:schemeClr val="tx1"/>
              </a:solidFill>
              <a:latin typeface="+mj-lt"/>
              <a:ea typeface="+mj-ea"/>
              <a:cs typeface="+mj-cs"/>
            </a:endParaRPr>
          </a:p>
        </p:txBody>
      </p:sp>
    </p:spTree>
    <p:extLst>
      <p:ext uri="{BB962C8B-B14F-4D97-AF65-F5344CB8AC3E}">
        <p14:creationId xmlns:p14="http://schemas.microsoft.com/office/powerpoint/2010/main" val="357013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7E0DEA06-7BC4-8D69-2C52-503C8082C0A3}"/>
              </a:ext>
            </a:extLst>
          </p:cNvPr>
          <p:cNvSpPr>
            <a:spLocks noGrp="1"/>
          </p:cNvSpPr>
          <p:nvPr>
            <p:ph type="title"/>
          </p:nvPr>
        </p:nvSpPr>
        <p:spPr>
          <a:xfrm>
            <a:off x="1225292" y="1450655"/>
            <a:ext cx="3932030" cy="3956690"/>
          </a:xfrm>
        </p:spPr>
        <p:txBody>
          <a:bodyPr anchor="ctr">
            <a:normAutofit/>
          </a:bodyPr>
          <a:lstStyle/>
          <a:p>
            <a:r>
              <a:rPr lang="en-US" sz="6200">
                <a:solidFill>
                  <a:schemeClr val="bg1"/>
                </a:solidFill>
              </a:rPr>
              <a:t>QUESTIONS</a:t>
            </a:r>
          </a:p>
        </p:txBody>
      </p:sp>
      <p:cxnSp>
        <p:nvCxnSpPr>
          <p:cNvPr id="11" name="Straight Connector 1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015281D-A2E5-D001-F6D5-4667E214C1EC}"/>
              </a:ext>
            </a:extLst>
          </p:cNvPr>
          <p:cNvGraphicFramePr>
            <a:graphicFrameLocks noGrp="1"/>
          </p:cNvGraphicFramePr>
          <p:nvPr>
            <p:ph idx="1"/>
            <p:extLst>
              <p:ext uri="{D42A27DB-BD31-4B8C-83A1-F6EECF244321}">
                <p14:modId xmlns:p14="http://schemas.microsoft.com/office/powerpoint/2010/main" val="1452184879"/>
              </p:ext>
            </p:extLst>
          </p:nvPr>
        </p:nvGraphicFramePr>
        <p:xfrm>
          <a:off x="5728502" y="685800"/>
          <a:ext cx="5878512"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5904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84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BFD8C8-66A1-D51F-B097-04A48558F00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a:solidFill>
                  <a:srgbClr val="FFFFFF"/>
                </a:solidFill>
                <a:latin typeface="+mj-lt"/>
                <a:ea typeface="+mj-ea"/>
                <a:cs typeface="+mj-cs"/>
              </a:rPr>
              <a:t>Is the Suicide rate Increasing Every year from 2001 to 2012?</a:t>
            </a:r>
            <a:br>
              <a:rPr lang="en-US" sz="3200" kern="1200">
                <a:solidFill>
                  <a:srgbClr val="FFFFFF"/>
                </a:solidFill>
                <a:latin typeface="+mj-lt"/>
                <a:ea typeface="+mj-ea"/>
                <a:cs typeface="+mj-cs"/>
              </a:rPr>
            </a:br>
            <a:endParaRPr lang="en-US" sz="3200" kern="1200">
              <a:solidFill>
                <a:srgbClr val="FFFFFF"/>
              </a:solidFill>
              <a:latin typeface="+mj-lt"/>
              <a:ea typeface="+mj-ea"/>
              <a:cs typeface="+mj-cs"/>
            </a:endParaRPr>
          </a:p>
        </p:txBody>
      </p:sp>
      <p:pic>
        <p:nvPicPr>
          <p:cNvPr id="4" name="Content Placeholder 3" descr="A graph with a line&#10;&#10;Description automatically generated">
            <a:extLst>
              <a:ext uri="{FF2B5EF4-FFF2-40B4-BE49-F238E27FC236}">
                <a16:creationId xmlns:a16="http://schemas.microsoft.com/office/drawing/2014/main" id="{1E3F3989-3B00-D2DD-A4F4-0285345D29FE}"/>
              </a:ext>
            </a:extLst>
          </p:cNvPr>
          <p:cNvPicPr>
            <a:picLocks noGrp="1" noChangeAspect="1"/>
          </p:cNvPicPr>
          <p:nvPr>
            <p:ph idx="1"/>
          </p:nvPr>
        </p:nvPicPr>
        <p:blipFill>
          <a:blip r:embed="rId2"/>
          <a:stretch>
            <a:fillRect/>
          </a:stretch>
        </p:blipFill>
        <p:spPr>
          <a:xfrm>
            <a:off x="4207933" y="1023170"/>
            <a:ext cx="7347537" cy="4812636"/>
          </a:xfrm>
          <a:prstGeom prst="rect">
            <a:avLst/>
          </a:prstGeom>
        </p:spPr>
      </p:pic>
    </p:spTree>
    <p:extLst>
      <p:ext uri="{BB962C8B-B14F-4D97-AF65-F5344CB8AC3E}">
        <p14:creationId xmlns:p14="http://schemas.microsoft.com/office/powerpoint/2010/main" val="1554687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AFBB84-3932-A331-1F3F-995EF4C48B9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b="1" kern="1200">
                <a:solidFill>
                  <a:srgbClr val="FFFFFF"/>
                </a:solidFill>
                <a:latin typeface="+mj-lt"/>
                <a:ea typeface="+mj-ea"/>
                <a:cs typeface="+mj-cs"/>
              </a:rPr>
              <a:t>What are the top 10 states with the highest number of Suicides in India?</a:t>
            </a:r>
            <a:br>
              <a:rPr lang="en-US" sz="2800" kern="1200">
                <a:solidFill>
                  <a:srgbClr val="FFFFFF"/>
                </a:solidFill>
                <a:latin typeface="+mj-lt"/>
                <a:ea typeface="+mj-ea"/>
                <a:cs typeface="+mj-cs"/>
              </a:rPr>
            </a:br>
            <a:endParaRPr lang="en-US" sz="2800" kern="1200">
              <a:solidFill>
                <a:srgbClr val="FFFFFF"/>
              </a:solidFill>
              <a:latin typeface="+mj-lt"/>
              <a:ea typeface="+mj-ea"/>
              <a:cs typeface="+mj-cs"/>
            </a:endParaRPr>
          </a:p>
        </p:txBody>
      </p:sp>
      <p:pic>
        <p:nvPicPr>
          <p:cNvPr id="4" name="Content Placeholder 3" descr="A screenshot of a graph&#10;&#10;Description automatically generated">
            <a:extLst>
              <a:ext uri="{FF2B5EF4-FFF2-40B4-BE49-F238E27FC236}">
                <a16:creationId xmlns:a16="http://schemas.microsoft.com/office/drawing/2014/main" id="{1A204C3D-9E50-E1D9-ADD4-FFB9FFF28211}"/>
              </a:ext>
            </a:extLst>
          </p:cNvPr>
          <p:cNvPicPr>
            <a:picLocks noGrp="1" noChangeAspect="1"/>
          </p:cNvPicPr>
          <p:nvPr>
            <p:ph idx="1"/>
          </p:nvPr>
        </p:nvPicPr>
        <p:blipFill>
          <a:blip r:embed="rId2"/>
          <a:stretch>
            <a:fillRect/>
          </a:stretch>
        </p:blipFill>
        <p:spPr>
          <a:xfrm>
            <a:off x="5252096" y="643466"/>
            <a:ext cx="5831140" cy="5568739"/>
          </a:xfrm>
          <a:prstGeom prst="rect">
            <a:avLst/>
          </a:prstGeom>
        </p:spPr>
      </p:pic>
    </p:spTree>
    <p:extLst>
      <p:ext uri="{BB962C8B-B14F-4D97-AF65-F5344CB8AC3E}">
        <p14:creationId xmlns:p14="http://schemas.microsoft.com/office/powerpoint/2010/main" val="2273901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42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7756CF-B0F4-57C7-0C06-74C2A180D38D}"/>
              </a:ext>
            </a:extLst>
          </p:cNvPr>
          <p:cNvSpPr>
            <a:spLocks noGrp="1"/>
          </p:cNvSpPr>
          <p:nvPr>
            <p:ph type="title"/>
          </p:nvPr>
        </p:nvSpPr>
        <p:spPr>
          <a:xfrm>
            <a:off x="1156851" y="637763"/>
            <a:ext cx="2910051" cy="5576768"/>
          </a:xfrm>
        </p:spPr>
        <p:txBody>
          <a:bodyPr anchor="t">
            <a:normAutofit/>
          </a:bodyPr>
          <a:lstStyle/>
          <a:p>
            <a:r>
              <a:rPr lang="en-US" sz="4800" b="1">
                <a:solidFill>
                  <a:schemeClr val="bg1"/>
                </a:solidFill>
              </a:rPr>
              <a:t>What are the major causes for maximum suicides?</a:t>
            </a:r>
            <a:br>
              <a:rPr lang="en-US" sz="4800">
                <a:solidFill>
                  <a:schemeClr val="bg1"/>
                </a:solidFill>
              </a:rPr>
            </a:br>
            <a:endParaRPr lang="en-US" sz="4800">
              <a:solidFill>
                <a:schemeClr val="bg1"/>
              </a:solidFill>
            </a:endParaRPr>
          </a:p>
        </p:txBody>
      </p:sp>
      <p:sp>
        <p:nvSpPr>
          <p:cNvPr id="13" name="Rectangle 1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118" y="0"/>
            <a:ext cx="752987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graph&#10;&#10;Description automatically generated">
            <a:extLst>
              <a:ext uri="{FF2B5EF4-FFF2-40B4-BE49-F238E27FC236}">
                <a16:creationId xmlns:a16="http://schemas.microsoft.com/office/drawing/2014/main" id="{F4B849E3-2BD8-8A32-02FE-BA14F8D05C61}"/>
              </a:ext>
            </a:extLst>
          </p:cNvPr>
          <p:cNvPicPr>
            <a:picLocks noChangeAspect="1"/>
          </p:cNvPicPr>
          <p:nvPr/>
        </p:nvPicPr>
        <p:blipFill>
          <a:blip r:embed="rId2"/>
          <a:stretch>
            <a:fillRect/>
          </a:stretch>
        </p:blipFill>
        <p:spPr>
          <a:xfrm>
            <a:off x="5776629" y="637762"/>
            <a:ext cx="4919512" cy="2927110"/>
          </a:xfrm>
          <a:prstGeom prst="rect">
            <a:avLst/>
          </a:prstGeom>
        </p:spPr>
      </p:pic>
      <p:sp>
        <p:nvSpPr>
          <p:cNvPr id="15" name="Rectangle 1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6" y="4006121"/>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4F4B6D7C-7C37-FD46-8943-579BAA212B1F}"/>
              </a:ext>
            </a:extLst>
          </p:cNvPr>
          <p:cNvSpPr>
            <a:spLocks noGrp="1"/>
          </p:cNvSpPr>
          <p:nvPr>
            <p:ph idx="1"/>
          </p:nvPr>
        </p:nvSpPr>
        <p:spPr>
          <a:xfrm>
            <a:off x="5439965" y="4212709"/>
            <a:ext cx="5605390" cy="2001821"/>
          </a:xfrm>
        </p:spPr>
        <p:txBody>
          <a:bodyPr>
            <a:normAutofit/>
          </a:bodyPr>
          <a:lstStyle/>
          <a:p>
            <a:endParaRPr lang="en-US" sz="1800"/>
          </a:p>
        </p:txBody>
      </p:sp>
    </p:spTree>
    <p:extLst>
      <p:ext uri="{BB962C8B-B14F-4D97-AF65-F5344CB8AC3E}">
        <p14:creationId xmlns:p14="http://schemas.microsoft.com/office/powerpoint/2010/main" val="3033273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F2B4ED-E754-693A-1A2B-3E162EABC87C}"/>
              </a:ext>
            </a:extLst>
          </p:cNvPr>
          <p:cNvSpPr>
            <a:spLocks noGrp="1"/>
          </p:cNvSpPr>
          <p:nvPr>
            <p:ph type="title"/>
          </p:nvPr>
        </p:nvSpPr>
        <p:spPr>
          <a:xfrm>
            <a:off x="1155556" y="4549143"/>
            <a:ext cx="4284417" cy="1663496"/>
          </a:xfrm>
        </p:spPr>
        <p:txBody>
          <a:bodyPr vert="horz" lIns="91440" tIns="45720" rIns="91440" bIns="45720" rtlCol="0" anchor="t">
            <a:normAutofit/>
          </a:bodyPr>
          <a:lstStyle/>
          <a:p>
            <a:r>
              <a:rPr lang="en-US" sz="3000" b="1" dirty="0">
                <a:solidFill>
                  <a:schemeClr val="bg1"/>
                </a:solidFill>
              </a:rPr>
              <a:t>Which part of India has less number of suicides?</a:t>
            </a:r>
            <a:br>
              <a:rPr lang="en-US" sz="3000" dirty="0">
                <a:solidFill>
                  <a:schemeClr val="bg1"/>
                </a:solidFill>
              </a:rPr>
            </a:br>
            <a:endParaRPr lang="en-US" sz="3000" dirty="0">
              <a:solidFill>
                <a:schemeClr val="bg1"/>
              </a:solidFill>
            </a:endParaRPr>
          </a:p>
        </p:txBody>
      </p:sp>
      <p:sp>
        <p:nvSpPr>
          <p:cNvPr id="15"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blue squares&#10;&#10;Description automatically generated">
            <a:extLst>
              <a:ext uri="{FF2B5EF4-FFF2-40B4-BE49-F238E27FC236}">
                <a16:creationId xmlns:a16="http://schemas.microsoft.com/office/drawing/2014/main" id="{43131208-CE64-F044-4F26-120A5FEF0ADF}"/>
              </a:ext>
            </a:extLst>
          </p:cNvPr>
          <p:cNvPicPr>
            <a:picLocks noGrp="1" noChangeAspect="1"/>
          </p:cNvPicPr>
          <p:nvPr>
            <p:ph idx="1"/>
          </p:nvPr>
        </p:nvPicPr>
        <p:blipFill rotWithShape="1">
          <a:blip r:embed="rId2"/>
          <a:srcRect t="3488" r="-2" b="-2"/>
          <a:stretch/>
        </p:blipFill>
        <p:spPr>
          <a:xfrm>
            <a:off x="1155556" y="637762"/>
            <a:ext cx="9889765" cy="3579308"/>
          </a:xfrm>
          <a:prstGeom prst="rect">
            <a:avLst/>
          </a:prstGeom>
        </p:spPr>
      </p:pic>
      <p:sp>
        <p:nvSpPr>
          <p:cNvPr id="16"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420" y="4549143"/>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347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48F64AA-5BE2-4280-BEFA-DC288118F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bar graph&#10;&#10;Description automatically generated">
            <a:extLst>
              <a:ext uri="{FF2B5EF4-FFF2-40B4-BE49-F238E27FC236}">
                <a16:creationId xmlns:a16="http://schemas.microsoft.com/office/drawing/2014/main" id="{4AC9875A-266A-6833-0975-845443D3F806}"/>
              </a:ext>
            </a:extLst>
          </p:cNvPr>
          <p:cNvPicPr>
            <a:picLocks noChangeAspect="1"/>
          </p:cNvPicPr>
          <p:nvPr/>
        </p:nvPicPr>
        <p:blipFill rotWithShape="1">
          <a:blip r:embed="rId2"/>
          <a:srcRect l="15183" r="-1" b="-1"/>
          <a:stretch/>
        </p:blipFill>
        <p:spPr>
          <a:xfrm>
            <a:off x="118916" y="59446"/>
            <a:ext cx="7534620" cy="4197368"/>
          </a:xfrm>
          <a:custGeom>
            <a:avLst/>
            <a:gdLst/>
            <a:ahLst/>
            <a:cxnLst/>
            <a:rect l="l" t="t" r="r" b="b"/>
            <a:pathLst>
              <a:path w="7534640" h="4197368">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509063" y="4095753"/>
                  <a:pt x="4453918" y="4128339"/>
                  <a:pt x="4430941" y="4172622"/>
                </a:cubicBezTo>
                <a:lnTo>
                  <a:pt x="4423415" y="4197368"/>
                </a:lnTo>
                <a:lnTo>
                  <a:pt x="0" y="4197368"/>
                </a:lnTo>
                <a:close/>
              </a:path>
            </a:pathLst>
          </a:custGeom>
        </p:spPr>
      </p:pic>
      <p:pic>
        <p:nvPicPr>
          <p:cNvPr id="6" name="Picture 5" descr="A graph of different colored bars&#10;&#10;Description automatically generated">
            <a:extLst>
              <a:ext uri="{FF2B5EF4-FFF2-40B4-BE49-F238E27FC236}">
                <a16:creationId xmlns:a16="http://schemas.microsoft.com/office/drawing/2014/main" id="{17620EB5-0CD7-C2EF-6DFD-ECF1FB65D069}"/>
              </a:ext>
            </a:extLst>
          </p:cNvPr>
          <p:cNvPicPr>
            <a:picLocks noChangeAspect="1"/>
          </p:cNvPicPr>
          <p:nvPr/>
        </p:nvPicPr>
        <p:blipFill rotWithShape="1">
          <a:blip r:embed="rId3"/>
          <a:srcRect l="4309"/>
          <a:stretch/>
        </p:blipFill>
        <p:spPr>
          <a:xfrm>
            <a:off x="7653536" y="1"/>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p:spPr>
      </p:pic>
      <p:pic>
        <p:nvPicPr>
          <p:cNvPr id="4" name="Content Placeholder 3" descr="A graph of a graph&#10;&#10;Description automatically generated">
            <a:extLst>
              <a:ext uri="{FF2B5EF4-FFF2-40B4-BE49-F238E27FC236}">
                <a16:creationId xmlns:a16="http://schemas.microsoft.com/office/drawing/2014/main" id="{792E144C-86B2-5976-2C51-1EEB86746F8D}"/>
              </a:ext>
            </a:extLst>
          </p:cNvPr>
          <p:cNvPicPr>
            <a:picLocks noChangeAspect="1"/>
          </p:cNvPicPr>
          <p:nvPr/>
        </p:nvPicPr>
        <p:blipFill rotWithShape="1">
          <a:blip r:embed="rId4"/>
          <a:srcRect t="17074" r="-1" b="19102"/>
          <a:stretch/>
        </p:blipFill>
        <p:spPr>
          <a:xfrm>
            <a:off x="1" y="4316255"/>
            <a:ext cx="6836850" cy="2541737"/>
          </a:xfrm>
          <a:custGeom>
            <a:avLst/>
            <a:gdLst/>
            <a:ahLst/>
            <a:cxnLst/>
            <a:rect l="l" t="t" r="r" b="b"/>
            <a:pathLst>
              <a:path w="6836850" h="2541737">
                <a:moveTo>
                  <a:pt x="0" y="0"/>
                </a:moveTo>
                <a:lnTo>
                  <a:pt x="4460098" y="0"/>
                </a:lnTo>
                <a:lnTo>
                  <a:pt x="4483996" y="31836"/>
                </a:lnTo>
                <a:cubicBezTo>
                  <a:pt x="4644419" y="28495"/>
                  <a:pt x="4627708" y="282495"/>
                  <a:pt x="4788129" y="245732"/>
                </a:cubicBezTo>
                <a:cubicBezTo>
                  <a:pt x="4754709" y="362707"/>
                  <a:pt x="4641076" y="302548"/>
                  <a:pt x="4600971" y="389443"/>
                </a:cubicBezTo>
                <a:cubicBezTo>
                  <a:pt x="4684524" y="462970"/>
                  <a:pt x="4844945" y="409497"/>
                  <a:pt x="4871683" y="563233"/>
                </a:cubicBezTo>
                <a:cubicBezTo>
                  <a:pt x="4838262" y="723655"/>
                  <a:pt x="4945210" y="703602"/>
                  <a:pt x="5032105" y="713629"/>
                </a:cubicBezTo>
                <a:cubicBezTo>
                  <a:pt x="5239317" y="733683"/>
                  <a:pt x="5439843" y="747050"/>
                  <a:pt x="5643713" y="780472"/>
                </a:cubicBezTo>
                <a:cubicBezTo>
                  <a:pt x="5693844" y="790498"/>
                  <a:pt x="5810819" y="767103"/>
                  <a:pt x="5800794" y="870709"/>
                </a:cubicBezTo>
                <a:cubicBezTo>
                  <a:pt x="5790767" y="954261"/>
                  <a:pt x="5700529" y="924184"/>
                  <a:pt x="5643713" y="927525"/>
                </a:cubicBezTo>
                <a:cubicBezTo>
                  <a:pt x="5329553" y="967632"/>
                  <a:pt x="5012052" y="904131"/>
                  <a:pt x="4701235" y="907472"/>
                </a:cubicBezTo>
                <a:cubicBezTo>
                  <a:pt x="4664472" y="907472"/>
                  <a:pt x="4657787" y="1017762"/>
                  <a:pt x="4577576" y="980999"/>
                </a:cubicBezTo>
                <a:cubicBezTo>
                  <a:pt x="4788129" y="1081263"/>
                  <a:pt x="5767372" y="1108001"/>
                  <a:pt x="6094900" y="1161474"/>
                </a:cubicBezTo>
                <a:cubicBezTo>
                  <a:pt x="5754004" y="1542477"/>
                  <a:pt x="5429817" y="1311870"/>
                  <a:pt x="5159105" y="1525765"/>
                </a:cubicBezTo>
                <a:cubicBezTo>
                  <a:pt x="5159105" y="1525765"/>
                  <a:pt x="5212580" y="1525765"/>
                  <a:pt x="5443187" y="1595950"/>
                </a:cubicBezTo>
                <a:cubicBezTo>
                  <a:pt x="5627002" y="1652765"/>
                  <a:pt x="5536765" y="1732976"/>
                  <a:pt x="6001321" y="1886715"/>
                </a:cubicBezTo>
                <a:cubicBezTo>
                  <a:pt x="5824188" y="1936846"/>
                  <a:pt x="5593581" y="1839925"/>
                  <a:pt x="5506685" y="2100610"/>
                </a:cubicBezTo>
                <a:cubicBezTo>
                  <a:pt x="5643713" y="2147401"/>
                  <a:pt x="5807477" y="2103953"/>
                  <a:pt x="5904398" y="2227611"/>
                </a:cubicBezTo>
                <a:cubicBezTo>
                  <a:pt x="5934478" y="2264375"/>
                  <a:pt x="5964557" y="2287770"/>
                  <a:pt x="6001321" y="2307821"/>
                </a:cubicBezTo>
                <a:cubicBezTo>
                  <a:pt x="5984612" y="2314507"/>
                  <a:pt x="5964557" y="2321190"/>
                  <a:pt x="5951188" y="2327874"/>
                </a:cubicBezTo>
                <a:cubicBezTo>
                  <a:pt x="5977925" y="2351271"/>
                  <a:pt x="6663060" y="2478270"/>
                  <a:pt x="6836850" y="2481613"/>
                </a:cubicBezTo>
                <a:cubicBezTo>
                  <a:pt x="6761652" y="2506679"/>
                  <a:pt x="6636845" y="2527828"/>
                  <a:pt x="6553814" y="2540165"/>
                </a:cubicBezTo>
                <a:lnTo>
                  <a:pt x="6542822" y="2541737"/>
                </a:lnTo>
                <a:lnTo>
                  <a:pt x="0" y="2541737"/>
                </a:lnTo>
                <a:close/>
              </a:path>
            </a:pathLst>
          </a:custGeom>
        </p:spPr>
      </p:pic>
      <p:sp>
        <p:nvSpPr>
          <p:cNvPr id="2" name="Title 1">
            <a:extLst>
              <a:ext uri="{FF2B5EF4-FFF2-40B4-BE49-F238E27FC236}">
                <a16:creationId xmlns:a16="http://schemas.microsoft.com/office/drawing/2014/main" id="{A9F1EBC7-8885-BAAE-2711-52004268BCCF}"/>
              </a:ext>
            </a:extLst>
          </p:cNvPr>
          <p:cNvSpPr>
            <a:spLocks noGrp="1"/>
          </p:cNvSpPr>
          <p:nvPr>
            <p:ph type="title"/>
          </p:nvPr>
        </p:nvSpPr>
        <p:spPr>
          <a:xfrm>
            <a:off x="6343650" y="3996130"/>
            <a:ext cx="5505814" cy="1576910"/>
          </a:xfrm>
        </p:spPr>
        <p:txBody>
          <a:bodyPr vert="horz" lIns="91440" tIns="45720" rIns="91440" bIns="45720" rtlCol="0" anchor="b">
            <a:normAutofit/>
          </a:bodyPr>
          <a:lstStyle/>
          <a:p>
            <a:r>
              <a:rPr lang="en-US" sz="2400" b="1" kern="1200">
                <a:solidFill>
                  <a:schemeClr val="tx1"/>
                </a:solidFill>
                <a:latin typeface="+mj-lt"/>
                <a:ea typeface="+mj-ea"/>
                <a:cs typeface="+mj-cs"/>
              </a:rPr>
              <a:t>Does education assist with self-control and wisdom, which will aid in the prevention of suicides</a:t>
            </a:r>
            <a:br>
              <a:rPr lang="en-US" sz="2400" kern="1200">
                <a:solidFill>
                  <a:schemeClr val="tx1"/>
                </a:solidFill>
                <a:latin typeface="+mj-lt"/>
                <a:ea typeface="+mj-ea"/>
                <a:cs typeface="+mj-cs"/>
              </a:rPr>
            </a:br>
            <a:endParaRPr lang="en-US" sz="2400" kern="1200">
              <a:solidFill>
                <a:schemeClr val="tx1"/>
              </a:solidFill>
              <a:latin typeface="+mj-lt"/>
              <a:ea typeface="+mj-ea"/>
              <a:cs typeface="+mj-cs"/>
            </a:endParaRPr>
          </a:p>
        </p:txBody>
      </p:sp>
    </p:spTree>
    <p:extLst>
      <p:ext uri="{BB962C8B-B14F-4D97-AF65-F5344CB8AC3E}">
        <p14:creationId xmlns:p14="http://schemas.microsoft.com/office/powerpoint/2010/main" val="2884353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5C4B1-7752-B613-29C5-D10FE04C018C}"/>
              </a:ext>
            </a:extLst>
          </p:cNvPr>
          <p:cNvSpPr>
            <a:spLocks noGrp="1"/>
          </p:cNvSpPr>
          <p:nvPr>
            <p:ph type="title"/>
          </p:nvPr>
        </p:nvSpPr>
        <p:spPr>
          <a:xfrm>
            <a:off x="838200" y="365125"/>
            <a:ext cx="10515600" cy="1325563"/>
          </a:xfrm>
        </p:spPr>
        <p:txBody>
          <a:bodyPr>
            <a:normAutofit/>
          </a:bodyPr>
          <a:lstStyle/>
          <a:p>
            <a:r>
              <a:rPr lang="en-US" sz="5400"/>
              <a:t>Conclusion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A486CA-A2DB-19AB-5A94-D4AF03262D0A}"/>
              </a:ext>
            </a:extLst>
          </p:cNvPr>
          <p:cNvSpPr>
            <a:spLocks noGrp="1"/>
          </p:cNvSpPr>
          <p:nvPr>
            <p:ph idx="1"/>
          </p:nvPr>
        </p:nvSpPr>
        <p:spPr>
          <a:xfrm>
            <a:off x="838200" y="1929384"/>
            <a:ext cx="10515600" cy="4251960"/>
          </a:xfrm>
        </p:spPr>
        <p:txBody>
          <a:bodyPr>
            <a:normAutofit/>
          </a:bodyPr>
          <a:lstStyle/>
          <a:p>
            <a:pPr marL="0" indent="0">
              <a:buNone/>
            </a:pPr>
            <a:r>
              <a:rPr lang="en-US" sz="2200" kern="100" dirty="0">
                <a:effectLst/>
                <a:latin typeface="Times New Roman" panose="02020603050405020304" pitchFamily="18" charset="0"/>
                <a:ea typeface="Times New Roman" panose="02020603050405020304" pitchFamily="18" charset="0"/>
                <a:cs typeface="Times New Roman" panose="02020603050405020304" pitchFamily="18" charset="0"/>
              </a:rPr>
              <a:t>This project analyzed and visualized several comparisons, proving the different hypotheses on people committing suicide in India. It includes many factors which are impacting people to die. This analysis can be useful for government officials and psychologists to understand the patterns and comparisons of people's acts and deal with them accordingly.</a:t>
            </a: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kern="100" dirty="0">
                <a:effectLst/>
                <a:latin typeface="Times New Roman" panose="02020603050405020304" pitchFamily="18" charset="0"/>
                <a:ea typeface="Times New Roman" panose="02020603050405020304" pitchFamily="18" charset="0"/>
                <a:cs typeface="Times New Roman" panose="02020603050405020304" pitchFamily="18" charset="0"/>
              </a:rPr>
              <a:t>The "Suicides in India" data visualization project provides useful insights into the scope and intricacies of the issue. We presented the data in a clear and readily comprehensible manner utilizing multiple visualization tools, helping stakeholders to make educated decisions and plan focused actions. This initiative seeks to improve public awareness about suicide as a public health issue and to help efforts to reduce suicide rates in India.</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200" dirty="0"/>
          </a:p>
        </p:txBody>
      </p:sp>
    </p:spTree>
    <p:extLst>
      <p:ext uri="{BB962C8B-B14F-4D97-AF65-F5344CB8AC3E}">
        <p14:creationId xmlns:p14="http://schemas.microsoft.com/office/powerpoint/2010/main" val="3873770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C241485-F320-9735-8A74-B372BA1B90E0}"/>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23" name="Graphic 22" descr="Smiling Face with No Fill">
            <a:extLst>
              <a:ext uri="{FF2B5EF4-FFF2-40B4-BE49-F238E27FC236}">
                <a16:creationId xmlns:a16="http://schemas.microsoft.com/office/drawing/2014/main" id="{B9966A53-0C38-6ABA-0E7F-22FBD17808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30" name="Group 29">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31" name="Freeform: Shape 30">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254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7" name="Rectangle 3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5C834C4-8B93-1628-B4EB-084603D1D235}"/>
              </a:ext>
            </a:extLst>
          </p:cNvPr>
          <p:cNvSpPr>
            <a:spLocks noGrp="1"/>
          </p:cNvSpPr>
          <p:nvPr>
            <p:ph type="title"/>
          </p:nvPr>
        </p:nvSpPr>
        <p:spPr>
          <a:xfrm>
            <a:off x="1043631" y="809898"/>
            <a:ext cx="10173010" cy="1554480"/>
          </a:xfrm>
        </p:spPr>
        <p:txBody>
          <a:bodyPr anchor="ctr">
            <a:normAutofit/>
          </a:bodyPr>
          <a:lstStyle/>
          <a:p>
            <a:r>
              <a:rPr lang="en-US" sz="4800" b="1" dirty="0"/>
              <a:t>Author</a:t>
            </a:r>
          </a:p>
        </p:txBody>
      </p:sp>
      <p:cxnSp>
        <p:nvCxnSpPr>
          <p:cNvPr id="43" name="Straight Connector 4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30" name="Content Placeholder 9">
            <a:extLst>
              <a:ext uri="{FF2B5EF4-FFF2-40B4-BE49-F238E27FC236}">
                <a16:creationId xmlns:a16="http://schemas.microsoft.com/office/drawing/2014/main" id="{9AB72AB4-777A-0F51-D979-32C54D9FDF99}"/>
              </a:ext>
            </a:extLst>
          </p:cNvPr>
          <p:cNvGraphicFramePr>
            <a:graphicFrameLocks noGrp="1"/>
          </p:cNvGraphicFramePr>
          <p:nvPr>
            <p:ph idx="1"/>
            <p:extLst>
              <p:ext uri="{D42A27DB-BD31-4B8C-83A1-F6EECF244321}">
                <p14:modId xmlns:p14="http://schemas.microsoft.com/office/powerpoint/2010/main" val="43728217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097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6">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7BB773BE-6A9E-14EA-A548-643F25F28B74}"/>
              </a:ext>
            </a:extLst>
          </p:cNvPr>
          <p:cNvPicPr>
            <a:picLocks noChangeAspect="1"/>
          </p:cNvPicPr>
          <p:nvPr/>
        </p:nvPicPr>
        <p:blipFill rotWithShape="1">
          <a:blip r:embed="rId2">
            <a:alphaModFix amt="6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1DE9DD7-DA5D-DAD7-5E3F-E5027E1CBEF0}"/>
              </a:ext>
            </a:extLst>
          </p:cNvPr>
          <p:cNvSpPr>
            <a:spLocks noGrp="1"/>
          </p:cNvSpPr>
          <p:nvPr>
            <p:ph type="title"/>
          </p:nvPr>
        </p:nvSpPr>
        <p:spPr>
          <a:xfrm>
            <a:off x="1198181" y="728906"/>
            <a:ext cx="9792471" cy="2057037"/>
          </a:xfrm>
        </p:spPr>
        <p:txBody>
          <a:bodyPr>
            <a:normAutofit/>
          </a:bodyPr>
          <a:lstStyle/>
          <a:p>
            <a:r>
              <a:rPr lang="en-US">
                <a:solidFill>
                  <a:srgbClr val="FFFFFF"/>
                </a:solidFill>
              </a:rPr>
              <a:t>Reason for choosing this topic</a:t>
            </a:r>
          </a:p>
        </p:txBody>
      </p:sp>
      <p:graphicFrame>
        <p:nvGraphicFramePr>
          <p:cNvPr id="5" name="Content Placeholder 2">
            <a:extLst>
              <a:ext uri="{FF2B5EF4-FFF2-40B4-BE49-F238E27FC236}">
                <a16:creationId xmlns:a16="http://schemas.microsoft.com/office/drawing/2014/main" id="{02577EC3-C7B4-F43C-1DD0-155C27EA958A}"/>
              </a:ext>
            </a:extLst>
          </p:cNvPr>
          <p:cNvGraphicFramePr>
            <a:graphicFrameLocks noGrp="1"/>
          </p:cNvGraphicFramePr>
          <p:nvPr>
            <p:ph idx="1"/>
            <p:extLst>
              <p:ext uri="{D42A27DB-BD31-4B8C-83A1-F6EECF244321}">
                <p14:modId xmlns:p14="http://schemas.microsoft.com/office/powerpoint/2010/main" val="2934735520"/>
              </p:ext>
            </p:extLst>
          </p:nvPr>
        </p:nvGraphicFramePr>
        <p:xfrm>
          <a:off x="1198181" y="2957665"/>
          <a:ext cx="9792471" cy="3171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8888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Large skydiving group mid-air">
            <a:extLst>
              <a:ext uri="{FF2B5EF4-FFF2-40B4-BE49-F238E27FC236}">
                <a16:creationId xmlns:a16="http://schemas.microsoft.com/office/drawing/2014/main" id="{2CE32CB4-77FB-2ED9-D08D-8D6734B54D57}"/>
              </a:ext>
            </a:extLst>
          </p:cNvPr>
          <p:cNvPicPr>
            <a:picLocks noChangeAspect="1"/>
          </p:cNvPicPr>
          <p:nvPr/>
        </p:nvPicPr>
        <p:blipFill rotWithShape="1">
          <a:blip r:embed="rId2"/>
          <a:srcRect l="30106" r="28938"/>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7F3CF883-6DCC-5A48-C4A5-F4D3B380FCDF}"/>
              </a:ext>
            </a:extLst>
          </p:cNvPr>
          <p:cNvSpPr>
            <a:spLocks noGrp="1"/>
          </p:cNvSpPr>
          <p:nvPr>
            <p:ph type="title"/>
          </p:nvPr>
        </p:nvSpPr>
        <p:spPr>
          <a:xfrm>
            <a:off x="1137034" y="609600"/>
            <a:ext cx="6831188" cy="1322887"/>
          </a:xfrm>
        </p:spPr>
        <p:txBody>
          <a:bodyPr>
            <a:normAutofit/>
          </a:bodyPr>
          <a:lstStyle/>
          <a:p>
            <a:br>
              <a:rPr lang="en-US" sz="1400" b="1"/>
            </a:br>
            <a:br>
              <a:rPr lang="en-US" sz="1400" b="1"/>
            </a:br>
            <a:br>
              <a:rPr lang="en-US" sz="1400" b="1"/>
            </a:br>
            <a:r>
              <a:rPr lang="en-US" sz="1400" b="1"/>
              <a:t> </a:t>
            </a:r>
            <a:br>
              <a:rPr lang="en-US" sz="1400" b="1"/>
            </a:br>
            <a:endParaRPr lang="en-US" sz="1400" b="1"/>
          </a:p>
        </p:txBody>
      </p:sp>
      <p:sp>
        <p:nvSpPr>
          <p:cNvPr id="3" name="Content Placeholder 2">
            <a:extLst>
              <a:ext uri="{FF2B5EF4-FFF2-40B4-BE49-F238E27FC236}">
                <a16:creationId xmlns:a16="http://schemas.microsoft.com/office/drawing/2014/main" id="{FA117B76-CE70-B87D-ABDA-3BF65DCBE44B}"/>
              </a:ext>
            </a:extLst>
          </p:cNvPr>
          <p:cNvSpPr>
            <a:spLocks noGrp="1"/>
          </p:cNvSpPr>
          <p:nvPr>
            <p:ph idx="1"/>
          </p:nvPr>
        </p:nvSpPr>
        <p:spPr>
          <a:xfrm>
            <a:off x="1137035" y="2194102"/>
            <a:ext cx="6516216" cy="3908585"/>
          </a:xfrm>
        </p:spPr>
        <p:txBody>
          <a:bodyPr>
            <a:normAutofit/>
          </a:bodyPr>
          <a:lstStyle/>
          <a:p>
            <a:pPr marL="0" indent="0">
              <a:buNone/>
            </a:pPr>
            <a:r>
              <a:rPr lang="en-US" sz="1700" b="1"/>
              <a:t>Problem Statement</a:t>
            </a:r>
            <a:endParaRPr lang="en-US" sz="1700" b="0" i="0">
              <a:effectLst/>
              <a:latin typeface="Söhne"/>
            </a:endParaRPr>
          </a:p>
          <a:p>
            <a:pPr marL="0" indent="0">
              <a:buNone/>
            </a:pPr>
            <a:r>
              <a:rPr lang="en-US" sz="1700" b="0" i="0">
                <a:effectLst/>
                <a:latin typeface="Söhne"/>
              </a:rPr>
              <a:t>Analyzing and Visualizing Suicides in India to Uncover Patterns, Risk Factors, and Regional Variations for Informed Mental Health Interventions   </a:t>
            </a:r>
          </a:p>
          <a:p>
            <a:pPr marL="0" indent="0">
              <a:buNone/>
            </a:pPr>
            <a:endParaRPr lang="en-US" sz="1700">
              <a:latin typeface="Söhne"/>
            </a:endParaRPr>
          </a:p>
          <a:p>
            <a:pPr marL="0" indent="0">
              <a:buNone/>
            </a:pPr>
            <a:r>
              <a:rPr lang="en-US" sz="1700" b="1"/>
              <a:t>Description</a:t>
            </a:r>
            <a:endParaRPr lang="en-US" sz="1700">
              <a:latin typeface="Söhne"/>
            </a:endParaRPr>
          </a:p>
          <a:p>
            <a:pPr marL="0" indent="0">
              <a:buNone/>
            </a:pPr>
            <a:r>
              <a:rPr lang="en-US" sz="1700" b="0" i="0">
                <a:effectLst/>
                <a:latin typeface="Söhne"/>
              </a:rPr>
              <a:t>The problem aims to explore and visualize the suicide data in India over the past decade to gain deeper insights into the prevalence, trends, and potential risk factors associated with suicides. The project seeks to create meaningful data visualizations that highlight the regional variations, demographic profiles, and correlations between various factors and suicide rates.</a:t>
            </a:r>
            <a:endParaRPr lang="en-US" sz="1700"/>
          </a:p>
        </p:txBody>
      </p:sp>
    </p:spTree>
    <p:extLst>
      <p:ext uri="{BB962C8B-B14F-4D97-AF65-F5344CB8AC3E}">
        <p14:creationId xmlns:p14="http://schemas.microsoft.com/office/powerpoint/2010/main" val="12074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3597-6B89-D8D7-F8F0-92F278A8FF3C}"/>
              </a:ext>
            </a:extLst>
          </p:cNvPr>
          <p:cNvSpPr>
            <a:spLocks noGrp="1"/>
          </p:cNvSpPr>
          <p:nvPr>
            <p:ph type="title"/>
          </p:nvPr>
        </p:nvSpPr>
        <p:spPr/>
        <p:txBody>
          <a:bodyPr/>
          <a:lstStyle/>
          <a:p>
            <a:r>
              <a:rPr lang="en-US"/>
              <a:t>Dataset</a:t>
            </a:r>
            <a:endParaRPr lang="en-US" dirty="0"/>
          </a:p>
        </p:txBody>
      </p:sp>
      <p:graphicFrame>
        <p:nvGraphicFramePr>
          <p:cNvPr id="5" name="Content Placeholder 2">
            <a:extLst>
              <a:ext uri="{FF2B5EF4-FFF2-40B4-BE49-F238E27FC236}">
                <a16:creationId xmlns:a16="http://schemas.microsoft.com/office/drawing/2014/main" id="{7C6A7EB8-99B8-F363-56F6-7E3A45915E9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8956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6C4F03F2-3C38-6389-C5AD-91978EE69791}"/>
              </a:ext>
            </a:extLst>
          </p:cNvPr>
          <p:cNvSpPr>
            <a:spLocks noGrp="1"/>
          </p:cNvSpPr>
          <p:nvPr>
            <p:ph type="title"/>
          </p:nvPr>
        </p:nvSpPr>
        <p:spPr>
          <a:xfrm>
            <a:off x="838200" y="643467"/>
            <a:ext cx="2951205" cy="5571066"/>
          </a:xfrm>
        </p:spPr>
        <p:txBody>
          <a:bodyPr>
            <a:normAutofit/>
          </a:bodyPr>
          <a:lstStyle/>
          <a:p>
            <a:r>
              <a:rPr lang="en-US">
                <a:solidFill>
                  <a:srgbClr val="FFFFFF"/>
                </a:solidFill>
              </a:rPr>
              <a:t>HYPOTHESIS</a:t>
            </a:r>
          </a:p>
        </p:txBody>
      </p:sp>
      <p:graphicFrame>
        <p:nvGraphicFramePr>
          <p:cNvPr id="12" name="Content Placeholder 2">
            <a:extLst>
              <a:ext uri="{FF2B5EF4-FFF2-40B4-BE49-F238E27FC236}">
                <a16:creationId xmlns:a16="http://schemas.microsoft.com/office/drawing/2014/main" id="{F208BA22-B823-3FDE-7F9D-E8CE2F2614C6}"/>
              </a:ext>
            </a:extLst>
          </p:cNvPr>
          <p:cNvGraphicFramePr>
            <a:graphicFrameLocks noGrp="1"/>
          </p:cNvGraphicFramePr>
          <p:nvPr>
            <p:ph idx="1"/>
            <p:extLst>
              <p:ext uri="{D42A27DB-BD31-4B8C-83A1-F6EECF244321}">
                <p14:modId xmlns:p14="http://schemas.microsoft.com/office/powerpoint/2010/main" val="332175907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029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3BEA3-9F98-636F-AAAC-E31603BC9A3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2200" b="1" kern="1200">
                <a:solidFill>
                  <a:srgbClr val="FFFFFF"/>
                </a:solidFill>
                <a:latin typeface="+mj-lt"/>
                <a:ea typeface="+mj-ea"/>
                <a:cs typeface="+mj-cs"/>
              </a:rPr>
              <a:t>The suicide rate among young adults (age group 15-29) in India has increased over the years from 2001 to 2012.</a:t>
            </a:r>
            <a:br>
              <a:rPr lang="en-US" sz="2200" kern="1200">
                <a:solidFill>
                  <a:srgbClr val="FFFFFF"/>
                </a:solidFill>
                <a:latin typeface="+mj-lt"/>
                <a:ea typeface="+mj-ea"/>
                <a:cs typeface="+mj-cs"/>
              </a:rPr>
            </a:br>
            <a:endParaRPr lang="en-US" sz="2200" kern="1200">
              <a:solidFill>
                <a:srgbClr val="FFFFFF"/>
              </a:solidFill>
              <a:latin typeface="+mj-lt"/>
              <a:ea typeface="+mj-ea"/>
              <a:cs typeface="+mj-cs"/>
            </a:endParaRPr>
          </a:p>
        </p:txBody>
      </p:sp>
      <p:pic>
        <p:nvPicPr>
          <p:cNvPr id="4" name="Content Placeholder 3" descr="A screenshot of a computer&#10;&#10;Description automatically generated">
            <a:extLst>
              <a:ext uri="{FF2B5EF4-FFF2-40B4-BE49-F238E27FC236}">
                <a16:creationId xmlns:a16="http://schemas.microsoft.com/office/drawing/2014/main" id="{FBE1C967-E112-ABD6-915F-06B3629AB40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752428" y="1966293"/>
            <a:ext cx="8687143" cy="4452160"/>
          </a:xfrm>
          <a:prstGeom prst="rect">
            <a:avLst/>
          </a:prstGeom>
          <a:noFill/>
        </p:spPr>
      </p:pic>
    </p:spTree>
    <p:extLst>
      <p:ext uri="{BB962C8B-B14F-4D97-AF65-F5344CB8AC3E}">
        <p14:creationId xmlns:p14="http://schemas.microsoft.com/office/powerpoint/2010/main" val="395635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963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Cover">
            <a:extLst>
              <a:ext uri="{FF2B5EF4-FFF2-40B4-BE49-F238E27FC236}">
                <a16:creationId xmlns:a16="http://schemas.microsoft.com/office/drawing/2014/main" id="{8B2B1708-8CE4-4A20-94F5-55118AE2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4119"/>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5D095D3E-C464-41D5-87FA-07742698A7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4" name="Color">
              <a:extLst>
                <a:ext uri="{FF2B5EF4-FFF2-40B4-BE49-F238E27FC236}">
                  <a16:creationId xmlns:a16="http://schemas.microsoft.com/office/drawing/2014/main" id="{7722DCE9-76F1-42AC-AC0A-487CFB087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B29A5FA1-D0E7-448B-AB7D-032F01D5B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lor">
            <a:extLst>
              <a:ext uri="{FF2B5EF4-FFF2-40B4-BE49-F238E27FC236}">
                <a16:creationId xmlns:a16="http://schemas.microsoft.com/office/drawing/2014/main" id="{C58F402F-FDB5-409B-8818-B6FCE06E5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804" y="598259"/>
            <a:ext cx="10889442" cy="5680742"/>
          </a:xfrm>
          <a:prstGeom prst="rect">
            <a:avLst/>
          </a:prstGeom>
          <a:solidFill>
            <a:srgbClr val="FDA8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A screen shot of a graph&#10;&#10;Description automatically generated">
            <a:extLst>
              <a:ext uri="{FF2B5EF4-FFF2-40B4-BE49-F238E27FC236}">
                <a16:creationId xmlns:a16="http://schemas.microsoft.com/office/drawing/2014/main" id="{920F1A86-34A7-8A3B-EB7B-E66763E624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504557" y="1695399"/>
            <a:ext cx="6954276" cy="3581451"/>
          </a:xfrm>
          <a:prstGeom prst="rect">
            <a:avLst/>
          </a:prstGeom>
          <a:noFill/>
        </p:spPr>
      </p:pic>
      <p:grpSp>
        <p:nvGrpSpPr>
          <p:cNvPr id="19" name="Group 18">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0" name="Freeform: Shape 19">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86EC1C0-C816-71AE-F6B6-FA4D0C23CE40}"/>
              </a:ext>
            </a:extLst>
          </p:cNvPr>
          <p:cNvSpPr>
            <a:spLocks noGrp="1"/>
          </p:cNvSpPr>
          <p:nvPr>
            <p:ph type="title"/>
          </p:nvPr>
        </p:nvSpPr>
        <p:spPr>
          <a:xfrm>
            <a:off x="1012644" y="842332"/>
            <a:ext cx="3585114" cy="2782056"/>
          </a:xfrm>
        </p:spPr>
        <p:txBody>
          <a:bodyPr vert="horz" lIns="91440" tIns="45720" rIns="91440" bIns="45720" rtlCol="0" anchor="b">
            <a:normAutofit/>
          </a:bodyPr>
          <a:lstStyle/>
          <a:p>
            <a:r>
              <a:rPr lang="en-US" sz="2600" b="1" kern="1200">
                <a:solidFill>
                  <a:schemeClr val="tx2"/>
                </a:solidFill>
                <a:latin typeface="+mj-lt"/>
                <a:ea typeface="+mj-ea"/>
                <a:cs typeface="+mj-cs"/>
              </a:rPr>
              <a:t>There is a significant difference in suicide rates between genders in India, with a higher rate among males compared to females.</a:t>
            </a:r>
            <a:br>
              <a:rPr lang="en-US" sz="2600" kern="1200">
                <a:solidFill>
                  <a:schemeClr val="tx2"/>
                </a:solidFill>
                <a:latin typeface="+mj-lt"/>
                <a:ea typeface="+mj-ea"/>
                <a:cs typeface="+mj-cs"/>
              </a:rPr>
            </a:br>
            <a:endParaRPr lang="en-US" sz="2600" kern="1200">
              <a:solidFill>
                <a:schemeClr val="tx2"/>
              </a:solidFill>
              <a:latin typeface="+mj-lt"/>
              <a:ea typeface="+mj-ea"/>
              <a:cs typeface="+mj-cs"/>
            </a:endParaRPr>
          </a:p>
        </p:txBody>
      </p:sp>
    </p:spTree>
    <p:extLst>
      <p:ext uri="{BB962C8B-B14F-4D97-AF65-F5344CB8AC3E}">
        <p14:creationId xmlns:p14="http://schemas.microsoft.com/office/powerpoint/2010/main" val="4131681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85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DA1807-8EBE-3361-3C5E-8E36192680F4}"/>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100" b="1">
                <a:solidFill>
                  <a:srgbClr val="FFFFFF"/>
                </a:solidFill>
              </a:rPr>
              <a:t>Certain states in India show higher suicide rates compared to others, indicating a regional variation in suicide prevalence.</a:t>
            </a:r>
            <a:br>
              <a:rPr lang="en-US" sz="3100">
                <a:solidFill>
                  <a:srgbClr val="FFFFFF"/>
                </a:solidFill>
              </a:rPr>
            </a:br>
            <a:endParaRPr lang="en-US" sz="3100">
              <a:solidFill>
                <a:srgbClr val="FFFFFF"/>
              </a:solidFill>
            </a:endParaRP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39B96007-BAD2-6C90-9B92-E709A6E03187}"/>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854" r="22053" b="1"/>
          <a:stretch/>
        </p:blipFill>
        <p:spPr bwMode="auto">
          <a:xfrm>
            <a:off x="976251" y="942538"/>
            <a:ext cx="7163222" cy="4808332"/>
          </a:xfrm>
          <a:prstGeom prst="rect">
            <a:avLst/>
          </a:prstGeom>
          <a:noFill/>
          <a:effectLst/>
        </p:spPr>
      </p:pic>
    </p:spTree>
    <p:extLst>
      <p:ext uri="{BB962C8B-B14F-4D97-AF65-F5344CB8AC3E}">
        <p14:creationId xmlns:p14="http://schemas.microsoft.com/office/powerpoint/2010/main" val="109644191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359</TotalTime>
  <Words>581</Words>
  <Application>Microsoft Office PowerPoint</Application>
  <PresentationFormat>Widescreen</PresentationFormat>
  <Paragraphs>42</Paragraphs>
  <Slides>18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Calibri Light</vt:lpstr>
      <vt:lpstr>Corbel</vt:lpstr>
      <vt:lpstr>Söhne</vt:lpstr>
      <vt:lpstr>Times New Roman</vt:lpstr>
      <vt:lpstr>Office Theme</vt:lpstr>
      <vt:lpstr>Parallax</vt:lpstr>
      <vt:lpstr>Unravelling the Veil of Despair: A Comprehensive Data Visualization Project on Suicides in India. </vt:lpstr>
      <vt:lpstr>Author</vt:lpstr>
      <vt:lpstr>Reason for choosing this topic</vt:lpstr>
      <vt:lpstr>     </vt:lpstr>
      <vt:lpstr>Dataset</vt:lpstr>
      <vt:lpstr>HYPOTHESIS</vt:lpstr>
      <vt:lpstr>The suicide rate among young adults (age group 15-29) in India has increased over the years from 2001 to 2012. </vt:lpstr>
      <vt:lpstr>There is a significant difference in suicide rates between genders in India, with a higher rate among males compared to females. </vt:lpstr>
      <vt:lpstr>Certain states in India show higher suicide rates compared to others, indicating a regional variation in suicide prevalence. </vt:lpstr>
      <vt:lpstr>Married people committed more suicides than other type of people. </vt:lpstr>
      <vt:lpstr>QUESTIONS</vt:lpstr>
      <vt:lpstr>Is the Suicide rate Increasing Every year from 2001 to 2012? </vt:lpstr>
      <vt:lpstr>What are the top 10 states with the highest number of Suicides in India? </vt:lpstr>
      <vt:lpstr>What are the major causes for maximum suicides? </vt:lpstr>
      <vt:lpstr>Which part of India has less number of suicides? </vt:lpstr>
      <vt:lpstr>Does education assist with self-control and wisdom, which will aid in the prevention of suicides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TEJA RAYABARAPU</dc:creator>
  <cp:lastModifiedBy>SAI TEJA RAYABARAPU</cp:lastModifiedBy>
  <cp:revision>24</cp:revision>
  <dcterms:created xsi:type="dcterms:W3CDTF">2023-04-30T22:31:27Z</dcterms:created>
  <dcterms:modified xsi:type="dcterms:W3CDTF">2023-07-28T17:28:40Z</dcterms:modified>
</cp:coreProperties>
</file>