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538" r:id="rId2"/>
    <p:sldId id="535" r:id="rId3"/>
    <p:sldId id="569" r:id="rId4"/>
    <p:sldId id="568" r:id="rId5"/>
    <p:sldId id="571" r:id="rId6"/>
    <p:sldId id="570" r:id="rId7"/>
    <p:sldId id="572" r:id="rId8"/>
    <p:sldId id="545" r:id="rId9"/>
    <p:sldId id="549" r:id="rId10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7" autoAdjust="0"/>
    <p:restoredTop sz="86811" autoAdjust="0"/>
  </p:normalViewPr>
  <p:slideViewPr>
    <p:cSldViewPr>
      <p:cViewPr varScale="1">
        <p:scale>
          <a:sx n="63" d="100"/>
          <a:sy n="63" d="100"/>
        </p:scale>
        <p:origin x="796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PESSAT - All India Online Entrance Exam for Admission to PES University">
            <a:extLst>
              <a:ext uri="{FF2B5EF4-FFF2-40B4-BE49-F238E27FC236}">
                <a16:creationId xmlns:a16="http://schemas.microsoft.com/office/drawing/2014/main" id="{C91282D4-EDA2-9EB7-4718-C22D3D176D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336" y="365125"/>
            <a:ext cx="11620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2011308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800" b="1">
                <a:solidFill>
                  <a:srgbClr val="FF0000"/>
                </a:solidFill>
                <a:latin typeface="Trebuchet MS" pitchFamily="34" charset="0"/>
              </a:rPr>
              <a:t>UE21CS320A</a:t>
            </a:r>
            <a:r>
              <a:rPr lang="en-IN" sz="2800"/>
              <a:t> </a:t>
            </a:r>
            <a:r>
              <a:rPr lang="en-IN" sz="2800" b="1" dirty="0">
                <a:solidFill>
                  <a:srgbClr val="FF0000"/>
                </a:solidFill>
                <a:latin typeface="Trebuchet MS" pitchFamily="34" charset="0"/>
              </a:rPr>
              <a:t>– Capstone Project Approval</a:t>
            </a:r>
            <a:endParaRPr lang="en-US" sz="28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" name="Google Shape;26;p3"/>
          <p:cNvSpPr txBox="1"/>
          <p:nvPr/>
        </p:nvSpPr>
        <p:spPr>
          <a:xfrm>
            <a:off x="1981200" y="2951500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66800" y="1752600"/>
            <a:ext cx="85344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Problem Statement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Scope and Feasibility study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Applications/Use cases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Expected Deliverables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Capstone (Phase-I &amp; Phase-II) Project Timeline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Any other information</a:t>
            </a:r>
            <a:endParaRPr lang="en-US" sz="2400" dirty="0">
              <a:solidFill>
                <a:srgbClr val="0033CC"/>
              </a:solidFill>
              <a:latin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1905000"/>
            <a:ext cx="8077200" cy="4191000"/>
          </a:xfrm>
          <a:prstGeom prst="rect">
            <a:avLst/>
          </a:prstGeom>
        </p:spPr>
        <p:txBody>
          <a:bodyPr/>
          <a:lstStyle/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Well defined problem statement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 It should clearly specify the problem</a:t>
            </a:r>
            <a:endParaRPr lang="en-IN" sz="2400" dirty="0">
              <a:solidFill>
                <a:srgbClr val="0033CC"/>
              </a:solidFill>
              <a:latin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itchFamily="34" charset="0"/>
              </a:rPr>
              <a:t>Problem Statement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95400" y="1747730"/>
            <a:ext cx="80772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Provide an overview of scope it entails.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Possible Shortcomings/Challenges</a:t>
            </a: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 (This should add on to the feasibility for solving this Problem)</a:t>
            </a:r>
            <a:endParaRPr lang="en-IN" sz="2400" dirty="0">
              <a:solidFill>
                <a:srgbClr val="0033CC"/>
              </a:solidFill>
              <a:latin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itchFamily="34" charset="0"/>
              </a:rPr>
              <a:t>Scope and Feasibility study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6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9200" y="1828800"/>
            <a:ext cx="80772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Describe the applications and use cases of your project.</a:t>
            </a:r>
            <a:endParaRPr lang="en-US"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itchFamily="34" charset="0"/>
              </a:rPr>
              <a:t>Applications/Use cases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6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905000" y="1143002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752600"/>
            <a:ext cx="8839200" cy="4724400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Capstone-I deliverables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33CC"/>
              </a:solidFill>
              <a:latin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33CC"/>
              </a:solidFill>
              <a:latin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33CC"/>
              </a:solidFill>
              <a:latin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33CC"/>
              </a:solidFill>
              <a:latin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33CC"/>
              </a:solidFill>
              <a:latin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Capstone-II deliverables</a:t>
            </a:r>
            <a:endParaRPr lang="en-US" sz="2400" dirty="0">
              <a:solidFill>
                <a:srgbClr val="0033CC"/>
              </a:solidFill>
              <a:latin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FF0000"/>
                </a:solidFill>
                <a:latin typeface="Trebuchet MS"/>
              </a:rPr>
              <a:t>Capstone (Phase-I &amp; Phase-II) Project Timeline</a:t>
            </a:r>
            <a:endParaRPr lang="en-US" sz="2400" dirty="0">
              <a:solidFill>
                <a:srgbClr val="FF0000"/>
              </a:solidFill>
              <a:latin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066800" y="2003213"/>
            <a:ext cx="8839199" cy="2825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Provide 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The timelines for execution of the project through Gantt chart.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The plan in terms of efforts by individuals in the team. 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Mention the tasks involved in different stages.</a:t>
            </a:r>
          </a:p>
          <a:p>
            <a:pPr marL="1077913" lvl="1" indent="-265113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</a:endParaRPr>
          </a:p>
          <a:p>
            <a:pPr marL="1077913" lvl="1" indent="-265113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Any other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295400" y="1905000"/>
            <a:ext cx="88391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sym typeface="Trebuchet MS"/>
              </a:rPr>
              <a:t>Provide any other information you wish to add on.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sym typeface="Trebuchet MS"/>
              </a:rPr>
              <a:t>Note: Changes can be made in the template, with the consent of the guide for inclusion of any other information.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379</TotalTime>
  <Words>187</Words>
  <Application>Microsoft Office PowerPoint</Application>
  <PresentationFormat>Widescreen</PresentationFormat>
  <Paragraphs>48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Sunitha R</dc:creator>
  <cp:lastModifiedBy>Dr. Sarasvathi Ram</cp:lastModifiedBy>
  <cp:revision>121</cp:revision>
  <dcterms:created xsi:type="dcterms:W3CDTF">2020-11-22T08:14:37Z</dcterms:created>
  <dcterms:modified xsi:type="dcterms:W3CDTF">2024-01-17T06:33:21Z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