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8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Title of the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Title of the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3352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12050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7327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86791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3D9F-5696-42C7-A9C9-8E671FA748BF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745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7916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373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427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8002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91635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3222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9870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336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026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31B-CBEC-4D14-8F61-25619CD1BF87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7E90-BE47-4A41-AF82-3AD052C1E9A1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0198-3C21-498A-94F2-2E4676D2FC22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DDE0-A8FD-42F2-AF4D-9CE67AE8DC79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BECB-F023-42CD-8F8D-2C0FA9500562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0DD4-5055-4C3C-BD27-284AD921822B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30F0-28A1-44C2-A4B2-71FADE7AD263}" type="datetime1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9DF5-F23B-4292-BF88-2081227581B9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4D74-7ECD-41FE-BE51-CBD921983CC7}" type="datetime1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6362-C4EB-4139-B4F4-58D46494FFE1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8E90-AD24-4521-9099-142809936C60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8C4C-1AE8-4281-BB99-26913A196628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name1_name2_name3_name4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1935400" y="4261912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: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with SRN : </a:t>
            </a:r>
            <a:endParaRPr sz="1400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F5EEA-9CA1-4E96-8FFD-242651FF8289}"/>
              </a:ext>
            </a:extLst>
          </p:cNvPr>
          <p:cNvSpPr/>
          <p:nvPr/>
        </p:nvSpPr>
        <p:spPr>
          <a:xfrm>
            <a:off x="2057400" y="1600201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UE21CS390A – Capstone 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(Project Requirements Specification and Literature Survey)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1617675"/>
            <a:ext cx="8638350" cy="387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10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207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923082" y="1617675"/>
            <a:ext cx="7744918" cy="348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State the conclusion of your work.</a:t>
            </a:r>
            <a:endParaRPr lang="en-IN" sz="2000" kern="0" dirty="0"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52881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1524000" y="1617675"/>
            <a:ext cx="9143999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>
                <a:solidFill>
                  <a:schemeClr val="accent2"/>
                </a:solidFill>
                <a:latin typeface="Trebuchet MS" pitchFamily="34" charset="0"/>
              </a:rPr>
              <a:t>A247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, pp. 529–551, April 1955. (references)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3854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-43132"/>
            <a:ext cx="1143000" cy="1012165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528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218544" y="1617675"/>
            <a:ext cx="8829206" cy="36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buClr>
                <a:srgbClr val="000000"/>
              </a:buClr>
              <a:buSzPts val="1800"/>
            </a:pP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972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218544" y="1617675"/>
            <a:ext cx="8829206" cy="36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buClr>
                <a:srgbClr val="000000"/>
              </a:buClr>
              <a:buSzPts val="1800"/>
            </a:pPr>
            <a:r>
              <a:rPr lang="en-US" sz="20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the scope it entails. </a:t>
            </a:r>
            <a:endParaRPr sz="20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0017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191000" y="1143001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4B9335-C6CD-44EC-97AB-60E7D56C3EF1}"/>
              </a:ext>
            </a:extLst>
          </p:cNvPr>
          <p:cNvSpPr txBox="1">
            <a:spLocks/>
          </p:cNvSpPr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510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/ Assumptions / Risks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4;p7">
            <a:extLst>
              <a:ext uri="{FF2B5EF4-FFF2-40B4-BE49-F238E27FC236}">
                <a16:creationId xmlns:a16="http://schemas.microsoft.com/office/drawing/2014/main" id="{87426B17-966C-4E93-934D-65480454389D}"/>
              </a:ext>
            </a:extLst>
          </p:cNvPr>
          <p:cNvSpPr txBox="1"/>
          <p:nvPr/>
        </p:nvSpPr>
        <p:spPr>
          <a:xfrm>
            <a:off x="2114900" y="1791525"/>
            <a:ext cx="9037782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specific software/hardware requirements etc under dependencies.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27019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055900"/>
            <a:ext cx="8638350" cy="3403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fundamental actions the system must offer while processing inputs and generating the outputs.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976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690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0;p9">
            <a:extLst>
              <a:ext uri="{FF2B5EF4-FFF2-40B4-BE49-F238E27FC236}">
                <a16:creationId xmlns:a16="http://schemas.microsoft.com/office/drawing/2014/main" id="{E4B061CD-64C7-4863-A1A6-637C8FC319A1}"/>
              </a:ext>
            </a:extLst>
          </p:cNvPr>
          <p:cNvSpPr txBox="1"/>
          <p:nvPr/>
        </p:nvSpPr>
        <p:spPr>
          <a:xfrm>
            <a:off x="2057400" y="1828800"/>
            <a:ext cx="9095282" cy="305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Clr>
                <a:schemeClr val="dk1"/>
              </a:buClr>
              <a:buSzPts val="2000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Write the key Non-Functional Requirements pertaining to your project. 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92657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3428999"/>
            <a:ext cx="8638350" cy="29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4 – 5 recently published research papers/products.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Minimum 4 slides on each paper/product is required.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survey should be organized into categories.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Supporting and against the particular hypothesis.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Some alternative hypothesis.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IN" sz="2000" kern="0" dirty="0"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122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567659" y="1143000"/>
            <a:ext cx="710034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Literature Survey</a:t>
            </a:r>
          </a:p>
        </p:txBody>
      </p:sp>
      <p:sp>
        <p:nvSpPr>
          <p:cNvPr id="6" name="Google Shape;62;p8">
            <a:extLst>
              <a:ext uri="{FF2B5EF4-FFF2-40B4-BE49-F238E27FC236}">
                <a16:creationId xmlns:a16="http://schemas.microsoft.com/office/drawing/2014/main" id="{62CAA21F-4F34-4452-AE27-12C41F98C6D9}"/>
              </a:ext>
            </a:extLst>
          </p:cNvPr>
          <p:cNvSpPr txBox="1"/>
          <p:nvPr/>
        </p:nvSpPr>
        <p:spPr>
          <a:xfrm>
            <a:off x="2029650" y="2734829"/>
            <a:ext cx="8638350" cy="364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conclusion should then state clearly the main conclusions of the review and give a clear explanation of their importance and relevance.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Give a glimpse of the proposed methodology.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strengths or weaknesses in the methods of the studies reviewed should be highlighted.  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Include the relevant similarities and differences between papers/products.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-34505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name1_name2_name3_name4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106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1413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639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Samatha R Swamy</cp:lastModifiedBy>
  <cp:revision>12</cp:revision>
  <dcterms:created xsi:type="dcterms:W3CDTF">2023-02-02T07:40:50Z</dcterms:created>
  <dcterms:modified xsi:type="dcterms:W3CDTF">2024-03-01T05:53:41Z</dcterms:modified>
</cp:coreProperties>
</file>