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 txBox="1"/>
          <p:nvPr>
            <p:ph idx="12" type="sldNum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UE21CS390A – Capstone Project Phase –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#3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b="0" i="0" sz="20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2057400" y="1828800"/>
            <a:ext cx="9220200" cy="3155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Demonstrate the Implemented work if available.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Pseudocode/Algorithm can be explained.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981200" y="1752600"/>
            <a:ext cx="8229600" cy="3195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percentage completion of the project?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1828800" y="2274892"/>
            <a:ext cx="10058400" cy="4278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references pertaining to your research according to IEEE format.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Eason, B. Noble, and I. N. Sneddon, “On certain integrals of Lipschitz-Hankel type involving products of Bessel functions,” Phil. Trans. Roy. Soc. London, vol. A247, pp. 529–551, April 1955.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(references)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2133601" y="1905001"/>
            <a:ext cx="7485185" cy="252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  <a:endParaRPr/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  <p:sp>
        <p:nvSpPr>
          <p:cNvPr id="237" name="Google Shape;23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355591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Well defined problem statement.</a:t>
            </a:r>
            <a:endParaRPr/>
          </a:p>
          <a:p>
            <a:pPr indent="-12700" lvl="0" marL="3555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905000" y="1752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355591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the suggestions and remarks given by the panel members. </a:t>
            </a:r>
            <a:endParaRPr/>
          </a:p>
          <a:p>
            <a:pPr indent="139700" lvl="0" marL="3555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" lvl="0" marL="3555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the feasibility on the same showing the progress.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- 2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041000" y="2133600"/>
            <a:ext cx="87794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114900" y="1791525"/>
            <a:ext cx="9010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the design constraints and assumptions that you have made to select the design approach.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any dependencies that your design approach has and their impact on the project.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/ Approach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14900" y="1791525"/>
            <a:ext cx="8781700" cy="26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Details of the new approach- benefits/drawbacks</a:t>
            </a:r>
            <a:endParaRPr/>
          </a:p>
          <a:p>
            <a:pPr indent="-22098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114900" y="1791525"/>
            <a:ext cx="9238900" cy="370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high-level design view of the system.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logical user groups, application components, data components, and interfacing systems. Illustrate the collaboration and interaction between the major components.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2029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class diagram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ER Diagram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Diagrams/ Use Case Diagrams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Report Layouts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Interfaces</a:t>
            </a:r>
            <a:endParaRPr/>
          </a:p>
          <a:p>
            <a:pPr indent="-22098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057400" y="1828800"/>
            <a:ext cx="6863700" cy="3155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technologies you plan to use and why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