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>
        <p:scale>
          <a:sx n="120" d="100"/>
          <a:sy n="120" d="100"/>
        </p:scale>
        <p:origin x="8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4319-B492-B346-A927-9BB48499C985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536D4-E936-1B48-A6C7-97755860A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536D4-E936-1B48-A6C7-97755860A1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C71AE-6C50-B84E-8B1E-B070DBE127E6}" type="datetimeFigureOut">
              <a:rPr lang="en-US" smtClean="0"/>
              <a:t>2/11/16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50E0-7E4A-3041-8067-F7601F1F7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050" y="105467"/>
            <a:ext cx="2499289" cy="6316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78" y="677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45319" y="330373"/>
            <a:ext cx="2494021" cy="12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0132" y="328779"/>
            <a:ext cx="24938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_row: </a:t>
            </a:r>
            <a:r>
              <a:rPr lang="en-US" sz="11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latin typeface="Times New Roman" charset="0"/>
                <a:ea typeface="Times New Roman" charset="0"/>
                <a:cs typeface="Times New Roman" charset="0"/>
              </a:rPr>
              <a:t>nt</a:t>
            </a: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_column: </a:t>
            </a:r>
            <a:r>
              <a:rPr lang="en-US" sz="11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latin typeface="Times New Roman" charset="0"/>
                <a:ea typeface="Times New Roman" charset="0"/>
                <a:cs typeface="Times New Roman" charset="0"/>
              </a:rPr>
              <a:t>nt</a:t>
            </a:r>
            <a:endParaRPr lang="en-US" sz="11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_data: </a:t>
            </a:r>
            <a:r>
              <a:rPr lang="en-US" sz="1100" dirty="0" err="1" smtClean="0">
                <a:latin typeface="Times New Roman" charset="0"/>
                <a:ea typeface="Times New Roman" charset="0"/>
                <a:cs typeface="Times New Roman" charset="0"/>
              </a:rPr>
              <a:t>dict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 {[</a:t>
            </a:r>
            <a:r>
              <a:rPr lang="en-US" sz="110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]: [list of </a:t>
            </a:r>
            <a:r>
              <a:rPr lang="en-US" sz="1100" dirty="0" err="1" smtClean="0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]}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31396" y="957129"/>
            <a:ext cx="249402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5319" y="981449"/>
            <a:ext cx="260730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__(self , row=1, column=1, data):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None</a:t>
            </a: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multiply(self,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/Matrix) -&gt; Matrix</a:t>
            </a: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subtract(self,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Matrix) -&gt; Matrix</a:t>
            </a: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add(self,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Matrix) -&gt; Matrix</a:t>
            </a:r>
          </a:p>
          <a:p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get_column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column_num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=1):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set_column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column_num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=1, data):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get_row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row_num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=1):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et_row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row_num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=1, data):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get(self, row = 1, column = 1):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et(self, row = 1, column =1,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swap_rows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(self, row1, row2):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wap_columns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(self, column1, column2):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eterminant(self):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/ float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ranspose(self):</a:t>
            </a:r>
          </a:p>
          <a:p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Matrix) -&gt; Matrix</a:t>
            </a: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__(self):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is_numeric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(Matrix) -&gt; bool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51827" y="115875"/>
            <a:ext cx="2644460" cy="2296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145" y="11767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SquareMatrix</a:t>
            </a:r>
            <a:endParaRPr 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51827" y="796074"/>
            <a:ext cx="273664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__(self, row=1, data)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SquareMatrix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None</a:t>
            </a:r>
          </a:p>
          <a:p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get_diagonal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(self)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SquareMatrix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multiply(self,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SquareMatrix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/Matrix)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SquareMatrix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swap(self, rc1, number, rc2, number)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SquareMatrix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str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SquareMatrix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251827" y="379284"/>
            <a:ext cx="2664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51827" y="715616"/>
            <a:ext cx="2664178" cy="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81712" y="105467"/>
            <a:ext cx="3179076" cy="4209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40923" y="70795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4872" y="720710"/>
            <a:ext cx="33505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__(self, row=1, data)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list of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None</a:t>
            </a: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multiply(self,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/Matrix)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subtract(self,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Matrix)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add(self,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Matrix)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-&gt;Symmetric 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set_column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column_num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=1, data):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set_row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row_num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=1, data):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set(self, row = 1, column = 1, data)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swap_rows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row1, row2):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SymetricMatrix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swap_columns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column1, column2):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make_symmetric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(self):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SymmetricMatrix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681713" y="413088"/>
            <a:ext cx="3179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3160946" y="2449665"/>
            <a:ext cx="2792842" cy="4347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3265" y="245146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3187" y="3058904"/>
            <a:ext cx="2948243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init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__(self, row=1, 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None</a:t>
            </a: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multiply(self,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/Matrix)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subtract(self,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Matrix)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add(self,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Matrix)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set_column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column_num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=1, data):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-&gt; </a:t>
            </a:r>
          </a:p>
          <a:p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set_row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</a:t>
            </a:r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row_num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=1, data):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List of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set(self, row = 1, column = 1, data)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obj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swap_rows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row1, row2):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-&gt;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 err="1">
                <a:latin typeface="Times New Roman" charset="0"/>
                <a:ea typeface="Times New Roman" charset="0"/>
                <a:cs typeface="Times New Roman" charset="0"/>
              </a:rPr>
              <a:t>swap_columns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(self, column1, column2):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-US" sz="1100" dirty="0" err="1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Int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endParaRPr lang="en-US" sz="1100" dirty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_</a:t>
            </a:r>
            <a:r>
              <a:rPr lang="en-US" sz="1100" b="1" dirty="0" err="1" smtClean="0">
                <a:latin typeface="Times New Roman" charset="0"/>
                <a:ea typeface="Times New Roman" charset="0"/>
                <a:cs typeface="Times New Roman" charset="0"/>
              </a:rPr>
              <a:t>make_identitcal</a:t>
            </a:r>
            <a:r>
              <a:rPr lang="en-US" sz="1100" b="1" dirty="0" smtClean="0">
                <a:latin typeface="Times New Roman" charset="0"/>
                <a:ea typeface="Times New Roman" charset="0"/>
                <a:cs typeface="Times New Roman" charset="0"/>
              </a:rPr>
              <a:t>(self</a:t>
            </a:r>
            <a:r>
              <a:rPr lang="en-US" sz="1100" b="1" dirty="0">
                <a:latin typeface="Times New Roman" charset="0"/>
                <a:ea typeface="Times New Roman" charset="0"/>
                <a:cs typeface="Times New Roman" charset="0"/>
              </a:rPr>
              <a:t>):</a:t>
            </a:r>
          </a:p>
          <a:p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 -&gt; </a:t>
            </a:r>
            <a:r>
              <a: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Diagonal</a:t>
            </a:r>
            <a:r>
              <a:rPr lang="en-US" sz="1100" dirty="0" err="1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Matrix</a:t>
            </a:r>
            <a:r>
              <a:rPr lang="en-US" sz="11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endParaRPr lang="en-US" sz="1100" dirty="0" smtClean="0">
              <a:solidFill>
                <a:schemeClr val="accent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160947" y="2759240"/>
            <a:ext cx="2819365" cy="25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160947" y="2980205"/>
            <a:ext cx="2819365" cy="6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>
            <a:off x="2647995" y="234573"/>
            <a:ext cx="603830" cy="3060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10800000">
            <a:off x="5907146" y="234574"/>
            <a:ext cx="774566" cy="3060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endCxn id="26" idx="1"/>
          </p:cNvCxnSpPr>
          <p:nvPr/>
        </p:nvCxnSpPr>
        <p:spPr>
          <a:xfrm flipV="1">
            <a:off x="5976128" y="2210420"/>
            <a:ext cx="705584" cy="4484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681713" y="679300"/>
            <a:ext cx="3179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8795494" y="1179250"/>
            <a:ext cx="6279329" cy="5879866"/>
            <a:chOff x="10303159" y="1646107"/>
            <a:chExt cx="6279329" cy="5879866"/>
          </a:xfrm>
        </p:grpSpPr>
        <p:sp>
          <p:nvSpPr>
            <p:cNvPr id="30" name="Rectangle 29"/>
            <p:cNvSpPr/>
            <p:nvPr/>
          </p:nvSpPr>
          <p:spPr>
            <a:xfrm>
              <a:off x="11428521" y="4889112"/>
              <a:ext cx="1914918" cy="5525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3" name="Straight Connector 32"/>
            <p:cNvCxnSpPr>
              <a:endCxn id="30" idx="3"/>
            </p:cNvCxnSpPr>
            <p:nvPr/>
          </p:nvCxnSpPr>
          <p:spPr>
            <a:xfrm flipV="1">
              <a:off x="11428521" y="5165391"/>
              <a:ext cx="1914918" cy="428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1428521" y="5293180"/>
              <a:ext cx="1914918" cy="9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1764618" y="4880578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Times New Roman" charset="0"/>
                  <a:ea typeface="Times New Roman" charset="0"/>
                  <a:cs typeface="Times New Roman" charset="0"/>
                </a:rPr>
                <a:t>Exceptions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477708" y="6584166"/>
              <a:ext cx="2564609" cy="653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477708" y="7264363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10477708" y="6919231"/>
              <a:ext cx="2585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457161" y="7028673"/>
              <a:ext cx="2585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927839" y="6589903"/>
              <a:ext cx="1611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Times New Roman" charset="0"/>
                  <a:ea typeface="Times New Roman" charset="0"/>
                  <a:cs typeface="Times New Roman" charset="0"/>
                </a:rPr>
                <a:t>MatrixOutOfBound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691470" y="3685990"/>
              <a:ext cx="1894018" cy="7805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524773" y="7153221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9" name="Straight Connector 48"/>
            <p:cNvCxnSpPr>
              <a:endCxn id="47" idx="3"/>
            </p:cNvCxnSpPr>
            <p:nvPr/>
          </p:nvCxnSpPr>
          <p:spPr>
            <a:xfrm flipV="1">
              <a:off x="11691470" y="4076287"/>
              <a:ext cx="1894018" cy="31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1691534" y="4282100"/>
              <a:ext cx="1893954" cy="8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1872970" y="3724921"/>
              <a:ext cx="1332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latin typeface="Times New Roman" charset="0"/>
                  <a:ea typeface="Times New Roman" charset="0"/>
                  <a:cs typeface="Times New Roman" charset="0"/>
                </a:rPr>
                <a:t>MatrixNot2By2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470855" y="1646107"/>
              <a:ext cx="1872584" cy="9585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397757" y="709508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1493994" y="1983023"/>
              <a:ext cx="1872584" cy="155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461940" y="2210820"/>
              <a:ext cx="1872584" cy="166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11573710" y="1678242"/>
              <a:ext cx="15311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MatrixNotNumber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303159" y="5674801"/>
              <a:ext cx="2585156" cy="5555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215953" y="6004119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100" dirty="0" smtClean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303159" y="6009867"/>
              <a:ext cx="2585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0303159" y="6157583"/>
              <a:ext cx="2585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0753290" y="5680539"/>
              <a:ext cx="1552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MatrixIllegalMove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65" name="Curved Connector 64"/>
            <p:cNvCxnSpPr>
              <a:endCxn id="30" idx="1"/>
            </p:cNvCxnSpPr>
            <p:nvPr/>
          </p:nvCxnSpPr>
          <p:spPr>
            <a:xfrm flipV="1">
              <a:off x="10825982" y="5165391"/>
              <a:ext cx="602539" cy="49134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rot="5400000" flipH="1" flipV="1">
              <a:off x="12354958" y="5825693"/>
              <a:ext cx="1126620" cy="373259"/>
            </a:xfrm>
            <a:prstGeom prst="curvedConnector3">
              <a:avLst>
                <a:gd name="adj1" fmla="val 1508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>
              <a:stCxn id="47" idx="2"/>
            </p:cNvCxnSpPr>
            <p:nvPr/>
          </p:nvCxnSpPr>
          <p:spPr>
            <a:xfrm rot="5400000">
              <a:off x="12311704" y="4553113"/>
              <a:ext cx="413304" cy="24024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16200000" flipH="1">
              <a:off x="10405457" y="3678603"/>
              <a:ext cx="2249009" cy="11821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144304" y="4783050"/>
            <a:ext cx="2624666" cy="1182394"/>
            <a:chOff x="3363808" y="6992794"/>
            <a:chExt cx="2624666" cy="1182394"/>
          </a:xfrm>
        </p:grpSpPr>
        <p:sp>
          <p:nvSpPr>
            <p:cNvPr id="69" name="Rectangle 68"/>
            <p:cNvSpPr/>
            <p:nvPr/>
          </p:nvSpPr>
          <p:spPr>
            <a:xfrm>
              <a:off x="3403317" y="6992794"/>
              <a:ext cx="2585157" cy="11823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215636" y="6994591"/>
              <a:ext cx="1231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Times New Roman" charset="0"/>
                  <a:ea typeface="Times New Roman" charset="0"/>
                  <a:cs typeface="Times New Roman" charset="0"/>
                </a:rPr>
                <a:t>IdentityMatrix</a:t>
              </a:r>
              <a:endParaRPr lang="en-US" sz="11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3403318" y="7327859"/>
              <a:ext cx="2585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403318" y="7592533"/>
              <a:ext cx="25851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363808" y="7591023"/>
              <a:ext cx="241098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latin typeface="Times New Roman" charset="0"/>
                  <a:ea typeface="Times New Roman" charset="0"/>
                  <a:cs typeface="Times New Roman" charset="0"/>
                </a:rPr>
                <a:t>__</a:t>
              </a:r>
              <a:r>
                <a:rPr lang="en-US" sz="1100" b="1" dirty="0" err="1">
                  <a:latin typeface="Times New Roman" charset="0"/>
                  <a:ea typeface="Times New Roman" charset="0"/>
                  <a:cs typeface="Times New Roman" charset="0"/>
                </a:rPr>
                <a:t>init</a:t>
              </a:r>
              <a:r>
                <a:rPr lang="en-US" sz="1100" b="1" dirty="0">
                  <a:latin typeface="Times New Roman" charset="0"/>
                  <a:ea typeface="Times New Roman" charset="0"/>
                  <a:cs typeface="Times New Roman" charset="0"/>
                </a:rPr>
                <a:t>__(self, </a:t>
              </a:r>
              <a:r>
                <a:rPr lang="en-US" sz="1100" b="1" dirty="0" smtClean="0">
                  <a:latin typeface="Times New Roman" charset="0"/>
                  <a:ea typeface="Times New Roman" charset="0"/>
                  <a:cs typeface="Times New Roman" charset="0"/>
                </a:rPr>
                <a:t>row=1)</a:t>
              </a:r>
              <a:endParaRPr lang="en-US" sz="1100" b="1" dirty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sz="1100" dirty="0" smtClean="0">
                  <a:solidFill>
                    <a:schemeClr val="accent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(</a:t>
              </a:r>
              <a:r>
                <a:rPr lang="en-US" sz="1100" dirty="0" err="1" smtClean="0">
                  <a:solidFill>
                    <a:schemeClr val="accent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IdentityMatrix</a:t>
              </a:r>
              <a:r>
                <a:rPr lang="en-US" sz="1100" dirty="0">
                  <a:solidFill>
                    <a:schemeClr val="accent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 </a:t>
              </a:r>
              <a:r>
                <a:rPr lang="en-US" sz="1100" dirty="0" err="1">
                  <a:solidFill>
                    <a:schemeClr val="accent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int</a:t>
              </a:r>
              <a:r>
                <a:rPr lang="en-US" sz="1100" dirty="0" smtClean="0">
                  <a:solidFill>
                    <a:schemeClr val="accent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,) </a:t>
              </a:r>
              <a:r>
                <a:rPr lang="en-US" sz="1100" dirty="0">
                  <a:solidFill>
                    <a:schemeClr val="accent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-&gt; None</a:t>
              </a:r>
            </a:p>
          </p:txBody>
        </p:sp>
      </p:grpSp>
      <p:cxnSp>
        <p:nvCxnSpPr>
          <p:cNvPr id="73" name="Curved Connector 72"/>
          <p:cNvCxnSpPr/>
          <p:nvPr/>
        </p:nvCxnSpPr>
        <p:spPr>
          <a:xfrm rot="10800000">
            <a:off x="5988475" y="4391314"/>
            <a:ext cx="1324985" cy="3908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643</Words>
  <Application>Microsoft Macintosh PowerPoint</Application>
  <PresentationFormat>Widescreen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 Yang</dc:creator>
  <cp:lastModifiedBy>Chin Yang</cp:lastModifiedBy>
  <cp:revision>18</cp:revision>
  <dcterms:created xsi:type="dcterms:W3CDTF">2016-01-28T21:56:48Z</dcterms:created>
  <dcterms:modified xsi:type="dcterms:W3CDTF">2016-02-11T22:17:44Z</dcterms:modified>
</cp:coreProperties>
</file>