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p:regular r:id="rId24"/>
      <p:bold r:id="rId25"/>
      <p:italic r:id="rId26"/>
      <p:boldItalic r:id="rId27"/>
    </p:embeddedFont>
    <p:embeddedFont>
      <p:font typeface="Oxygen"/>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46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442FD3-2E88-411D-AB9E-3E7D5FA3F917}">
  <a:tblStyle styleId="{4D442FD3-2E88-411D-AB9E-3E7D5FA3F91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69"/>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Oxygen-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xygen-bold.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1cd03ffeb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1cd03ffeb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829272ba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e829272ba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e829272ba6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e829272ba6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829272ba6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e829272ba6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829272ba6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829272ba6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829272ba6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e829272ba6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e829272ba6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e829272ba6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829272ba6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e829272ba6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7cc7f42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7cc7f42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7cc7f42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7cc7f42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7cc7f422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7cc7f422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MHC and MSH regions </a:t>
            </a:r>
            <a:r>
              <a:rPr lang="en-GB"/>
              <a:t>excluded.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e829272ba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e829272ba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MHC and MSH regions excluded. Reduction from </a:t>
            </a:r>
            <a:r>
              <a:rPr lang="en-GB"/>
              <a:t>original</a:t>
            </a:r>
            <a:r>
              <a:rPr lang="en-GB"/>
              <a:t> by about 45%</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7cc7f422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7cc7f422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7cc7f422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7cc7f422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7cc7f42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7cc7f42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e7cc7f422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e7cc7f422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e7cc7f422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e7cc7f422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817750" y="1246275"/>
            <a:ext cx="4374000" cy="20526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1A4565"/>
              </a:buClr>
              <a:buSzPts val="3000"/>
              <a:buNone/>
              <a:defRPr sz="3000">
                <a:solidFill>
                  <a:srgbClr val="1A4565"/>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0" name="Google Shape;10;p2"/>
          <p:cNvPicPr preferRelativeResize="0"/>
          <p:nvPr/>
        </p:nvPicPr>
        <p:blipFill>
          <a:blip r:embed="rId3">
            <a:alphaModFix/>
          </a:blip>
          <a:stretch>
            <a:fillRect/>
          </a:stretch>
        </p:blipFill>
        <p:spPr>
          <a:xfrm>
            <a:off x="817750" y="439900"/>
            <a:ext cx="1929851" cy="582351"/>
          </a:xfrm>
          <a:prstGeom prst="rect">
            <a:avLst/>
          </a:prstGeom>
          <a:noFill/>
          <a:ln>
            <a:noFill/>
          </a:ln>
        </p:spPr>
      </p:pic>
      <p:sp>
        <p:nvSpPr>
          <p:cNvPr id="11" name="Google Shape;11;p2"/>
          <p:cNvSpPr txBox="1"/>
          <p:nvPr>
            <p:ph idx="1" type="subTitle"/>
          </p:nvPr>
        </p:nvSpPr>
        <p:spPr>
          <a:xfrm>
            <a:off x="817750" y="3426650"/>
            <a:ext cx="1018500" cy="473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A4565"/>
              </a:buClr>
              <a:buSzPts val="1200"/>
              <a:buFont typeface="Roboto"/>
              <a:buNone/>
              <a:defRPr b="1" sz="1200">
                <a:solidFill>
                  <a:srgbClr val="1A456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 name="Google Shape;12;p2"/>
          <p:cNvSpPr txBox="1"/>
          <p:nvPr>
            <p:ph idx="2" type="subTitle"/>
          </p:nvPr>
        </p:nvSpPr>
        <p:spPr>
          <a:xfrm>
            <a:off x="2160700" y="3647175"/>
            <a:ext cx="1018500" cy="473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A4565"/>
              </a:buClr>
              <a:buSzPts val="1200"/>
              <a:buFont typeface="Roboto"/>
              <a:buNone/>
              <a:defRPr b="1" sz="1200">
                <a:solidFill>
                  <a:srgbClr val="1A456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3" type="subTitle"/>
          </p:nvPr>
        </p:nvSpPr>
        <p:spPr>
          <a:xfrm>
            <a:off x="3686825" y="3426650"/>
            <a:ext cx="1018500" cy="473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A4565"/>
              </a:buClr>
              <a:buSzPts val="1200"/>
              <a:buFont typeface="Roboto"/>
              <a:buNone/>
              <a:defRPr sz="1200">
                <a:solidFill>
                  <a:srgbClr val="1A456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diagonal">
  <p:cSld name="TITLE_AND_TWO_COLUMNS_2">
    <p:spTree>
      <p:nvGrpSpPr>
        <p:cNvPr id="49" name="Shape 49"/>
        <p:cNvGrpSpPr/>
        <p:nvPr/>
      </p:nvGrpSpPr>
      <p:grpSpPr>
        <a:xfrm>
          <a:off x="0" y="0"/>
          <a:ext cx="0" cy="0"/>
          <a:chOff x="0" y="0"/>
          <a:chExt cx="0" cy="0"/>
        </a:xfrm>
      </p:grpSpPr>
      <p:sp>
        <p:nvSpPr>
          <p:cNvPr id="50" name="Google Shape;50;p11"/>
          <p:cNvSpPr txBox="1"/>
          <p:nvPr>
            <p:ph idx="1" type="body"/>
          </p:nvPr>
        </p:nvSpPr>
        <p:spPr>
          <a:xfrm>
            <a:off x="965425" y="1303275"/>
            <a:ext cx="2925000" cy="2063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51" name="Google Shape;51;p11"/>
          <p:cNvPicPr preferRelativeResize="0"/>
          <p:nvPr/>
        </p:nvPicPr>
        <p:blipFill>
          <a:blip r:embed="rId2">
            <a:alphaModFix/>
          </a:blip>
          <a:stretch>
            <a:fillRect/>
          </a:stretch>
        </p:blipFill>
        <p:spPr>
          <a:xfrm>
            <a:off x="8178000" y="4774450"/>
            <a:ext cx="832998" cy="251375"/>
          </a:xfrm>
          <a:prstGeom prst="rect">
            <a:avLst/>
          </a:prstGeom>
          <a:noFill/>
          <a:ln>
            <a:noFill/>
          </a:ln>
        </p:spPr>
      </p:pic>
      <p:sp>
        <p:nvSpPr>
          <p:cNvPr id="52" name="Google Shape;52;p11"/>
          <p:cNvSpPr/>
          <p:nvPr/>
        </p:nvSpPr>
        <p:spPr>
          <a:xfrm rot="10800000">
            <a:off x="2177100" y="0"/>
            <a:ext cx="6966900" cy="3682200"/>
          </a:xfrm>
          <a:prstGeom prst="rtTriangle">
            <a:avLst/>
          </a:prstGeom>
          <a:solidFill>
            <a:srgbClr val="71AC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p:nvPr/>
        </p:nvSpPr>
        <p:spPr>
          <a:xfrm flipH="1" rot="5400000">
            <a:off x="1035625" y="1768050"/>
            <a:ext cx="2339700" cy="4411200"/>
          </a:xfrm>
          <a:prstGeom prst="rtTriangle">
            <a:avLst/>
          </a:prstGeom>
          <a:solidFill>
            <a:srgbClr val="1A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p:nvPr/>
        </p:nvSpPr>
        <p:spPr>
          <a:xfrm>
            <a:off x="3527434" y="547743"/>
            <a:ext cx="673500" cy="673500"/>
          </a:xfrm>
          <a:prstGeom prst="ellipse">
            <a:avLst/>
          </a:prstGeom>
          <a:solidFill>
            <a:srgbClr val="1A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p:nvPr/>
        </p:nvSpPr>
        <p:spPr>
          <a:xfrm>
            <a:off x="7184109" y="2516443"/>
            <a:ext cx="673500" cy="673500"/>
          </a:xfrm>
          <a:prstGeom prst="ellipse">
            <a:avLst/>
          </a:prstGeom>
          <a:solidFill>
            <a:srgbClr val="1A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type="title"/>
          </p:nvPr>
        </p:nvSpPr>
        <p:spPr>
          <a:xfrm>
            <a:off x="4912775" y="445025"/>
            <a:ext cx="3919500" cy="10884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2800"/>
              <a:buNone/>
              <a:defRPr/>
            </a:lvl1pPr>
            <a:lvl2pPr lvl="1" rtl="0" algn="r">
              <a:spcBef>
                <a:spcPts val="0"/>
              </a:spcBef>
              <a:spcAft>
                <a:spcPts val="0"/>
              </a:spcAft>
              <a:buSzPts val="2800"/>
              <a:buFont typeface="Oxygen"/>
              <a:buNone/>
              <a:defRPr b="1">
                <a:latin typeface="Oxygen"/>
                <a:ea typeface="Oxygen"/>
                <a:cs typeface="Oxygen"/>
                <a:sym typeface="Oxygen"/>
              </a:defRPr>
            </a:lvl2pPr>
            <a:lvl3pPr lvl="2" rtl="0" algn="r">
              <a:spcBef>
                <a:spcPts val="0"/>
              </a:spcBef>
              <a:spcAft>
                <a:spcPts val="0"/>
              </a:spcAft>
              <a:buSzPts val="2800"/>
              <a:buFont typeface="Oxygen"/>
              <a:buNone/>
              <a:defRPr b="1">
                <a:latin typeface="Oxygen"/>
                <a:ea typeface="Oxygen"/>
                <a:cs typeface="Oxygen"/>
                <a:sym typeface="Oxygen"/>
              </a:defRPr>
            </a:lvl3pPr>
            <a:lvl4pPr lvl="3" rtl="0" algn="r">
              <a:spcBef>
                <a:spcPts val="0"/>
              </a:spcBef>
              <a:spcAft>
                <a:spcPts val="0"/>
              </a:spcAft>
              <a:buSzPts val="2800"/>
              <a:buFont typeface="Oxygen"/>
              <a:buNone/>
              <a:defRPr b="1">
                <a:latin typeface="Oxygen"/>
                <a:ea typeface="Oxygen"/>
                <a:cs typeface="Oxygen"/>
                <a:sym typeface="Oxygen"/>
              </a:defRPr>
            </a:lvl4pPr>
            <a:lvl5pPr lvl="4" rtl="0" algn="r">
              <a:spcBef>
                <a:spcPts val="0"/>
              </a:spcBef>
              <a:spcAft>
                <a:spcPts val="0"/>
              </a:spcAft>
              <a:buSzPts val="2800"/>
              <a:buFont typeface="Oxygen"/>
              <a:buNone/>
              <a:defRPr b="1">
                <a:latin typeface="Oxygen"/>
                <a:ea typeface="Oxygen"/>
                <a:cs typeface="Oxygen"/>
                <a:sym typeface="Oxygen"/>
              </a:defRPr>
            </a:lvl5pPr>
            <a:lvl6pPr lvl="5" rtl="0" algn="r">
              <a:spcBef>
                <a:spcPts val="0"/>
              </a:spcBef>
              <a:spcAft>
                <a:spcPts val="0"/>
              </a:spcAft>
              <a:buSzPts val="2800"/>
              <a:buFont typeface="Oxygen"/>
              <a:buNone/>
              <a:defRPr b="1">
                <a:latin typeface="Oxygen"/>
                <a:ea typeface="Oxygen"/>
                <a:cs typeface="Oxygen"/>
                <a:sym typeface="Oxygen"/>
              </a:defRPr>
            </a:lvl6pPr>
            <a:lvl7pPr lvl="6" rtl="0" algn="r">
              <a:spcBef>
                <a:spcPts val="0"/>
              </a:spcBef>
              <a:spcAft>
                <a:spcPts val="0"/>
              </a:spcAft>
              <a:buSzPts val="2800"/>
              <a:buFont typeface="Oxygen"/>
              <a:buNone/>
              <a:defRPr b="1">
                <a:latin typeface="Oxygen"/>
                <a:ea typeface="Oxygen"/>
                <a:cs typeface="Oxygen"/>
                <a:sym typeface="Oxygen"/>
              </a:defRPr>
            </a:lvl7pPr>
            <a:lvl8pPr lvl="7" rtl="0" algn="r">
              <a:spcBef>
                <a:spcPts val="0"/>
              </a:spcBef>
              <a:spcAft>
                <a:spcPts val="0"/>
              </a:spcAft>
              <a:buSzPts val="2800"/>
              <a:buFont typeface="Oxygen"/>
              <a:buNone/>
              <a:defRPr b="1">
                <a:latin typeface="Oxygen"/>
                <a:ea typeface="Oxygen"/>
                <a:cs typeface="Oxygen"/>
                <a:sym typeface="Oxygen"/>
              </a:defRPr>
            </a:lvl8pPr>
            <a:lvl9pPr lvl="8" rtl="0" algn="r">
              <a:spcBef>
                <a:spcPts val="0"/>
              </a:spcBef>
              <a:spcAft>
                <a:spcPts val="0"/>
              </a:spcAft>
              <a:buSzPts val="2800"/>
              <a:buFont typeface="Oxygen"/>
              <a:buNone/>
              <a:defRPr b="1">
                <a:latin typeface="Oxygen"/>
                <a:ea typeface="Oxygen"/>
                <a:cs typeface="Oxygen"/>
                <a:sym typeface="Oxygen"/>
              </a:defRPr>
            </a:lvl9pPr>
          </a:lstStyle>
          <a:p/>
        </p:txBody>
      </p:sp>
      <p:sp>
        <p:nvSpPr>
          <p:cNvPr id="57" name="Google Shape;57;p11"/>
          <p:cNvSpPr txBox="1"/>
          <p:nvPr>
            <p:ph idx="2" type="subTitle"/>
          </p:nvPr>
        </p:nvSpPr>
        <p:spPr>
          <a:xfrm>
            <a:off x="965425" y="629475"/>
            <a:ext cx="2480100" cy="454500"/>
          </a:xfrm>
          <a:prstGeom prst="rect">
            <a:avLst/>
          </a:prstGeom>
        </p:spPr>
        <p:txBody>
          <a:bodyPr anchorCtr="0" anchor="t" bIns="91425" lIns="91425" spcFirstLastPara="1" rIns="91425" wrap="square" tIns="91425">
            <a:normAutofit/>
          </a:bodyPr>
          <a:lstStyle>
            <a:lvl1pPr lvl="0" rtl="0">
              <a:spcBef>
                <a:spcPts val="0"/>
              </a:spcBef>
              <a:spcAft>
                <a:spcPts val="0"/>
              </a:spcAft>
              <a:buSzPts val="1600"/>
              <a:buNone/>
              <a:defRPr b="1"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8" name="Google Shape;58;p11"/>
          <p:cNvSpPr txBox="1"/>
          <p:nvPr>
            <p:ph idx="3" type="body"/>
          </p:nvPr>
        </p:nvSpPr>
        <p:spPr>
          <a:xfrm>
            <a:off x="4571700" y="3345075"/>
            <a:ext cx="2925000" cy="20637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9" name="Google Shape;59;p11"/>
          <p:cNvSpPr txBox="1"/>
          <p:nvPr>
            <p:ph idx="4" type="subTitle"/>
          </p:nvPr>
        </p:nvSpPr>
        <p:spPr>
          <a:xfrm>
            <a:off x="4571700" y="2671275"/>
            <a:ext cx="2480100" cy="454500"/>
          </a:xfrm>
          <a:prstGeom prst="rect">
            <a:avLst/>
          </a:prstGeom>
        </p:spPr>
        <p:txBody>
          <a:bodyPr anchorCtr="0" anchor="t" bIns="91425" lIns="91425" spcFirstLastPara="1" rIns="91425" wrap="square" tIns="91425">
            <a:normAutofit/>
          </a:bodyPr>
          <a:lstStyle>
            <a:lvl1pPr lvl="0" rtl="0">
              <a:spcBef>
                <a:spcPts val="0"/>
              </a:spcBef>
              <a:spcAft>
                <a:spcPts val="0"/>
              </a:spcAft>
              <a:buSzPts val="1600"/>
              <a:buNone/>
              <a:defRPr b="1"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dark">
  <p:cSld name="TITLE_AND_TWO_COLUMNS_1">
    <p:bg>
      <p:bgPr>
        <a:solidFill>
          <a:srgbClr val="1A4565"/>
        </a:solidFill>
      </p:bgPr>
    </p:bg>
    <p:spTree>
      <p:nvGrpSpPr>
        <p:cNvPr id="60" name="Shape 60"/>
        <p:cNvGrpSpPr/>
        <p:nvPr/>
      </p:nvGrpSpPr>
      <p:grpSpPr>
        <a:xfrm>
          <a:off x="0" y="0"/>
          <a:ext cx="0" cy="0"/>
          <a:chOff x="0" y="0"/>
          <a:chExt cx="0" cy="0"/>
        </a:xfrm>
      </p:grpSpPr>
      <p:sp>
        <p:nvSpPr>
          <p:cNvPr id="61" name="Google Shape;61;p1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EFEFEF"/>
              </a:buClr>
              <a:buSzPts val="2800"/>
              <a:buNone/>
              <a:defRPr>
                <a:solidFill>
                  <a:srgbClr val="EFEFEF"/>
                </a:solidFill>
              </a:defRPr>
            </a:lvl1pPr>
            <a:lvl2pPr lvl="1" rtl="0">
              <a:spcBef>
                <a:spcPts val="0"/>
              </a:spcBef>
              <a:spcAft>
                <a:spcPts val="0"/>
              </a:spcAft>
              <a:buClr>
                <a:srgbClr val="EFEFEF"/>
              </a:buClr>
              <a:buSzPts val="2800"/>
              <a:buNone/>
              <a:defRPr>
                <a:solidFill>
                  <a:srgbClr val="EFEFEF"/>
                </a:solidFill>
              </a:defRPr>
            </a:lvl2pPr>
            <a:lvl3pPr lvl="2" rtl="0">
              <a:spcBef>
                <a:spcPts val="0"/>
              </a:spcBef>
              <a:spcAft>
                <a:spcPts val="0"/>
              </a:spcAft>
              <a:buClr>
                <a:srgbClr val="EFEFEF"/>
              </a:buClr>
              <a:buSzPts val="2800"/>
              <a:buNone/>
              <a:defRPr>
                <a:solidFill>
                  <a:srgbClr val="EFEFEF"/>
                </a:solidFill>
              </a:defRPr>
            </a:lvl3pPr>
            <a:lvl4pPr lvl="3" rtl="0">
              <a:spcBef>
                <a:spcPts val="0"/>
              </a:spcBef>
              <a:spcAft>
                <a:spcPts val="0"/>
              </a:spcAft>
              <a:buClr>
                <a:srgbClr val="EFEFEF"/>
              </a:buClr>
              <a:buSzPts val="2800"/>
              <a:buNone/>
              <a:defRPr>
                <a:solidFill>
                  <a:srgbClr val="EFEFEF"/>
                </a:solidFill>
              </a:defRPr>
            </a:lvl4pPr>
            <a:lvl5pPr lvl="4" rtl="0">
              <a:spcBef>
                <a:spcPts val="0"/>
              </a:spcBef>
              <a:spcAft>
                <a:spcPts val="0"/>
              </a:spcAft>
              <a:buClr>
                <a:srgbClr val="EFEFEF"/>
              </a:buClr>
              <a:buSzPts val="2800"/>
              <a:buNone/>
              <a:defRPr>
                <a:solidFill>
                  <a:srgbClr val="EFEFEF"/>
                </a:solidFill>
              </a:defRPr>
            </a:lvl5pPr>
            <a:lvl6pPr lvl="5" rtl="0">
              <a:spcBef>
                <a:spcPts val="0"/>
              </a:spcBef>
              <a:spcAft>
                <a:spcPts val="0"/>
              </a:spcAft>
              <a:buClr>
                <a:srgbClr val="EFEFEF"/>
              </a:buClr>
              <a:buSzPts val="2800"/>
              <a:buNone/>
              <a:defRPr>
                <a:solidFill>
                  <a:srgbClr val="EFEFEF"/>
                </a:solidFill>
              </a:defRPr>
            </a:lvl6pPr>
            <a:lvl7pPr lvl="6" rtl="0">
              <a:spcBef>
                <a:spcPts val="0"/>
              </a:spcBef>
              <a:spcAft>
                <a:spcPts val="0"/>
              </a:spcAft>
              <a:buClr>
                <a:srgbClr val="EFEFEF"/>
              </a:buClr>
              <a:buSzPts val="2800"/>
              <a:buNone/>
              <a:defRPr>
                <a:solidFill>
                  <a:srgbClr val="EFEFEF"/>
                </a:solidFill>
              </a:defRPr>
            </a:lvl7pPr>
            <a:lvl8pPr lvl="7" rtl="0">
              <a:spcBef>
                <a:spcPts val="0"/>
              </a:spcBef>
              <a:spcAft>
                <a:spcPts val="0"/>
              </a:spcAft>
              <a:buClr>
                <a:srgbClr val="EFEFEF"/>
              </a:buClr>
              <a:buSzPts val="2800"/>
              <a:buNone/>
              <a:defRPr>
                <a:solidFill>
                  <a:srgbClr val="EFEFEF"/>
                </a:solidFill>
              </a:defRPr>
            </a:lvl8pPr>
            <a:lvl9pPr lvl="8" rtl="0">
              <a:spcBef>
                <a:spcPts val="0"/>
              </a:spcBef>
              <a:spcAft>
                <a:spcPts val="0"/>
              </a:spcAft>
              <a:buClr>
                <a:srgbClr val="EFEFEF"/>
              </a:buClr>
              <a:buSzPts val="2800"/>
              <a:buNone/>
              <a:defRPr>
                <a:solidFill>
                  <a:srgbClr val="EFEFEF"/>
                </a:solidFill>
              </a:defRPr>
            </a:lvl9pPr>
          </a:lstStyle>
          <a:p/>
        </p:txBody>
      </p:sp>
      <p:sp>
        <p:nvSpPr>
          <p:cNvPr id="62" name="Google Shape;62;p12"/>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EFEFEF"/>
              </a:buClr>
              <a:buSzPts val="1400"/>
              <a:buChar char="●"/>
              <a:defRPr sz="1400">
                <a:solidFill>
                  <a:srgbClr val="EFEFEF"/>
                </a:solidFill>
              </a:defRPr>
            </a:lvl1pPr>
            <a:lvl2pPr indent="-304800" lvl="1" marL="914400" rtl="0">
              <a:spcBef>
                <a:spcPts val="0"/>
              </a:spcBef>
              <a:spcAft>
                <a:spcPts val="0"/>
              </a:spcAft>
              <a:buClr>
                <a:srgbClr val="EFEFEF"/>
              </a:buClr>
              <a:buSzPts val="1200"/>
              <a:buChar char="○"/>
              <a:defRPr sz="1200">
                <a:solidFill>
                  <a:srgbClr val="EFEFEF"/>
                </a:solidFill>
              </a:defRPr>
            </a:lvl2pPr>
            <a:lvl3pPr indent="-304800" lvl="2" marL="1371600" rtl="0">
              <a:spcBef>
                <a:spcPts val="0"/>
              </a:spcBef>
              <a:spcAft>
                <a:spcPts val="0"/>
              </a:spcAft>
              <a:buClr>
                <a:srgbClr val="EFEFEF"/>
              </a:buClr>
              <a:buSzPts val="1200"/>
              <a:buChar char="■"/>
              <a:defRPr sz="1200">
                <a:solidFill>
                  <a:srgbClr val="EFEFEF"/>
                </a:solidFill>
              </a:defRPr>
            </a:lvl3pPr>
            <a:lvl4pPr indent="-304800" lvl="3" marL="1828800" rtl="0">
              <a:spcBef>
                <a:spcPts val="0"/>
              </a:spcBef>
              <a:spcAft>
                <a:spcPts val="0"/>
              </a:spcAft>
              <a:buClr>
                <a:srgbClr val="EFEFEF"/>
              </a:buClr>
              <a:buSzPts val="1200"/>
              <a:buChar char="●"/>
              <a:defRPr sz="1200">
                <a:solidFill>
                  <a:srgbClr val="EFEFEF"/>
                </a:solidFill>
              </a:defRPr>
            </a:lvl4pPr>
            <a:lvl5pPr indent="-304800" lvl="4" marL="2286000" rtl="0">
              <a:spcBef>
                <a:spcPts val="0"/>
              </a:spcBef>
              <a:spcAft>
                <a:spcPts val="0"/>
              </a:spcAft>
              <a:buClr>
                <a:srgbClr val="EFEFEF"/>
              </a:buClr>
              <a:buSzPts val="1200"/>
              <a:buChar char="○"/>
              <a:defRPr sz="1200">
                <a:solidFill>
                  <a:srgbClr val="EFEFEF"/>
                </a:solidFill>
              </a:defRPr>
            </a:lvl5pPr>
            <a:lvl6pPr indent="-304800" lvl="5" marL="2743200" rtl="0">
              <a:spcBef>
                <a:spcPts val="0"/>
              </a:spcBef>
              <a:spcAft>
                <a:spcPts val="0"/>
              </a:spcAft>
              <a:buClr>
                <a:srgbClr val="EFEFEF"/>
              </a:buClr>
              <a:buSzPts val="1200"/>
              <a:buChar char="■"/>
              <a:defRPr sz="1200">
                <a:solidFill>
                  <a:srgbClr val="EFEFEF"/>
                </a:solidFill>
              </a:defRPr>
            </a:lvl6pPr>
            <a:lvl7pPr indent="-304800" lvl="6" marL="3200400" rtl="0">
              <a:spcBef>
                <a:spcPts val="0"/>
              </a:spcBef>
              <a:spcAft>
                <a:spcPts val="0"/>
              </a:spcAft>
              <a:buClr>
                <a:srgbClr val="EFEFEF"/>
              </a:buClr>
              <a:buSzPts val="1200"/>
              <a:buChar char="●"/>
              <a:defRPr sz="1200">
                <a:solidFill>
                  <a:srgbClr val="EFEFEF"/>
                </a:solidFill>
              </a:defRPr>
            </a:lvl7pPr>
            <a:lvl8pPr indent="-304800" lvl="7" marL="3657600" rtl="0">
              <a:spcBef>
                <a:spcPts val="0"/>
              </a:spcBef>
              <a:spcAft>
                <a:spcPts val="0"/>
              </a:spcAft>
              <a:buClr>
                <a:srgbClr val="EFEFEF"/>
              </a:buClr>
              <a:buSzPts val="1200"/>
              <a:buChar char="○"/>
              <a:defRPr sz="1200">
                <a:solidFill>
                  <a:srgbClr val="EFEFEF"/>
                </a:solidFill>
              </a:defRPr>
            </a:lvl8pPr>
            <a:lvl9pPr indent="-304800" lvl="8" marL="4114800" rtl="0">
              <a:spcBef>
                <a:spcPts val="0"/>
              </a:spcBef>
              <a:spcAft>
                <a:spcPts val="0"/>
              </a:spcAft>
              <a:buClr>
                <a:srgbClr val="EFEFEF"/>
              </a:buClr>
              <a:buSzPts val="1200"/>
              <a:buChar char="■"/>
              <a:defRPr sz="1200">
                <a:solidFill>
                  <a:srgbClr val="EFEFEF"/>
                </a:solidFill>
              </a:defRPr>
            </a:lvl9pPr>
          </a:lstStyle>
          <a:p/>
        </p:txBody>
      </p:sp>
      <p:sp>
        <p:nvSpPr>
          <p:cNvPr id="63" name="Google Shape;63;p1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EFEFEF"/>
              </a:buClr>
              <a:buSzPts val="1400"/>
              <a:buChar char="●"/>
              <a:defRPr sz="1400">
                <a:solidFill>
                  <a:srgbClr val="EFEFEF"/>
                </a:solidFill>
              </a:defRPr>
            </a:lvl1pPr>
            <a:lvl2pPr indent="-304800" lvl="1" marL="914400" rtl="0">
              <a:spcBef>
                <a:spcPts val="0"/>
              </a:spcBef>
              <a:spcAft>
                <a:spcPts val="0"/>
              </a:spcAft>
              <a:buClr>
                <a:srgbClr val="EFEFEF"/>
              </a:buClr>
              <a:buSzPts val="1200"/>
              <a:buChar char="○"/>
              <a:defRPr sz="1200">
                <a:solidFill>
                  <a:srgbClr val="EFEFEF"/>
                </a:solidFill>
              </a:defRPr>
            </a:lvl2pPr>
            <a:lvl3pPr indent="-304800" lvl="2" marL="1371600" rtl="0">
              <a:spcBef>
                <a:spcPts val="0"/>
              </a:spcBef>
              <a:spcAft>
                <a:spcPts val="0"/>
              </a:spcAft>
              <a:buClr>
                <a:srgbClr val="EFEFEF"/>
              </a:buClr>
              <a:buSzPts val="1200"/>
              <a:buChar char="■"/>
              <a:defRPr sz="1200">
                <a:solidFill>
                  <a:srgbClr val="EFEFEF"/>
                </a:solidFill>
              </a:defRPr>
            </a:lvl3pPr>
            <a:lvl4pPr indent="-304800" lvl="3" marL="1828800" rtl="0">
              <a:spcBef>
                <a:spcPts val="0"/>
              </a:spcBef>
              <a:spcAft>
                <a:spcPts val="0"/>
              </a:spcAft>
              <a:buClr>
                <a:srgbClr val="EFEFEF"/>
              </a:buClr>
              <a:buSzPts val="1200"/>
              <a:buChar char="●"/>
              <a:defRPr sz="1200">
                <a:solidFill>
                  <a:srgbClr val="EFEFEF"/>
                </a:solidFill>
              </a:defRPr>
            </a:lvl4pPr>
            <a:lvl5pPr indent="-304800" lvl="4" marL="2286000" rtl="0">
              <a:spcBef>
                <a:spcPts val="0"/>
              </a:spcBef>
              <a:spcAft>
                <a:spcPts val="0"/>
              </a:spcAft>
              <a:buClr>
                <a:srgbClr val="EFEFEF"/>
              </a:buClr>
              <a:buSzPts val="1200"/>
              <a:buChar char="○"/>
              <a:defRPr sz="1200">
                <a:solidFill>
                  <a:srgbClr val="EFEFEF"/>
                </a:solidFill>
              </a:defRPr>
            </a:lvl5pPr>
            <a:lvl6pPr indent="-304800" lvl="5" marL="2743200" rtl="0">
              <a:spcBef>
                <a:spcPts val="0"/>
              </a:spcBef>
              <a:spcAft>
                <a:spcPts val="0"/>
              </a:spcAft>
              <a:buClr>
                <a:srgbClr val="EFEFEF"/>
              </a:buClr>
              <a:buSzPts val="1200"/>
              <a:buChar char="■"/>
              <a:defRPr sz="1200">
                <a:solidFill>
                  <a:srgbClr val="EFEFEF"/>
                </a:solidFill>
              </a:defRPr>
            </a:lvl6pPr>
            <a:lvl7pPr indent="-304800" lvl="6" marL="3200400" rtl="0">
              <a:spcBef>
                <a:spcPts val="0"/>
              </a:spcBef>
              <a:spcAft>
                <a:spcPts val="0"/>
              </a:spcAft>
              <a:buClr>
                <a:srgbClr val="EFEFEF"/>
              </a:buClr>
              <a:buSzPts val="1200"/>
              <a:buChar char="●"/>
              <a:defRPr sz="1200">
                <a:solidFill>
                  <a:srgbClr val="EFEFEF"/>
                </a:solidFill>
              </a:defRPr>
            </a:lvl7pPr>
            <a:lvl8pPr indent="-304800" lvl="7" marL="3657600" rtl="0">
              <a:spcBef>
                <a:spcPts val="0"/>
              </a:spcBef>
              <a:spcAft>
                <a:spcPts val="0"/>
              </a:spcAft>
              <a:buClr>
                <a:srgbClr val="EFEFEF"/>
              </a:buClr>
              <a:buSzPts val="1200"/>
              <a:buChar char="○"/>
              <a:defRPr sz="1200">
                <a:solidFill>
                  <a:srgbClr val="EFEFEF"/>
                </a:solidFill>
              </a:defRPr>
            </a:lvl8pPr>
            <a:lvl9pPr indent="-304800" lvl="8" marL="4114800" rtl="0">
              <a:spcBef>
                <a:spcPts val="0"/>
              </a:spcBef>
              <a:spcAft>
                <a:spcPts val="0"/>
              </a:spcAft>
              <a:buClr>
                <a:srgbClr val="EFEFEF"/>
              </a:buClr>
              <a:buSzPts val="1200"/>
              <a:buChar char="■"/>
              <a:defRPr sz="1200">
                <a:solidFill>
                  <a:srgbClr val="EFEFEF"/>
                </a:solidFill>
              </a:defRPr>
            </a:lvl9pPr>
          </a:lstStyle>
          <a:p/>
        </p:txBody>
      </p:sp>
      <p:pic>
        <p:nvPicPr>
          <p:cNvPr id="64" name="Google Shape;64;p12"/>
          <p:cNvPicPr preferRelativeResize="0"/>
          <p:nvPr/>
        </p:nvPicPr>
        <p:blipFill>
          <a:blip r:embed="rId2">
            <a:alphaModFix/>
          </a:blip>
          <a:stretch>
            <a:fillRect/>
          </a:stretch>
        </p:blipFill>
        <p:spPr>
          <a:xfrm>
            <a:off x="8177977" y="4774450"/>
            <a:ext cx="833050" cy="2513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67" name="Google Shape;67;p13"/>
          <p:cNvPicPr preferRelativeResize="0"/>
          <p:nvPr/>
        </p:nvPicPr>
        <p:blipFill>
          <a:blip r:embed="rId2">
            <a:alphaModFix/>
          </a:blip>
          <a:stretch>
            <a:fillRect/>
          </a:stretch>
        </p:blipFill>
        <p:spPr>
          <a:xfrm>
            <a:off x="8178000" y="4774450"/>
            <a:ext cx="832998" cy="251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Dark">
  <p:cSld name="TITLE_ONLY_1">
    <p:bg>
      <p:bgPr>
        <a:solidFill>
          <a:srgbClr val="1A4565"/>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EFEFEF"/>
              </a:buClr>
              <a:buSzPts val="2800"/>
              <a:buNone/>
              <a:defRPr>
                <a:solidFill>
                  <a:srgbClr val="EFEFEF"/>
                </a:solidFill>
              </a:defRPr>
            </a:lvl1pPr>
            <a:lvl2pPr lvl="1" rtl="0">
              <a:spcBef>
                <a:spcPts val="0"/>
              </a:spcBef>
              <a:spcAft>
                <a:spcPts val="0"/>
              </a:spcAft>
              <a:buClr>
                <a:srgbClr val="EFEFEF"/>
              </a:buClr>
              <a:buSzPts val="2800"/>
              <a:buNone/>
              <a:defRPr>
                <a:solidFill>
                  <a:srgbClr val="EFEFEF"/>
                </a:solidFill>
              </a:defRPr>
            </a:lvl2pPr>
            <a:lvl3pPr lvl="2" rtl="0">
              <a:spcBef>
                <a:spcPts val="0"/>
              </a:spcBef>
              <a:spcAft>
                <a:spcPts val="0"/>
              </a:spcAft>
              <a:buClr>
                <a:srgbClr val="EFEFEF"/>
              </a:buClr>
              <a:buSzPts val="2800"/>
              <a:buNone/>
              <a:defRPr>
                <a:solidFill>
                  <a:srgbClr val="EFEFEF"/>
                </a:solidFill>
              </a:defRPr>
            </a:lvl3pPr>
            <a:lvl4pPr lvl="3" rtl="0">
              <a:spcBef>
                <a:spcPts val="0"/>
              </a:spcBef>
              <a:spcAft>
                <a:spcPts val="0"/>
              </a:spcAft>
              <a:buClr>
                <a:srgbClr val="EFEFEF"/>
              </a:buClr>
              <a:buSzPts val="2800"/>
              <a:buNone/>
              <a:defRPr>
                <a:solidFill>
                  <a:srgbClr val="EFEFEF"/>
                </a:solidFill>
              </a:defRPr>
            </a:lvl4pPr>
            <a:lvl5pPr lvl="4" rtl="0">
              <a:spcBef>
                <a:spcPts val="0"/>
              </a:spcBef>
              <a:spcAft>
                <a:spcPts val="0"/>
              </a:spcAft>
              <a:buClr>
                <a:srgbClr val="EFEFEF"/>
              </a:buClr>
              <a:buSzPts val="2800"/>
              <a:buNone/>
              <a:defRPr>
                <a:solidFill>
                  <a:srgbClr val="EFEFEF"/>
                </a:solidFill>
              </a:defRPr>
            </a:lvl5pPr>
            <a:lvl6pPr lvl="5" rtl="0">
              <a:spcBef>
                <a:spcPts val="0"/>
              </a:spcBef>
              <a:spcAft>
                <a:spcPts val="0"/>
              </a:spcAft>
              <a:buClr>
                <a:srgbClr val="EFEFEF"/>
              </a:buClr>
              <a:buSzPts val="2800"/>
              <a:buNone/>
              <a:defRPr>
                <a:solidFill>
                  <a:srgbClr val="EFEFEF"/>
                </a:solidFill>
              </a:defRPr>
            </a:lvl6pPr>
            <a:lvl7pPr lvl="6" rtl="0">
              <a:spcBef>
                <a:spcPts val="0"/>
              </a:spcBef>
              <a:spcAft>
                <a:spcPts val="0"/>
              </a:spcAft>
              <a:buClr>
                <a:srgbClr val="EFEFEF"/>
              </a:buClr>
              <a:buSzPts val="2800"/>
              <a:buNone/>
              <a:defRPr>
                <a:solidFill>
                  <a:srgbClr val="EFEFEF"/>
                </a:solidFill>
              </a:defRPr>
            </a:lvl7pPr>
            <a:lvl8pPr lvl="7" rtl="0">
              <a:spcBef>
                <a:spcPts val="0"/>
              </a:spcBef>
              <a:spcAft>
                <a:spcPts val="0"/>
              </a:spcAft>
              <a:buClr>
                <a:srgbClr val="EFEFEF"/>
              </a:buClr>
              <a:buSzPts val="2800"/>
              <a:buNone/>
              <a:defRPr>
                <a:solidFill>
                  <a:srgbClr val="EFEFEF"/>
                </a:solidFill>
              </a:defRPr>
            </a:lvl8pPr>
            <a:lvl9pPr lvl="8" rtl="0">
              <a:spcBef>
                <a:spcPts val="0"/>
              </a:spcBef>
              <a:spcAft>
                <a:spcPts val="0"/>
              </a:spcAft>
              <a:buClr>
                <a:srgbClr val="EFEFEF"/>
              </a:buClr>
              <a:buSzPts val="2800"/>
              <a:buNone/>
              <a:defRPr>
                <a:solidFill>
                  <a:srgbClr val="EFEFEF"/>
                </a:solidFill>
              </a:defRPr>
            </a:lvl9pPr>
          </a:lstStyle>
          <a:p/>
        </p:txBody>
      </p:sp>
      <p:pic>
        <p:nvPicPr>
          <p:cNvPr id="70" name="Google Shape;70;p14"/>
          <p:cNvPicPr preferRelativeResize="0"/>
          <p:nvPr/>
        </p:nvPicPr>
        <p:blipFill>
          <a:blip r:embed="rId2">
            <a:alphaModFix/>
          </a:blip>
          <a:stretch>
            <a:fillRect/>
          </a:stretch>
        </p:blipFill>
        <p:spPr>
          <a:xfrm>
            <a:off x="8177977" y="4774450"/>
            <a:ext cx="833050" cy="2513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3" name="Google Shape;73;p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74" name="Google Shape;74;p15"/>
          <p:cNvPicPr preferRelativeResize="0"/>
          <p:nvPr/>
        </p:nvPicPr>
        <p:blipFill>
          <a:blip r:embed="rId2">
            <a:alphaModFix/>
          </a:blip>
          <a:stretch>
            <a:fillRect/>
          </a:stretch>
        </p:blipFill>
        <p:spPr>
          <a:xfrm>
            <a:off x="8178000" y="4774450"/>
            <a:ext cx="832998" cy="2513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column text Dark">
  <p:cSld name="ONE_COLUMN_TEXT_1">
    <p:bg>
      <p:bgPr>
        <a:solidFill>
          <a:srgbClr val="1A4565"/>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EFEFEF"/>
              </a:buClr>
              <a:buSzPts val="2400"/>
              <a:buNone/>
              <a:defRPr sz="2400">
                <a:solidFill>
                  <a:srgbClr val="EFEFEF"/>
                </a:solidFill>
              </a:defRPr>
            </a:lvl1pPr>
            <a:lvl2pPr lvl="1" rtl="0">
              <a:spcBef>
                <a:spcPts val="0"/>
              </a:spcBef>
              <a:spcAft>
                <a:spcPts val="0"/>
              </a:spcAft>
              <a:buClr>
                <a:srgbClr val="EFEFEF"/>
              </a:buClr>
              <a:buSzPts val="2400"/>
              <a:buNone/>
              <a:defRPr sz="2400">
                <a:solidFill>
                  <a:srgbClr val="EFEFEF"/>
                </a:solidFill>
              </a:defRPr>
            </a:lvl2pPr>
            <a:lvl3pPr lvl="2" rtl="0">
              <a:spcBef>
                <a:spcPts val="0"/>
              </a:spcBef>
              <a:spcAft>
                <a:spcPts val="0"/>
              </a:spcAft>
              <a:buClr>
                <a:srgbClr val="EFEFEF"/>
              </a:buClr>
              <a:buSzPts val="2400"/>
              <a:buNone/>
              <a:defRPr sz="2400">
                <a:solidFill>
                  <a:srgbClr val="EFEFEF"/>
                </a:solidFill>
              </a:defRPr>
            </a:lvl3pPr>
            <a:lvl4pPr lvl="3" rtl="0">
              <a:spcBef>
                <a:spcPts val="0"/>
              </a:spcBef>
              <a:spcAft>
                <a:spcPts val="0"/>
              </a:spcAft>
              <a:buClr>
                <a:srgbClr val="EFEFEF"/>
              </a:buClr>
              <a:buSzPts val="2400"/>
              <a:buNone/>
              <a:defRPr sz="2400">
                <a:solidFill>
                  <a:srgbClr val="EFEFEF"/>
                </a:solidFill>
              </a:defRPr>
            </a:lvl4pPr>
            <a:lvl5pPr lvl="4" rtl="0">
              <a:spcBef>
                <a:spcPts val="0"/>
              </a:spcBef>
              <a:spcAft>
                <a:spcPts val="0"/>
              </a:spcAft>
              <a:buClr>
                <a:srgbClr val="EFEFEF"/>
              </a:buClr>
              <a:buSzPts val="2400"/>
              <a:buNone/>
              <a:defRPr sz="2400">
                <a:solidFill>
                  <a:srgbClr val="EFEFEF"/>
                </a:solidFill>
              </a:defRPr>
            </a:lvl5pPr>
            <a:lvl6pPr lvl="5" rtl="0">
              <a:spcBef>
                <a:spcPts val="0"/>
              </a:spcBef>
              <a:spcAft>
                <a:spcPts val="0"/>
              </a:spcAft>
              <a:buClr>
                <a:srgbClr val="EFEFEF"/>
              </a:buClr>
              <a:buSzPts val="2400"/>
              <a:buNone/>
              <a:defRPr sz="2400">
                <a:solidFill>
                  <a:srgbClr val="EFEFEF"/>
                </a:solidFill>
              </a:defRPr>
            </a:lvl6pPr>
            <a:lvl7pPr lvl="6" rtl="0">
              <a:spcBef>
                <a:spcPts val="0"/>
              </a:spcBef>
              <a:spcAft>
                <a:spcPts val="0"/>
              </a:spcAft>
              <a:buClr>
                <a:srgbClr val="EFEFEF"/>
              </a:buClr>
              <a:buSzPts val="2400"/>
              <a:buNone/>
              <a:defRPr sz="2400">
                <a:solidFill>
                  <a:srgbClr val="EFEFEF"/>
                </a:solidFill>
              </a:defRPr>
            </a:lvl7pPr>
            <a:lvl8pPr lvl="7" rtl="0">
              <a:spcBef>
                <a:spcPts val="0"/>
              </a:spcBef>
              <a:spcAft>
                <a:spcPts val="0"/>
              </a:spcAft>
              <a:buClr>
                <a:srgbClr val="EFEFEF"/>
              </a:buClr>
              <a:buSzPts val="2400"/>
              <a:buNone/>
              <a:defRPr sz="2400">
                <a:solidFill>
                  <a:srgbClr val="EFEFEF"/>
                </a:solidFill>
              </a:defRPr>
            </a:lvl8pPr>
            <a:lvl9pPr lvl="8" rtl="0">
              <a:spcBef>
                <a:spcPts val="0"/>
              </a:spcBef>
              <a:spcAft>
                <a:spcPts val="0"/>
              </a:spcAft>
              <a:buClr>
                <a:srgbClr val="EFEFEF"/>
              </a:buClr>
              <a:buSzPts val="2400"/>
              <a:buNone/>
              <a:defRPr sz="2400">
                <a:solidFill>
                  <a:srgbClr val="EFEFEF"/>
                </a:solidFill>
              </a:defRPr>
            </a:lvl9pPr>
          </a:lstStyle>
          <a:p/>
        </p:txBody>
      </p:sp>
      <p:sp>
        <p:nvSpPr>
          <p:cNvPr id="77" name="Google Shape;77;p1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rgbClr val="EFEFEF"/>
              </a:buClr>
              <a:buSzPts val="1200"/>
              <a:buChar char="●"/>
              <a:defRPr sz="1200">
                <a:solidFill>
                  <a:srgbClr val="EFEFEF"/>
                </a:solidFill>
              </a:defRPr>
            </a:lvl1pPr>
            <a:lvl2pPr indent="-304800" lvl="1" marL="914400" rtl="0">
              <a:spcBef>
                <a:spcPts val="0"/>
              </a:spcBef>
              <a:spcAft>
                <a:spcPts val="0"/>
              </a:spcAft>
              <a:buClr>
                <a:srgbClr val="EFEFEF"/>
              </a:buClr>
              <a:buSzPts val="1200"/>
              <a:buChar char="○"/>
              <a:defRPr sz="1200">
                <a:solidFill>
                  <a:srgbClr val="EFEFEF"/>
                </a:solidFill>
              </a:defRPr>
            </a:lvl2pPr>
            <a:lvl3pPr indent="-304800" lvl="2" marL="1371600" rtl="0">
              <a:spcBef>
                <a:spcPts val="0"/>
              </a:spcBef>
              <a:spcAft>
                <a:spcPts val="0"/>
              </a:spcAft>
              <a:buClr>
                <a:srgbClr val="EFEFEF"/>
              </a:buClr>
              <a:buSzPts val="1200"/>
              <a:buChar char="■"/>
              <a:defRPr sz="1200">
                <a:solidFill>
                  <a:srgbClr val="EFEFEF"/>
                </a:solidFill>
              </a:defRPr>
            </a:lvl3pPr>
            <a:lvl4pPr indent="-304800" lvl="3" marL="1828800" rtl="0">
              <a:spcBef>
                <a:spcPts val="0"/>
              </a:spcBef>
              <a:spcAft>
                <a:spcPts val="0"/>
              </a:spcAft>
              <a:buClr>
                <a:srgbClr val="EFEFEF"/>
              </a:buClr>
              <a:buSzPts val="1200"/>
              <a:buChar char="●"/>
              <a:defRPr sz="1200">
                <a:solidFill>
                  <a:srgbClr val="EFEFEF"/>
                </a:solidFill>
              </a:defRPr>
            </a:lvl4pPr>
            <a:lvl5pPr indent="-304800" lvl="4" marL="2286000" rtl="0">
              <a:spcBef>
                <a:spcPts val="0"/>
              </a:spcBef>
              <a:spcAft>
                <a:spcPts val="0"/>
              </a:spcAft>
              <a:buClr>
                <a:srgbClr val="EFEFEF"/>
              </a:buClr>
              <a:buSzPts val="1200"/>
              <a:buChar char="○"/>
              <a:defRPr sz="1200">
                <a:solidFill>
                  <a:srgbClr val="EFEFEF"/>
                </a:solidFill>
              </a:defRPr>
            </a:lvl5pPr>
            <a:lvl6pPr indent="-304800" lvl="5" marL="2743200" rtl="0">
              <a:spcBef>
                <a:spcPts val="0"/>
              </a:spcBef>
              <a:spcAft>
                <a:spcPts val="0"/>
              </a:spcAft>
              <a:buClr>
                <a:srgbClr val="EFEFEF"/>
              </a:buClr>
              <a:buSzPts val="1200"/>
              <a:buChar char="■"/>
              <a:defRPr sz="1200">
                <a:solidFill>
                  <a:srgbClr val="EFEFEF"/>
                </a:solidFill>
              </a:defRPr>
            </a:lvl6pPr>
            <a:lvl7pPr indent="-304800" lvl="6" marL="3200400" rtl="0">
              <a:spcBef>
                <a:spcPts val="0"/>
              </a:spcBef>
              <a:spcAft>
                <a:spcPts val="0"/>
              </a:spcAft>
              <a:buClr>
                <a:srgbClr val="EFEFEF"/>
              </a:buClr>
              <a:buSzPts val="1200"/>
              <a:buChar char="●"/>
              <a:defRPr sz="1200">
                <a:solidFill>
                  <a:srgbClr val="EFEFEF"/>
                </a:solidFill>
              </a:defRPr>
            </a:lvl7pPr>
            <a:lvl8pPr indent="-304800" lvl="7" marL="3657600" rtl="0">
              <a:spcBef>
                <a:spcPts val="0"/>
              </a:spcBef>
              <a:spcAft>
                <a:spcPts val="0"/>
              </a:spcAft>
              <a:buClr>
                <a:srgbClr val="EFEFEF"/>
              </a:buClr>
              <a:buSzPts val="1200"/>
              <a:buChar char="○"/>
              <a:defRPr sz="1200">
                <a:solidFill>
                  <a:srgbClr val="EFEFEF"/>
                </a:solidFill>
              </a:defRPr>
            </a:lvl8pPr>
            <a:lvl9pPr indent="-304800" lvl="8" marL="4114800" rtl="0">
              <a:spcBef>
                <a:spcPts val="0"/>
              </a:spcBef>
              <a:spcAft>
                <a:spcPts val="0"/>
              </a:spcAft>
              <a:buClr>
                <a:srgbClr val="EFEFEF"/>
              </a:buClr>
              <a:buSzPts val="1200"/>
              <a:buChar char="■"/>
              <a:defRPr sz="1200">
                <a:solidFill>
                  <a:srgbClr val="EFEFEF"/>
                </a:solidFill>
              </a:defRPr>
            </a:lvl9pPr>
          </a:lstStyle>
          <a:p/>
        </p:txBody>
      </p:sp>
      <p:pic>
        <p:nvPicPr>
          <p:cNvPr id="78" name="Google Shape;78;p16"/>
          <p:cNvPicPr preferRelativeResize="0"/>
          <p:nvPr/>
        </p:nvPicPr>
        <p:blipFill>
          <a:blip r:embed="rId2">
            <a:alphaModFix/>
          </a:blip>
          <a:stretch>
            <a:fillRect/>
          </a:stretch>
        </p:blipFill>
        <p:spPr>
          <a:xfrm>
            <a:off x="8177977" y="4774450"/>
            <a:ext cx="833050" cy="2513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1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81" name="Google Shape;81;p17"/>
          <p:cNvPicPr preferRelativeResize="0"/>
          <p:nvPr/>
        </p:nvPicPr>
        <p:blipFill>
          <a:blip r:embed="rId2">
            <a:alphaModFix/>
          </a:blip>
          <a:stretch>
            <a:fillRect/>
          </a:stretch>
        </p:blipFill>
        <p:spPr>
          <a:xfrm>
            <a:off x="8178000" y="4774450"/>
            <a:ext cx="832998" cy="251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Dark">
  <p:cSld name="MAIN_POINT_1">
    <p:bg>
      <p:bgPr>
        <a:solidFill>
          <a:srgbClr val="1A4565"/>
        </a:solidFill>
      </p:bgPr>
    </p:bg>
    <p:spTree>
      <p:nvGrpSpPr>
        <p:cNvPr id="82" name="Shape 82"/>
        <p:cNvGrpSpPr/>
        <p:nvPr/>
      </p:nvGrpSpPr>
      <p:grpSpPr>
        <a:xfrm>
          <a:off x="0" y="0"/>
          <a:ext cx="0" cy="0"/>
          <a:chOff x="0" y="0"/>
          <a:chExt cx="0" cy="0"/>
        </a:xfrm>
      </p:grpSpPr>
      <p:sp>
        <p:nvSpPr>
          <p:cNvPr id="83" name="Google Shape;83;p1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rgbClr val="EFEFEF"/>
              </a:buClr>
              <a:buSzPts val="4800"/>
              <a:buNone/>
              <a:defRPr sz="4800">
                <a:solidFill>
                  <a:srgbClr val="EFEFEF"/>
                </a:solidFill>
              </a:defRPr>
            </a:lvl1pPr>
            <a:lvl2pPr lvl="1" rtl="0">
              <a:spcBef>
                <a:spcPts val="0"/>
              </a:spcBef>
              <a:spcAft>
                <a:spcPts val="0"/>
              </a:spcAft>
              <a:buClr>
                <a:srgbClr val="EFEFEF"/>
              </a:buClr>
              <a:buSzPts val="4800"/>
              <a:buNone/>
              <a:defRPr sz="4800">
                <a:solidFill>
                  <a:srgbClr val="EFEFEF"/>
                </a:solidFill>
              </a:defRPr>
            </a:lvl2pPr>
            <a:lvl3pPr lvl="2" rtl="0">
              <a:spcBef>
                <a:spcPts val="0"/>
              </a:spcBef>
              <a:spcAft>
                <a:spcPts val="0"/>
              </a:spcAft>
              <a:buClr>
                <a:srgbClr val="EFEFEF"/>
              </a:buClr>
              <a:buSzPts val="4800"/>
              <a:buNone/>
              <a:defRPr sz="4800">
                <a:solidFill>
                  <a:srgbClr val="EFEFEF"/>
                </a:solidFill>
              </a:defRPr>
            </a:lvl3pPr>
            <a:lvl4pPr lvl="3" rtl="0">
              <a:spcBef>
                <a:spcPts val="0"/>
              </a:spcBef>
              <a:spcAft>
                <a:spcPts val="0"/>
              </a:spcAft>
              <a:buClr>
                <a:srgbClr val="EFEFEF"/>
              </a:buClr>
              <a:buSzPts val="4800"/>
              <a:buNone/>
              <a:defRPr sz="4800">
                <a:solidFill>
                  <a:srgbClr val="EFEFEF"/>
                </a:solidFill>
              </a:defRPr>
            </a:lvl4pPr>
            <a:lvl5pPr lvl="4" rtl="0">
              <a:spcBef>
                <a:spcPts val="0"/>
              </a:spcBef>
              <a:spcAft>
                <a:spcPts val="0"/>
              </a:spcAft>
              <a:buClr>
                <a:srgbClr val="EFEFEF"/>
              </a:buClr>
              <a:buSzPts val="4800"/>
              <a:buNone/>
              <a:defRPr sz="4800">
                <a:solidFill>
                  <a:srgbClr val="EFEFEF"/>
                </a:solidFill>
              </a:defRPr>
            </a:lvl5pPr>
            <a:lvl6pPr lvl="5" rtl="0">
              <a:spcBef>
                <a:spcPts val="0"/>
              </a:spcBef>
              <a:spcAft>
                <a:spcPts val="0"/>
              </a:spcAft>
              <a:buClr>
                <a:srgbClr val="EFEFEF"/>
              </a:buClr>
              <a:buSzPts val="4800"/>
              <a:buNone/>
              <a:defRPr sz="4800">
                <a:solidFill>
                  <a:srgbClr val="EFEFEF"/>
                </a:solidFill>
              </a:defRPr>
            </a:lvl6pPr>
            <a:lvl7pPr lvl="6" rtl="0">
              <a:spcBef>
                <a:spcPts val="0"/>
              </a:spcBef>
              <a:spcAft>
                <a:spcPts val="0"/>
              </a:spcAft>
              <a:buClr>
                <a:srgbClr val="EFEFEF"/>
              </a:buClr>
              <a:buSzPts val="4800"/>
              <a:buNone/>
              <a:defRPr sz="4800">
                <a:solidFill>
                  <a:srgbClr val="EFEFEF"/>
                </a:solidFill>
              </a:defRPr>
            </a:lvl7pPr>
            <a:lvl8pPr lvl="7" rtl="0">
              <a:spcBef>
                <a:spcPts val="0"/>
              </a:spcBef>
              <a:spcAft>
                <a:spcPts val="0"/>
              </a:spcAft>
              <a:buClr>
                <a:srgbClr val="EFEFEF"/>
              </a:buClr>
              <a:buSzPts val="4800"/>
              <a:buNone/>
              <a:defRPr sz="4800">
                <a:solidFill>
                  <a:srgbClr val="EFEFEF"/>
                </a:solidFill>
              </a:defRPr>
            </a:lvl8pPr>
            <a:lvl9pPr lvl="8" rtl="0">
              <a:spcBef>
                <a:spcPts val="0"/>
              </a:spcBef>
              <a:spcAft>
                <a:spcPts val="0"/>
              </a:spcAft>
              <a:buClr>
                <a:srgbClr val="EFEFEF"/>
              </a:buClr>
              <a:buSzPts val="4800"/>
              <a:buNone/>
              <a:defRPr sz="4800">
                <a:solidFill>
                  <a:srgbClr val="EFEFEF"/>
                </a:solidFill>
              </a:defRPr>
            </a:lvl9pPr>
          </a:lstStyle>
          <a:p/>
        </p:txBody>
      </p:sp>
      <p:pic>
        <p:nvPicPr>
          <p:cNvPr id="84" name="Google Shape;84;p18"/>
          <p:cNvPicPr preferRelativeResize="0"/>
          <p:nvPr/>
        </p:nvPicPr>
        <p:blipFill>
          <a:blip r:embed="rId2">
            <a:alphaModFix/>
          </a:blip>
          <a:stretch>
            <a:fillRect/>
          </a:stretch>
        </p:blipFill>
        <p:spPr>
          <a:xfrm>
            <a:off x="8177977" y="4774450"/>
            <a:ext cx="833050" cy="2513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1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1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9" name="Google Shape;89;p1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90" name="Google Shape;90;p19"/>
          <p:cNvPicPr preferRelativeResize="0"/>
          <p:nvPr/>
        </p:nvPicPr>
        <p:blipFill>
          <a:blip r:embed="rId2">
            <a:alphaModFix/>
          </a:blip>
          <a:stretch>
            <a:fillRect/>
          </a:stretch>
        </p:blipFill>
        <p:spPr>
          <a:xfrm>
            <a:off x="8178000" y="4774450"/>
            <a:ext cx="832998" cy="2513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Dark">
  <p:cSld name="SECTION_TITLE_AND_DESCRIPTION_1">
    <p:bg>
      <p:bgPr>
        <a:solidFill>
          <a:srgbClr val="1A4565"/>
        </a:solidFill>
      </p:bgPr>
    </p:bg>
    <p:spTree>
      <p:nvGrpSpPr>
        <p:cNvPr id="91" name="Shape 91"/>
        <p:cNvGrpSpPr/>
        <p:nvPr/>
      </p:nvGrpSpPr>
      <p:grpSpPr>
        <a:xfrm>
          <a:off x="0" y="0"/>
          <a:ext cx="0" cy="0"/>
          <a:chOff x="0" y="0"/>
          <a:chExt cx="0" cy="0"/>
        </a:xfrm>
      </p:grpSpPr>
      <p:sp>
        <p:nvSpPr>
          <p:cNvPr id="92" name="Google Shape;92;p20"/>
          <p:cNvSpPr/>
          <p:nvPr/>
        </p:nvSpPr>
        <p:spPr>
          <a:xfrm>
            <a:off x="4572000" y="-125"/>
            <a:ext cx="4572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FEFEF"/>
              </a:solidFill>
            </a:endParaRPr>
          </a:p>
        </p:txBody>
      </p:sp>
      <p:sp>
        <p:nvSpPr>
          <p:cNvPr id="93" name="Google Shape;93;p20"/>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EFEFEF"/>
              </a:buClr>
              <a:buSzPts val="4200"/>
              <a:buNone/>
              <a:defRPr sz="4200">
                <a:solidFill>
                  <a:srgbClr val="EFEFEF"/>
                </a:solidFill>
              </a:defRPr>
            </a:lvl1pPr>
            <a:lvl2pPr lvl="1" rtl="0" algn="ctr">
              <a:spcBef>
                <a:spcPts val="0"/>
              </a:spcBef>
              <a:spcAft>
                <a:spcPts val="0"/>
              </a:spcAft>
              <a:buClr>
                <a:srgbClr val="EFEFEF"/>
              </a:buClr>
              <a:buSzPts val="4200"/>
              <a:buNone/>
              <a:defRPr sz="4200">
                <a:solidFill>
                  <a:srgbClr val="EFEFEF"/>
                </a:solidFill>
              </a:defRPr>
            </a:lvl2pPr>
            <a:lvl3pPr lvl="2" rtl="0" algn="ctr">
              <a:spcBef>
                <a:spcPts val="0"/>
              </a:spcBef>
              <a:spcAft>
                <a:spcPts val="0"/>
              </a:spcAft>
              <a:buClr>
                <a:srgbClr val="EFEFEF"/>
              </a:buClr>
              <a:buSzPts val="4200"/>
              <a:buNone/>
              <a:defRPr sz="4200">
                <a:solidFill>
                  <a:srgbClr val="EFEFEF"/>
                </a:solidFill>
              </a:defRPr>
            </a:lvl3pPr>
            <a:lvl4pPr lvl="3" rtl="0" algn="ctr">
              <a:spcBef>
                <a:spcPts val="0"/>
              </a:spcBef>
              <a:spcAft>
                <a:spcPts val="0"/>
              </a:spcAft>
              <a:buClr>
                <a:srgbClr val="EFEFEF"/>
              </a:buClr>
              <a:buSzPts val="4200"/>
              <a:buNone/>
              <a:defRPr sz="4200">
                <a:solidFill>
                  <a:srgbClr val="EFEFEF"/>
                </a:solidFill>
              </a:defRPr>
            </a:lvl4pPr>
            <a:lvl5pPr lvl="4" rtl="0" algn="ctr">
              <a:spcBef>
                <a:spcPts val="0"/>
              </a:spcBef>
              <a:spcAft>
                <a:spcPts val="0"/>
              </a:spcAft>
              <a:buClr>
                <a:srgbClr val="EFEFEF"/>
              </a:buClr>
              <a:buSzPts val="4200"/>
              <a:buNone/>
              <a:defRPr sz="4200">
                <a:solidFill>
                  <a:srgbClr val="EFEFEF"/>
                </a:solidFill>
              </a:defRPr>
            </a:lvl5pPr>
            <a:lvl6pPr lvl="5" rtl="0" algn="ctr">
              <a:spcBef>
                <a:spcPts val="0"/>
              </a:spcBef>
              <a:spcAft>
                <a:spcPts val="0"/>
              </a:spcAft>
              <a:buClr>
                <a:srgbClr val="EFEFEF"/>
              </a:buClr>
              <a:buSzPts val="4200"/>
              <a:buNone/>
              <a:defRPr sz="4200">
                <a:solidFill>
                  <a:srgbClr val="EFEFEF"/>
                </a:solidFill>
              </a:defRPr>
            </a:lvl6pPr>
            <a:lvl7pPr lvl="6" rtl="0" algn="ctr">
              <a:spcBef>
                <a:spcPts val="0"/>
              </a:spcBef>
              <a:spcAft>
                <a:spcPts val="0"/>
              </a:spcAft>
              <a:buClr>
                <a:srgbClr val="EFEFEF"/>
              </a:buClr>
              <a:buSzPts val="4200"/>
              <a:buNone/>
              <a:defRPr sz="4200">
                <a:solidFill>
                  <a:srgbClr val="EFEFEF"/>
                </a:solidFill>
              </a:defRPr>
            </a:lvl7pPr>
            <a:lvl8pPr lvl="7" rtl="0" algn="ctr">
              <a:spcBef>
                <a:spcPts val="0"/>
              </a:spcBef>
              <a:spcAft>
                <a:spcPts val="0"/>
              </a:spcAft>
              <a:buClr>
                <a:srgbClr val="EFEFEF"/>
              </a:buClr>
              <a:buSzPts val="4200"/>
              <a:buNone/>
              <a:defRPr sz="4200">
                <a:solidFill>
                  <a:srgbClr val="EFEFEF"/>
                </a:solidFill>
              </a:defRPr>
            </a:lvl8pPr>
            <a:lvl9pPr lvl="8" rtl="0" algn="ctr">
              <a:spcBef>
                <a:spcPts val="0"/>
              </a:spcBef>
              <a:spcAft>
                <a:spcPts val="0"/>
              </a:spcAft>
              <a:buClr>
                <a:srgbClr val="EFEFEF"/>
              </a:buClr>
              <a:buSzPts val="4200"/>
              <a:buNone/>
              <a:defRPr sz="4200">
                <a:solidFill>
                  <a:srgbClr val="EFEFEF"/>
                </a:solidFill>
              </a:defRPr>
            </a:lvl9pPr>
          </a:lstStyle>
          <a:p/>
        </p:txBody>
      </p:sp>
      <p:sp>
        <p:nvSpPr>
          <p:cNvPr id="94" name="Google Shape;94;p20"/>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EFEFEF"/>
              </a:buClr>
              <a:buSzPts val="2100"/>
              <a:buNone/>
              <a:defRPr sz="2100">
                <a:solidFill>
                  <a:srgbClr val="EFEFEF"/>
                </a:solidFill>
              </a:defRPr>
            </a:lvl1pPr>
            <a:lvl2pPr lvl="1" rtl="0" algn="ctr">
              <a:lnSpc>
                <a:spcPct val="100000"/>
              </a:lnSpc>
              <a:spcBef>
                <a:spcPts val="0"/>
              </a:spcBef>
              <a:spcAft>
                <a:spcPts val="0"/>
              </a:spcAft>
              <a:buClr>
                <a:srgbClr val="EFEFEF"/>
              </a:buClr>
              <a:buSzPts val="2100"/>
              <a:buNone/>
              <a:defRPr sz="2100">
                <a:solidFill>
                  <a:srgbClr val="EFEFEF"/>
                </a:solidFill>
              </a:defRPr>
            </a:lvl2pPr>
            <a:lvl3pPr lvl="2" rtl="0" algn="ctr">
              <a:lnSpc>
                <a:spcPct val="100000"/>
              </a:lnSpc>
              <a:spcBef>
                <a:spcPts val="0"/>
              </a:spcBef>
              <a:spcAft>
                <a:spcPts val="0"/>
              </a:spcAft>
              <a:buClr>
                <a:srgbClr val="EFEFEF"/>
              </a:buClr>
              <a:buSzPts val="2100"/>
              <a:buNone/>
              <a:defRPr sz="2100">
                <a:solidFill>
                  <a:srgbClr val="EFEFEF"/>
                </a:solidFill>
              </a:defRPr>
            </a:lvl3pPr>
            <a:lvl4pPr lvl="3" rtl="0" algn="ctr">
              <a:lnSpc>
                <a:spcPct val="100000"/>
              </a:lnSpc>
              <a:spcBef>
                <a:spcPts val="0"/>
              </a:spcBef>
              <a:spcAft>
                <a:spcPts val="0"/>
              </a:spcAft>
              <a:buClr>
                <a:srgbClr val="EFEFEF"/>
              </a:buClr>
              <a:buSzPts val="2100"/>
              <a:buNone/>
              <a:defRPr sz="2100">
                <a:solidFill>
                  <a:srgbClr val="EFEFEF"/>
                </a:solidFill>
              </a:defRPr>
            </a:lvl4pPr>
            <a:lvl5pPr lvl="4" rtl="0" algn="ctr">
              <a:lnSpc>
                <a:spcPct val="100000"/>
              </a:lnSpc>
              <a:spcBef>
                <a:spcPts val="0"/>
              </a:spcBef>
              <a:spcAft>
                <a:spcPts val="0"/>
              </a:spcAft>
              <a:buClr>
                <a:srgbClr val="EFEFEF"/>
              </a:buClr>
              <a:buSzPts val="2100"/>
              <a:buNone/>
              <a:defRPr sz="2100">
                <a:solidFill>
                  <a:srgbClr val="EFEFEF"/>
                </a:solidFill>
              </a:defRPr>
            </a:lvl5pPr>
            <a:lvl6pPr lvl="5" rtl="0" algn="ctr">
              <a:lnSpc>
                <a:spcPct val="100000"/>
              </a:lnSpc>
              <a:spcBef>
                <a:spcPts val="0"/>
              </a:spcBef>
              <a:spcAft>
                <a:spcPts val="0"/>
              </a:spcAft>
              <a:buClr>
                <a:srgbClr val="EFEFEF"/>
              </a:buClr>
              <a:buSzPts val="2100"/>
              <a:buNone/>
              <a:defRPr sz="2100">
                <a:solidFill>
                  <a:srgbClr val="EFEFEF"/>
                </a:solidFill>
              </a:defRPr>
            </a:lvl6pPr>
            <a:lvl7pPr lvl="6" rtl="0" algn="ctr">
              <a:lnSpc>
                <a:spcPct val="100000"/>
              </a:lnSpc>
              <a:spcBef>
                <a:spcPts val="0"/>
              </a:spcBef>
              <a:spcAft>
                <a:spcPts val="0"/>
              </a:spcAft>
              <a:buClr>
                <a:srgbClr val="EFEFEF"/>
              </a:buClr>
              <a:buSzPts val="2100"/>
              <a:buNone/>
              <a:defRPr sz="2100">
                <a:solidFill>
                  <a:srgbClr val="EFEFEF"/>
                </a:solidFill>
              </a:defRPr>
            </a:lvl7pPr>
            <a:lvl8pPr lvl="7" rtl="0" algn="ctr">
              <a:lnSpc>
                <a:spcPct val="100000"/>
              </a:lnSpc>
              <a:spcBef>
                <a:spcPts val="0"/>
              </a:spcBef>
              <a:spcAft>
                <a:spcPts val="0"/>
              </a:spcAft>
              <a:buClr>
                <a:srgbClr val="EFEFEF"/>
              </a:buClr>
              <a:buSzPts val="2100"/>
              <a:buNone/>
              <a:defRPr sz="2100">
                <a:solidFill>
                  <a:srgbClr val="EFEFEF"/>
                </a:solidFill>
              </a:defRPr>
            </a:lvl8pPr>
            <a:lvl9pPr lvl="8" rtl="0" algn="ctr">
              <a:lnSpc>
                <a:spcPct val="100000"/>
              </a:lnSpc>
              <a:spcBef>
                <a:spcPts val="0"/>
              </a:spcBef>
              <a:spcAft>
                <a:spcPts val="0"/>
              </a:spcAft>
              <a:buClr>
                <a:srgbClr val="EFEFEF"/>
              </a:buClr>
              <a:buSzPts val="2100"/>
              <a:buNone/>
              <a:defRPr sz="2100">
                <a:solidFill>
                  <a:srgbClr val="EFEFEF"/>
                </a:solidFill>
              </a:defRPr>
            </a:lvl9pPr>
          </a:lstStyle>
          <a:p/>
        </p:txBody>
      </p:sp>
      <p:sp>
        <p:nvSpPr>
          <p:cNvPr id="95" name="Google Shape;95;p2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96" name="Google Shape;96;p20"/>
          <p:cNvPicPr preferRelativeResize="0"/>
          <p:nvPr/>
        </p:nvPicPr>
        <p:blipFill>
          <a:blip r:embed="rId2">
            <a:alphaModFix/>
          </a:blip>
          <a:stretch>
            <a:fillRect/>
          </a:stretch>
        </p:blipFill>
        <p:spPr>
          <a:xfrm>
            <a:off x="8177977" y="4774450"/>
            <a:ext cx="833050" cy="2513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pic>
        <p:nvPicPr>
          <p:cNvPr id="16" name="Google Shape;16;p3"/>
          <p:cNvPicPr preferRelativeResize="0"/>
          <p:nvPr/>
        </p:nvPicPr>
        <p:blipFill>
          <a:blip r:embed="rId2">
            <a:alphaModFix/>
          </a:blip>
          <a:stretch>
            <a:fillRect/>
          </a:stretch>
        </p:blipFill>
        <p:spPr>
          <a:xfrm>
            <a:off x="8178000" y="4774450"/>
            <a:ext cx="832998" cy="25137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a:buNone/>
              <a:defRPr>
                <a:latin typeface="Roboto"/>
                <a:ea typeface="Roboto"/>
                <a:cs typeface="Roboto"/>
                <a:sym typeface="Roboto"/>
              </a:defRPr>
            </a:lvl1pPr>
          </a:lstStyle>
          <a:p/>
        </p:txBody>
      </p:sp>
      <p:pic>
        <p:nvPicPr>
          <p:cNvPr id="99" name="Google Shape;99;p21"/>
          <p:cNvPicPr preferRelativeResize="0"/>
          <p:nvPr/>
        </p:nvPicPr>
        <p:blipFill>
          <a:blip r:embed="rId2">
            <a:alphaModFix/>
          </a:blip>
          <a:stretch>
            <a:fillRect/>
          </a:stretch>
        </p:blipFill>
        <p:spPr>
          <a:xfrm>
            <a:off x="8178000" y="4774450"/>
            <a:ext cx="832998" cy="2513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Dark">
  <p:cSld name="CAPTION_ONLY_1">
    <p:bg>
      <p:bgPr>
        <a:solidFill>
          <a:srgbClr val="1A4565"/>
        </a:solidFill>
      </p:bgPr>
    </p:bg>
    <p:spTree>
      <p:nvGrpSpPr>
        <p:cNvPr id="100" name="Shape 100"/>
        <p:cNvGrpSpPr/>
        <p:nvPr/>
      </p:nvGrpSpPr>
      <p:grpSpPr>
        <a:xfrm>
          <a:off x="0" y="0"/>
          <a:ext cx="0" cy="0"/>
          <a:chOff x="0" y="0"/>
          <a:chExt cx="0" cy="0"/>
        </a:xfrm>
      </p:grpSpPr>
      <p:sp>
        <p:nvSpPr>
          <p:cNvPr id="101" name="Google Shape;101;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rgbClr val="EFEFEF"/>
              </a:buClr>
              <a:buSzPts val="1800"/>
              <a:buFont typeface="Roboto"/>
              <a:buNone/>
              <a:defRPr>
                <a:solidFill>
                  <a:srgbClr val="EFEFEF"/>
                </a:solidFill>
                <a:latin typeface="Roboto"/>
                <a:ea typeface="Roboto"/>
                <a:cs typeface="Roboto"/>
                <a:sym typeface="Roboto"/>
              </a:defRPr>
            </a:lvl1pPr>
          </a:lstStyle>
          <a:p/>
        </p:txBody>
      </p:sp>
      <p:pic>
        <p:nvPicPr>
          <p:cNvPr id="102" name="Google Shape;102;p22"/>
          <p:cNvPicPr preferRelativeResize="0"/>
          <p:nvPr/>
        </p:nvPicPr>
        <p:blipFill>
          <a:blip r:embed="rId2">
            <a:alphaModFix/>
          </a:blip>
          <a:stretch>
            <a:fillRect/>
          </a:stretch>
        </p:blipFill>
        <p:spPr>
          <a:xfrm>
            <a:off x="8177977" y="4774450"/>
            <a:ext cx="833050" cy="2513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3" name="Shape 103"/>
        <p:cNvGrpSpPr/>
        <p:nvPr/>
      </p:nvGrpSpPr>
      <p:grpSpPr>
        <a:xfrm>
          <a:off x="0" y="0"/>
          <a:ext cx="0" cy="0"/>
          <a:chOff x="0" y="0"/>
          <a:chExt cx="0" cy="0"/>
        </a:xfrm>
      </p:grpSpPr>
      <p:sp>
        <p:nvSpPr>
          <p:cNvPr id="104" name="Google Shape;104;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5" name="Google Shape;105;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Font typeface="Roboto"/>
              <a:buChar char="●"/>
              <a:defRPr>
                <a:latin typeface="Roboto"/>
                <a:ea typeface="Roboto"/>
                <a:cs typeface="Roboto"/>
                <a:sym typeface="Roboto"/>
              </a:defRPr>
            </a:lvl1pPr>
            <a:lvl2pPr indent="-317500" lvl="1" marL="914400" rtl="0" algn="ctr">
              <a:spcBef>
                <a:spcPts val="0"/>
              </a:spcBef>
              <a:spcAft>
                <a:spcPts val="0"/>
              </a:spcAft>
              <a:buSzPts val="1400"/>
              <a:buFont typeface="Roboto"/>
              <a:buChar char="○"/>
              <a:defRPr>
                <a:latin typeface="Roboto"/>
                <a:ea typeface="Roboto"/>
                <a:cs typeface="Roboto"/>
                <a:sym typeface="Roboto"/>
              </a:defRPr>
            </a:lvl2pPr>
            <a:lvl3pPr indent="-317500" lvl="2" marL="1371600" rtl="0" algn="ctr">
              <a:spcBef>
                <a:spcPts val="0"/>
              </a:spcBef>
              <a:spcAft>
                <a:spcPts val="0"/>
              </a:spcAft>
              <a:buSzPts val="1400"/>
              <a:buFont typeface="Roboto"/>
              <a:buChar char="■"/>
              <a:defRPr>
                <a:latin typeface="Roboto"/>
                <a:ea typeface="Roboto"/>
                <a:cs typeface="Roboto"/>
                <a:sym typeface="Roboto"/>
              </a:defRPr>
            </a:lvl3pPr>
            <a:lvl4pPr indent="-317500" lvl="3" marL="1828800" rtl="0" algn="ctr">
              <a:spcBef>
                <a:spcPts val="0"/>
              </a:spcBef>
              <a:spcAft>
                <a:spcPts val="0"/>
              </a:spcAft>
              <a:buSzPts val="1400"/>
              <a:buFont typeface="Roboto"/>
              <a:buChar char="●"/>
              <a:defRPr>
                <a:latin typeface="Roboto"/>
                <a:ea typeface="Roboto"/>
                <a:cs typeface="Roboto"/>
                <a:sym typeface="Roboto"/>
              </a:defRPr>
            </a:lvl4pPr>
            <a:lvl5pPr indent="-317500" lvl="4" marL="2286000" rtl="0" algn="ctr">
              <a:spcBef>
                <a:spcPts val="0"/>
              </a:spcBef>
              <a:spcAft>
                <a:spcPts val="0"/>
              </a:spcAft>
              <a:buSzPts val="1400"/>
              <a:buFont typeface="Roboto"/>
              <a:buChar char="○"/>
              <a:defRPr>
                <a:latin typeface="Roboto"/>
                <a:ea typeface="Roboto"/>
                <a:cs typeface="Roboto"/>
                <a:sym typeface="Roboto"/>
              </a:defRPr>
            </a:lvl5pPr>
            <a:lvl6pPr indent="-317500" lvl="5" marL="2743200" rtl="0" algn="ctr">
              <a:spcBef>
                <a:spcPts val="0"/>
              </a:spcBef>
              <a:spcAft>
                <a:spcPts val="0"/>
              </a:spcAft>
              <a:buSzPts val="1400"/>
              <a:buFont typeface="Roboto"/>
              <a:buChar char="■"/>
              <a:defRPr>
                <a:latin typeface="Roboto"/>
                <a:ea typeface="Roboto"/>
                <a:cs typeface="Roboto"/>
                <a:sym typeface="Roboto"/>
              </a:defRPr>
            </a:lvl6pPr>
            <a:lvl7pPr indent="-317500" lvl="6" marL="3200400" rtl="0" algn="ctr">
              <a:spcBef>
                <a:spcPts val="0"/>
              </a:spcBef>
              <a:spcAft>
                <a:spcPts val="0"/>
              </a:spcAft>
              <a:buSzPts val="1400"/>
              <a:buFont typeface="Roboto"/>
              <a:buChar char="●"/>
              <a:defRPr>
                <a:latin typeface="Roboto"/>
                <a:ea typeface="Roboto"/>
                <a:cs typeface="Roboto"/>
                <a:sym typeface="Roboto"/>
              </a:defRPr>
            </a:lvl7pPr>
            <a:lvl8pPr indent="-317500" lvl="7" marL="3657600" rtl="0" algn="ctr">
              <a:spcBef>
                <a:spcPts val="0"/>
              </a:spcBef>
              <a:spcAft>
                <a:spcPts val="0"/>
              </a:spcAft>
              <a:buSzPts val="1400"/>
              <a:buFont typeface="Roboto"/>
              <a:buChar char="○"/>
              <a:defRPr>
                <a:latin typeface="Roboto"/>
                <a:ea typeface="Roboto"/>
                <a:cs typeface="Roboto"/>
                <a:sym typeface="Roboto"/>
              </a:defRPr>
            </a:lvl8pPr>
            <a:lvl9pPr indent="-317500" lvl="8" marL="4114800" rtl="0" algn="ctr">
              <a:spcBef>
                <a:spcPts val="0"/>
              </a:spcBef>
              <a:spcAft>
                <a:spcPts val="0"/>
              </a:spcAft>
              <a:buSzPts val="1400"/>
              <a:buFont typeface="Roboto"/>
              <a:buChar char="■"/>
              <a:defRPr>
                <a:latin typeface="Roboto"/>
                <a:ea typeface="Roboto"/>
                <a:cs typeface="Roboto"/>
                <a:sym typeface="Roboto"/>
              </a:defRPr>
            </a:lvl9pPr>
          </a:lstStyle>
          <a:p/>
        </p:txBody>
      </p:sp>
      <p:pic>
        <p:nvPicPr>
          <p:cNvPr id="106" name="Google Shape;106;p23"/>
          <p:cNvPicPr preferRelativeResize="0"/>
          <p:nvPr/>
        </p:nvPicPr>
        <p:blipFill>
          <a:blip r:embed="rId2">
            <a:alphaModFix/>
          </a:blip>
          <a:stretch>
            <a:fillRect/>
          </a:stretch>
        </p:blipFill>
        <p:spPr>
          <a:xfrm>
            <a:off x="8178000" y="4774450"/>
            <a:ext cx="832998" cy="2513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Dark">
  <p:cSld name="BIG_NUMBER_1">
    <p:bg>
      <p:bgPr>
        <a:solidFill>
          <a:srgbClr val="1A4565"/>
        </a:solidFill>
      </p:bgPr>
    </p:bg>
    <p:spTree>
      <p:nvGrpSpPr>
        <p:cNvPr id="107" name="Shape 107"/>
        <p:cNvGrpSpPr/>
        <p:nvPr/>
      </p:nvGrpSpPr>
      <p:grpSpPr>
        <a:xfrm>
          <a:off x="0" y="0"/>
          <a:ext cx="0" cy="0"/>
          <a:chOff x="0" y="0"/>
          <a:chExt cx="0" cy="0"/>
        </a:xfrm>
      </p:grpSpPr>
      <p:sp>
        <p:nvSpPr>
          <p:cNvPr id="108" name="Google Shape;108;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EFEFEF"/>
              </a:buClr>
              <a:buSzPts val="12000"/>
              <a:buNone/>
              <a:defRPr sz="12000">
                <a:solidFill>
                  <a:srgbClr val="EFEFEF"/>
                </a:solidFill>
              </a:defRPr>
            </a:lvl1pPr>
            <a:lvl2pPr lvl="1" rtl="0" algn="ctr">
              <a:spcBef>
                <a:spcPts val="0"/>
              </a:spcBef>
              <a:spcAft>
                <a:spcPts val="0"/>
              </a:spcAft>
              <a:buClr>
                <a:srgbClr val="EFEFEF"/>
              </a:buClr>
              <a:buSzPts val="12000"/>
              <a:buNone/>
              <a:defRPr sz="12000">
                <a:solidFill>
                  <a:srgbClr val="EFEFEF"/>
                </a:solidFill>
              </a:defRPr>
            </a:lvl2pPr>
            <a:lvl3pPr lvl="2" rtl="0" algn="ctr">
              <a:spcBef>
                <a:spcPts val="0"/>
              </a:spcBef>
              <a:spcAft>
                <a:spcPts val="0"/>
              </a:spcAft>
              <a:buClr>
                <a:srgbClr val="EFEFEF"/>
              </a:buClr>
              <a:buSzPts val="12000"/>
              <a:buNone/>
              <a:defRPr sz="12000">
                <a:solidFill>
                  <a:srgbClr val="EFEFEF"/>
                </a:solidFill>
              </a:defRPr>
            </a:lvl3pPr>
            <a:lvl4pPr lvl="3" rtl="0" algn="ctr">
              <a:spcBef>
                <a:spcPts val="0"/>
              </a:spcBef>
              <a:spcAft>
                <a:spcPts val="0"/>
              </a:spcAft>
              <a:buClr>
                <a:srgbClr val="EFEFEF"/>
              </a:buClr>
              <a:buSzPts val="12000"/>
              <a:buNone/>
              <a:defRPr sz="12000">
                <a:solidFill>
                  <a:srgbClr val="EFEFEF"/>
                </a:solidFill>
              </a:defRPr>
            </a:lvl4pPr>
            <a:lvl5pPr lvl="4" rtl="0" algn="ctr">
              <a:spcBef>
                <a:spcPts val="0"/>
              </a:spcBef>
              <a:spcAft>
                <a:spcPts val="0"/>
              </a:spcAft>
              <a:buClr>
                <a:srgbClr val="EFEFEF"/>
              </a:buClr>
              <a:buSzPts val="12000"/>
              <a:buNone/>
              <a:defRPr sz="12000">
                <a:solidFill>
                  <a:srgbClr val="EFEFEF"/>
                </a:solidFill>
              </a:defRPr>
            </a:lvl5pPr>
            <a:lvl6pPr lvl="5" rtl="0" algn="ctr">
              <a:spcBef>
                <a:spcPts val="0"/>
              </a:spcBef>
              <a:spcAft>
                <a:spcPts val="0"/>
              </a:spcAft>
              <a:buClr>
                <a:srgbClr val="EFEFEF"/>
              </a:buClr>
              <a:buSzPts val="12000"/>
              <a:buNone/>
              <a:defRPr sz="12000">
                <a:solidFill>
                  <a:srgbClr val="EFEFEF"/>
                </a:solidFill>
              </a:defRPr>
            </a:lvl6pPr>
            <a:lvl7pPr lvl="6" rtl="0" algn="ctr">
              <a:spcBef>
                <a:spcPts val="0"/>
              </a:spcBef>
              <a:spcAft>
                <a:spcPts val="0"/>
              </a:spcAft>
              <a:buClr>
                <a:srgbClr val="EFEFEF"/>
              </a:buClr>
              <a:buSzPts val="12000"/>
              <a:buNone/>
              <a:defRPr sz="12000">
                <a:solidFill>
                  <a:srgbClr val="EFEFEF"/>
                </a:solidFill>
              </a:defRPr>
            </a:lvl7pPr>
            <a:lvl8pPr lvl="7" rtl="0" algn="ctr">
              <a:spcBef>
                <a:spcPts val="0"/>
              </a:spcBef>
              <a:spcAft>
                <a:spcPts val="0"/>
              </a:spcAft>
              <a:buClr>
                <a:srgbClr val="EFEFEF"/>
              </a:buClr>
              <a:buSzPts val="12000"/>
              <a:buNone/>
              <a:defRPr sz="12000">
                <a:solidFill>
                  <a:srgbClr val="EFEFEF"/>
                </a:solidFill>
              </a:defRPr>
            </a:lvl8pPr>
            <a:lvl9pPr lvl="8" rtl="0" algn="ctr">
              <a:spcBef>
                <a:spcPts val="0"/>
              </a:spcBef>
              <a:spcAft>
                <a:spcPts val="0"/>
              </a:spcAft>
              <a:buClr>
                <a:srgbClr val="EFEFEF"/>
              </a:buClr>
              <a:buSzPts val="12000"/>
              <a:buNone/>
              <a:defRPr sz="12000">
                <a:solidFill>
                  <a:srgbClr val="EFEFEF"/>
                </a:solidFill>
              </a:defRPr>
            </a:lvl9pPr>
          </a:lstStyle>
          <a:p>
            <a:r>
              <a:t>xx%</a:t>
            </a:r>
          </a:p>
        </p:txBody>
      </p:sp>
      <p:sp>
        <p:nvSpPr>
          <p:cNvPr id="109" name="Google Shape;109;p24"/>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rgbClr val="EFEFEF"/>
              </a:buClr>
              <a:buSzPts val="1800"/>
              <a:buFont typeface="Roboto"/>
              <a:buChar char="●"/>
              <a:defRPr>
                <a:solidFill>
                  <a:srgbClr val="EFEFEF"/>
                </a:solidFill>
                <a:latin typeface="Roboto"/>
                <a:ea typeface="Roboto"/>
                <a:cs typeface="Roboto"/>
                <a:sym typeface="Roboto"/>
              </a:defRPr>
            </a:lvl1pPr>
            <a:lvl2pPr indent="-317500" lvl="1" marL="914400" rtl="0" algn="ctr">
              <a:spcBef>
                <a:spcPts val="0"/>
              </a:spcBef>
              <a:spcAft>
                <a:spcPts val="0"/>
              </a:spcAft>
              <a:buClr>
                <a:srgbClr val="EFEFEF"/>
              </a:buClr>
              <a:buSzPts val="1400"/>
              <a:buFont typeface="Roboto"/>
              <a:buChar char="○"/>
              <a:defRPr>
                <a:solidFill>
                  <a:srgbClr val="EFEFEF"/>
                </a:solidFill>
                <a:latin typeface="Roboto"/>
                <a:ea typeface="Roboto"/>
                <a:cs typeface="Roboto"/>
                <a:sym typeface="Roboto"/>
              </a:defRPr>
            </a:lvl2pPr>
            <a:lvl3pPr indent="-317500" lvl="2" marL="1371600" rtl="0" algn="ctr">
              <a:spcBef>
                <a:spcPts val="0"/>
              </a:spcBef>
              <a:spcAft>
                <a:spcPts val="0"/>
              </a:spcAft>
              <a:buClr>
                <a:srgbClr val="EFEFEF"/>
              </a:buClr>
              <a:buSzPts val="1400"/>
              <a:buFont typeface="Roboto"/>
              <a:buChar char="■"/>
              <a:defRPr>
                <a:solidFill>
                  <a:srgbClr val="EFEFEF"/>
                </a:solidFill>
                <a:latin typeface="Roboto"/>
                <a:ea typeface="Roboto"/>
                <a:cs typeface="Roboto"/>
                <a:sym typeface="Roboto"/>
              </a:defRPr>
            </a:lvl3pPr>
            <a:lvl4pPr indent="-317500" lvl="3" marL="1828800" rtl="0" algn="ctr">
              <a:spcBef>
                <a:spcPts val="0"/>
              </a:spcBef>
              <a:spcAft>
                <a:spcPts val="0"/>
              </a:spcAft>
              <a:buClr>
                <a:srgbClr val="EFEFEF"/>
              </a:buClr>
              <a:buSzPts val="1400"/>
              <a:buFont typeface="Roboto"/>
              <a:buChar char="●"/>
              <a:defRPr>
                <a:solidFill>
                  <a:srgbClr val="EFEFEF"/>
                </a:solidFill>
                <a:latin typeface="Roboto"/>
                <a:ea typeface="Roboto"/>
                <a:cs typeface="Roboto"/>
                <a:sym typeface="Roboto"/>
              </a:defRPr>
            </a:lvl4pPr>
            <a:lvl5pPr indent="-317500" lvl="4" marL="2286000" rtl="0" algn="ctr">
              <a:spcBef>
                <a:spcPts val="0"/>
              </a:spcBef>
              <a:spcAft>
                <a:spcPts val="0"/>
              </a:spcAft>
              <a:buClr>
                <a:srgbClr val="EFEFEF"/>
              </a:buClr>
              <a:buSzPts val="1400"/>
              <a:buFont typeface="Roboto"/>
              <a:buChar char="○"/>
              <a:defRPr>
                <a:solidFill>
                  <a:srgbClr val="EFEFEF"/>
                </a:solidFill>
                <a:latin typeface="Roboto"/>
                <a:ea typeface="Roboto"/>
                <a:cs typeface="Roboto"/>
                <a:sym typeface="Roboto"/>
              </a:defRPr>
            </a:lvl5pPr>
            <a:lvl6pPr indent="-317500" lvl="5" marL="2743200" rtl="0" algn="ctr">
              <a:spcBef>
                <a:spcPts val="0"/>
              </a:spcBef>
              <a:spcAft>
                <a:spcPts val="0"/>
              </a:spcAft>
              <a:buClr>
                <a:srgbClr val="EFEFEF"/>
              </a:buClr>
              <a:buSzPts val="1400"/>
              <a:buFont typeface="Roboto"/>
              <a:buChar char="■"/>
              <a:defRPr>
                <a:solidFill>
                  <a:srgbClr val="EFEFEF"/>
                </a:solidFill>
                <a:latin typeface="Roboto"/>
                <a:ea typeface="Roboto"/>
                <a:cs typeface="Roboto"/>
                <a:sym typeface="Roboto"/>
              </a:defRPr>
            </a:lvl6pPr>
            <a:lvl7pPr indent="-317500" lvl="6" marL="3200400" rtl="0" algn="ctr">
              <a:spcBef>
                <a:spcPts val="0"/>
              </a:spcBef>
              <a:spcAft>
                <a:spcPts val="0"/>
              </a:spcAft>
              <a:buClr>
                <a:srgbClr val="EFEFEF"/>
              </a:buClr>
              <a:buSzPts val="1400"/>
              <a:buFont typeface="Roboto"/>
              <a:buChar char="●"/>
              <a:defRPr>
                <a:solidFill>
                  <a:srgbClr val="EFEFEF"/>
                </a:solidFill>
                <a:latin typeface="Roboto"/>
                <a:ea typeface="Roboto"/>
                <a:cs typeface="Roboto"/>
                <a:sym typeface="Roboto"/>
              </a:defRPr>
            </a:lvl7pPr>
            <a:lvl8pPr indent="-317500" lvl="7" marL="3657600" rtl="0" algn="ctr">
              <a:spcBef>
                <a:spcPts val="0"/>
              </a:spcBef>
              <a:spcAft>
                <a:spcPts val="0"/>
              </a:spcAft>
              <a:buClr>
                <a:srgbClr val="EFEFEF"/>
              </a:buClr>
              <a:buSzPts val="1400"/>
              <a:buFont typeface="Roboto"/>
              <a:buChar char="○"/>
              <a:defRPr>
                <a:solidFill>
                  <a:srgbClr val="EFEFEF"/>
                </a:solidFill>
                <a:latin typeface="Roboto"/>
                <a:ea typeface="Roboto"/>
                <a:cs typeface="Roboto"/>
                <a:sym typeface="Roboto"/>
              </a:defRPr>
            </a:lvl8pPr>
            <a:lvl9pPr indent="-317500" lvl="8" marL="4114800" rtl="0" algn="ctr">
              <a:spcBef>
                <a:spcPts val="0"/>
              </a:spcBef>
              <a:spcAft>
                <a:spcPts val="0"/>
              </a:spcAft>
              <a:buClr>
                <a:srgbClr val="EFEFEF"/>
              </a:buClr>
              <a:buSzPts val="1400"/>
              <a:buFont typeface="Roboto"/>
              <a:buChar char="■"/>
              <a:defRPr>
                <a:solidFill>
                  <a:srgbClr val="EFEFEF"/>
                </a:solidFill>
                <a:latin typeface="Roboto"/>
                <a:ea typeface="Roboto"/>
                <a:cs typeface="Roboto"/>
                <a:sym typeface="Roboto"/>
              </a:defRPr>
            </a:lvl9pPr>
          </a:lstStyle>
          <a:p/>
        </p:txBody>
      </p:sp>
      <p:pic>
        <p:nvPicPr>
          <p:cNvPr id="110" name="Google Shape;110;p24"/>
          <p:cNvPicPr preferRelativeResize="0"/>
          <p:nvPr/>
        </p:nvPicPr>
        <p:blipFill>
          <a:blip r:embed="rId2">
            <a:alphaModFix/>
          </a:blip>
          <a:stretch>
            <a:fillRect/>
          </a:stretch>
        </p:blipFill>
        <p:spPr>
          <a:xfrm>
            <a:off x="8177977" y="4774450"/>
            <a:ext cx="833050" cy="2513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pic>
        <p:nvPicPr>
          <p:cNvPr id="112" name="Google Shape;112;p25"/>
          <p:cNvPicPr preferRelativeResize="0"/>
          <p:nvPr/>
        </p:nvPicPr>
        <p:blipFill>
          <a:blip r:embed="rId2">
            <a:alphaModFix/>
          </a:blip>
          <a:stretch>
            <a:fillRect/>
          </a:stretch>
        </p:blipFill>
        <p:spPr>
          <a:xfrm>
            <a:off x="8178000" y="4774450"/>
            <a:ext cx="832998" cy="2513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rgbClr val="1A4565"/>
        </a:solidFill>
      </p:bgPr>
    </p:bg>
    <p:spTree>
      <p:nvGrpSpPr>
        <p:cNvPr id="113" name="Shape 113"/>
        <p:cNvGrpSpPr/>
        <p:nvPr/>
      </p:nvGrpSpPr>
      <p:grpSpPr>
        <a:xfrm>
          <a:off x="0" y="0"/>
          <a:ext cx="0" cy="0"/>
          <a:chOff x="0" y="0"/>
          <a:chExt cx="0" cy="0"/>
        </a:xfrm>
      </p:grpSpPr>
      <p:pic>
        <p:nvPicPr>
          <p:cNvPr id="114" name="Google Shape;114;p26"/>
          <p:cNvPicPr preferRelativeResize="0"/>
          <p:nvPr/>
        </p:nvPicPr>
        <p:blipFill>
          <a:blip r:embed="rId2">
            <a:alphaModFix/>
          </a:blip>
          <a:stretch>
            <a:fillRect/>
          </a:stretch>
        </p:blipFill>
        <p:spPr>
          <a:xfrm>
            <a:off x="8177977" y="4774450"/>
            <a:ext cx="833050" cy="2513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sion Dark">
  <p:cSld name="BLANK_1_1">
    <p:bg>
      <p:bgPr>
        <a:solidFill>
          <a:srgbClr val="1A4565"/>
        </a:solidFill>
      </p:bgPr>
    </p:bg>
    <p:spTree>
      <p:nvGrpSpPr>
        <p:cNvPr id="115" name="Shape 115"/>
        <p:cNvGrpSpPr/>
        <p:nvPr/>
      </p:nvGrpSpPr>
      <p:grpSpPr>
        <a:xfrm>
          <a:off x="0" y="0"/>
          <a:ext cx="0" cy="0"/>
          <a:chOff x="0" y="0"/>
          <a:chExt cx="0" cy="0"/>
        </a:xfrm>
      </p:grpSpPr>
      <p:pic>
        <p:nvPicPr>
          <p:cNvPr id="116" name="Google Shape;116;p27"/>
          <p:cNvPicPr preferRelativeResize="0"/>
          <p:nvPr/>
        </p:nvPicPr>
        <p:blipFill>
          <a:blip r:embed="rId2">
            <a:alphaModFix/>
          </a:blip>
          <a:stretch>
            <a:fillRect/>
          </a:stretch>
        </p:blipFill>
        <p:spPr>
          <a:xfrm>
            <a:off x="8177977" y="4774450"/>
            <a:ext cx="833050" cy="251375"/>
          </a:xfrm>
          <a:prstGeom prst="rect">
            <a:avLst/>
          </a:prstGeom>
          <a:noFill/>
          <a:ln>
            <a:noFill/>
          </a:ln>
        </p:spPr>
      </p:pic>
      <p:sp>
        <p:nvSpPr>
          <p:cNvPr id="117" name="Google Shape;117;p27"/>
          <p:cNvSpPr/>
          <p:nvPr/>
        </p:nvSpPr>
        <p:spPr>
          <a:xfrm>
            <a:off x="2593650" y="0"/>
            <a:ext cx="7847400" cy="5143500"/>
          </a:xfrm>
          <a:prstGeom prst="parallelogram">
            <a:avLst>
              <a:gd fmla="val 25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7"/>
          <p:cNvSpPr/>
          <p:nvPr/>
        </p:nvSpPr>
        <p:spPr>
          <a:xfrm>
            <a:off x="3505200" y="904150"/>
            <a:ext cx="2111100" cy="426000"/>
          </a:xfrm>
          <a:prstGeom prst="rect">
            <a:avLst/>
          </a:prstGeom>
          <a:solidFill>
            <a:srgbClr val="1A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7"/>
          <p:cNvSpPr/>
          <p:nvPr/>
        </p:nvSpPr>
        <p:spPr>
          <a:xfrm>
            <a:off x="2834075" y="3575450"/>
            <a:ext cx="2782200" cy="426000"/>
          </a:xfrm>
          <a:prstGeom prst="rect">
            <a:avLst/>
          </a:prstGeom>
          <a:solidFill>
            <a:srgbClr val="1A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7"/>
          <p:cNvSpPr/>
          <p:nvPr/>
        </p:nvSpPr>
        <p:spPr>
          <a:xfrm>
            <a:off x="3408000" y="867400"/>
            <a:ext cx="499200" cy="499500"/>
          </a:xfrm>
          <a:prstGeom prst="ellipse">
            <a:avLst/>
          </a:prstGeom>
          <a:solidFill>
            <a:srgbClr val="348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7"/>
          <p:cNvSpPr/>
          <p:nvPr/>
        </p:nvSpPr>
        <p:spPr>
          <a:xfrm>
            <a:off x="3142975" y="2258175"/>
            <a:ext cx="2473200" cy="426000"/>
          </a:xfrm>
          <a:prstGeom prst="rect">
            <a:avLst/>
          </a:prstGeom>
          <a:solidFill>
            <a:srgbClr val="1A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7"/>
          <p:cNvSpPr/>
          <p:nvPr/>
        </p:nvSpPr>
        <p:spPr>
          <a:xfrm>
            <a:off x="3045775" y="2221425"/>
            <a:ext cx="499200" cy="499500"/>
          </a:xfrm>
          <a:prstGeom prst="ellipse">
            <a:avLst/>
          </a:prstGeom>
          <a:solidFill>
            <a:srgbClr val="71AC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7"/>
          <p:cNvSpPr/>
          <p:nvPr/>
        </p:nvSpPr>
        <p:spPr>
          <a:xfrm>
            <a:off x="2701550" y="3538700"/>
            <a:ext cx="499200" cy="499500"/>
          </a:xfrm>
          <a:prstGeom prst="ellipse">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7"/>
          <p:cNvSpPr txBox="1"/>
          <p:nvPr>
            <p:ph type="title"/>
          </p:nvPr>
        </p:nvSpPr>
        <p:spPr>
          <a:xfrm>
            <a:off x="340775" y="511150"/>
            <a:ext cx="2705100" cy="605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EFEFEF"/>
              </a:buClr>
              <a:buSzPts val="2800"/>
              <a:buNone/>
              <a:defRPr>
                <a:solidFill>
                  <a:srgbClr val="EFEFEF"/>
                </a:solidFill>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25" name="Google Shape;125;p27"/>
          <p:cNvSpPr txBox="1"/>
          <p:nvPr>
            <p:ph idx="1" type="body"/>
          </p:nvPr>
        </p:nvSpPr>
        <p:spPr>
          <a:xfrm>
            <a:off x="5954000" y="867400"/>
            <a:ext cx="2640900" cy="975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26" name="Google Shape;126;p27"/>
          <p:cNvSpPr txBox="1"/>
          <p:nvPr>
            <p:ph idx="2" type="body"/>
          </p:nvPr>
        </p:nvSpPr>
        <p:spPr>
          <a:xfrm>
            <a:off x="5954000" y="2221400"/>
            <a:ext cx="2640900" cy="975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
        <p:nvSpPr>
          <p:cNvPr id="127" name="Google Shape;127;p27"/>
          <p:cNvSpPr txBox="1"/>
          <p:nvPr>
            <p:ph idx="3" type="body"/>
          </p:nvPr>
        </p:nvSpPr>
        <p:spPr>
          <a:xfrm>
            <a:off x="5954000" y="3497925"/>
            <a:ext cx="2640900" cy="975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28" name="Shape 128"/>
        <p:cNvGrpSpPr/>
        <p:nvPr/>
      </p:nvGrpSpPr>
      <p:grpSpPr>
        <a:xfrm>
          <a:off x="0" y="0"/>
          <a:ext cx="0" cy="0"/>
          <a:chOff x="0" y="0"/>
          <a:chExt cx="0" cy="0"/>
        </a:xfrm>
      </p:grpSpPr>
      <p:sp>
        <p:nvSpPr>
          <p:cNvPr id="129" name="Google Shape;129;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0" name="Google Shape;130;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1" name="Google Shape;13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32" name="Shape 132"/>
        <p:cNvGrpSpPr/>
        <p:nvPr/>
      </p:nvGrpSpPr>
      <p:grpSpPr>
        <a:xfrm>
          <a:off x="0" y="0"/>
          <a:ext cx="0" cy="0"/>
          <a:chOff x="0" y="0"/>
          <a:chExt cx="0" cy="0"/>
        </a:xfrm>
      </p:grpSpPr>
      <p:sp>
        <p:nvSpPr>
          <p:cNvPr id="133" name="Google Shape;133;p2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 name="Google Shape;134;p2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5" name="Google Shape;13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bg>
      <p:bgPr>
        <a:blipFill>
          <a:blip r:embed="rId2">
            <a:alphaModFix/>
          </a:blip>
          <a:stretch>
            <a:fillRect/>
          </a:stretch>
        </a:blipFill>
      </p:bgPr>
    </p:bg>
    <p:spTree>
      <p:nvGrpSpPr>
        <p:cNvPr id="136" name="Shape 136"/>
        <p:cNvGrpSpPr/>
        <p:nvPr/>
      </p:nvGrpSpPr>
      <p:grpSpPr>
        <a:xfrm>
          <a:off x="0" y="0"/>
          <a:ext cx="0" cy="0"/>
          <a:chOff x="0" y="0"/>
          <a:chExt cx="0" cy="0"/>
        </a:xfrm>
      </p:grpSpPr>
      <p:sp>
        <p:nvSpPr>
          <p:cNvPr id="137" name="Google Shape;137;p30"/>
          <p:cNvSpPr txBox="1"/>
          <p:nvPr>
            <p:ph type="ctrTitle"/>
          </p:nvPr>
        </p:nvSpPr>
        <p:spPr>
          <a:xfrm>
            <a:off x="817750" y="1246275"/>
            <a:ext cx="4374000" cy="2052600"/>
          </a:xfrm>
          <a:prstGeom prst="rect">
            <a:avLst/>
          </a:prstGeom>
        </p:spPr>
        <p:txBody>
          <a:bodyPr anchorCtr="0" anchor="b" bIns="91425" lIns="91425" spcFirstLastPara="1" rIns="91425" wrap="square" tIns="91425">
            <a:normAutofit/>
          </a:bodyPr>
          <a:lstStyle>
            <a:lvl1pPr lvl="0" rtl="0">
              <a:spcBef>
                <a:spcPts val="0"/>
              </a:spcBef>
              <a:spcAft>
                <a:spcPts val="0"/>
              </a:spcAft>
              <a:buClr>
                <a:srgbClr val="1A4565"/>
              </a:buClr>
              <a:buSzPts val="3000"/>
              <a:buNone/>
              <a:defRPr sz="3000">
                <a:solidFill>
                  <a:srgbClr val="1A4565"/>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8" name="Google Shape;138;p30"/>
          <p:cNvSpPr txBox="1"/>
          <p:nvPr/>
        </p:nvSpPr>
        <p:spPr>
          <a:xfrm>
            <a:off x="2160700" y="3426650"/>
            <a:ext cx="1411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1A4565"/>
                </a:solidFill>
                <a:latin typeface="Roboto"/>
                <a:ea typeface="Roboto"/>
                <a:cs typeface="Roboto"/>
                <a:sym typeface="Roboto"/>
              </a:rPr>
              <a:t>Presented by</a:t>
            </a:r>
            <a:endParaRPr b="1" sz="1200">
              <a:solidFill>
                <a:srgbClr val="1A4565"/>
              </a:solidFill>
              <a:latin typeface="Roboto"/>
              <a:ea typeface="Roboto"/>
              <a:cs typeface="Roboto"/>
              <a:sym typeface="Roboto"/>
            </a:endParaRPr>
          </a:p>
        </p:txBody>
      </p:sp>
      <p:sp>
        <p:nvSpPr>
          <p:cNvPr id="139" name="Google Shape;139;p30"/>
          <p:cNvSpPr txBox="1"/>
          <p:nvPr>
            <p:ph idx="1" type="subTitle"/>
          </p:nvPr>
        </p:nvSpPr>
        <p:spPr>
          <a:xfrm>
            <a:off x="817750" y="3426650"/>
            <a:ext cx="1018500" cy="473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A4565"/>
              </a:buClr>
              <a:buSzPts val="1200"/>
              <a:buFont typeface="Roboto"/>
              <a:buNone/>
              <a:defRPr b="1" sz="1200">
                <a:solidFill>
                  <a:srgbClr val="1A456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0" name="Google Shape;140;p30"/>
          <p:cNvSpPr txBox="1"/>
          <p:nvPr>
            <p:ph idx="2" type="subTitle"/>
          </p:nvPr>
        </p:nvSpPr>
        <p:spPr>
          <a:xfrm>
            <a:off x="2160700" y="3647175"/>
            <a:ext cx="1018500" cy="473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A4565"/>
              </a:buClr>
              <a:buSzPts val="1200"/>
              <a:buFont typeface="Roboto"/>
              <a:buNone/>
              <a:defRPr b="1" sz="1200">
                <a:solidFill>
                  <a:srgbClr val="1A456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1" name="Google Shape;141;p30"/>
          <p:cNvSpPr txBox="1"/>
          <p:nvPr>
            <p:ph idx="3" type="subTitle"/>
          </p:nvPr>
        </p:nvSpPr>
        <p:spPr>
          <a:xfrm>
            <a:off x="3686825" y="3426650"/>
            <a:ext cx="1018500" cy="473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A4565"/>
              </a:buClr>
              <a:buSzPts val="1200"/>
              <a:buFont typeface="Roboto"/>
              <a:buNone/>
              <a:defRPr sz="1200">
                <a:solidFill>
                  <a:srgbClr val="1A4565"/>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42" name="Google Shape;142;p30"/>
          <p:cNvPicPr preferRelativeResize="0"/>
          <p:nvPr/>
        </p:nvPicPr>
        <p:blipFill>
          <a:blip r:embed="rId3">
            <a:alphaModFix/>
          </a:blip>
          <a:stretch>
            <a:fillRect/>
          </a:stretch>
        </p:blipFill>
        <p:spPr>
          <a:xfrm>
            <a:off x="824922" y="450463"/>
            <a:ext cx="1911301" cy="5823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triangles">
  <p:cSld name="SECTION_HEADER_2">
    <p:spTree>
      <p:nvGrpSpPr>
        <p:cNvPr id="17" name="Shape 17"/>
        <p:cNvGrpSpPr/>
        <p:nvPr/>
      </p:nvGrpSpPr>
      <p:grpSpPr>
        <a:xfrm>
          <a:off x="0" y="0"/>
          <a:ext cx="0" cy="0"/>
          <a:chOff x="0" y="0"/>
          <a:chExt cx="0" cy="0"/>
        </a:xfrm>
      </p:grpSpPr>
      <p:sp>
        <p:nvSpPr>
          <p:cNvPr id="18" name="Google Shape;18;p4"/>
          <p:cNvSpPr txBox="1"/>
          <p:nvPr>
            <p:ph type="title"/>
          </p:nvPr>
        </p:nvSpPr>
        <p:spPr>
          <a:xfrm>
            <a:off x="634200" y="2150850"/>
            <a:ext cx="4392300" cy="1247400"/>
          </a:xfrm>
          <a:prstGeom prst="rect">
            <a:avLst/>
          </a:prstGeom>
        </p:spPr>
        <p:txBody>
          <a:bodyPr anchorCtr="0" anchor="ctr" bIns="91425" lIns="91425" spcFirstLastPara="1" rIns="91425" wrap="square" tIns="91425">
            <a:sp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9" name="Google Shape;19;p4"/>
          <p:cNvPicPr preferRelativeResize="0"/>
          <p:nvPr/>
        </p:nvPicPr>
        <p:blipFill>
          <a:blip r:embed="rId2">
            <a:alphaModFix/>
          </a:blip>
          <a:stretch>
            <a:fillRect/>
          </a:stretch>
        </p:blipFill>
        <p:spPr>
          <a:xfrm>
            <a:off x="8178000" y="4774450"/>
            <a:ext cx="832998" cy="251375"/>
          </a:xfrm>
          <a:prstGeom prst="rect">
            <a:avLst/>
          </a:prstGeom>
          <a:noFill/>
          <a:ln>
            <a:noFill/>
          </a:ln>
        </p:spPr>
      </p:pic>
      <p:cxnSp>
        <p:nvCxnSpPr>
          <p:cNvPr id="20" name="Google Shape;20;p4"/>
          <p:cNvCxnSpPr/>
          <p:nvPr/>
        </p:nvCxnSpPr>
        <p:spPr>
          <a:xfrm>
            <a:off x="725917" y="2150850"/>
            <a:ext cx="4338300" cy="0"/>
          </a:xfrm>
          <a:prstGeom prst="straightConnector1">
            <a:avLst/>
          </a:prstGeom>
          <a:noFill/>
          <a:ln cap="flat" cmpd="sng" w="9525">
            <a:solidFill>
              <a:schemeClr val="dk2"/>
            </a:solidFill>
            <a:prstDash val="solid"/>
            <a:round/>
            <a:headEnd len="med" w="med" type="none"/>
            <a:tailEnd len="med" w="med" type="none"/>
          </a:ln>
        </p:spPr>
      </p:cxnSp>
      <p:sp>
        <p:nvSpPr>
          <p:cNvPr id="21" name="Google Shape;21;p4"/>
          <p:cNvSpPr txBox="1"/>
          <p:nvPr>
            <p:ph idx="1" type="subTitle"/>
          </p:nvPr>
        </p:nvSpPr>
        <p:spPr>
          <a:xfrm>
            <a:off x="634200" y="1561825"/>
            <a:ext cx="3579300" cy="501600"/>
          </a:xfrm>
          <a:prstGeom prst="rect">
            <a:avLst/>
          </a:prstGeom>
        </p:spPr>
        <p:txBody>
          <a:bodyPr anchorCtr="0" anchor="ctr" bIns="91425" lIns="91425" spcFirstLastPara="1" rIns="91425" wrap="square" tIns="91425">
            <a:norm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 name="Google Shape;22;p4"/>
          <p:cNvSpPr/>
          <p:nvPr/>
        </p:nvSpPr>
        <p:spPr>
          <a:xfrm rot="10800000">
            <a:off x="3985200" y="75"/>
            <a:ext cx="5158800" cy="5158800"/>
          </a:xfrm>
          <a:prstGeom prst="rtTriangle">
            <a:avLst/>
          </a:prstGeom>
          <a:solidFill>
            <a:srgbClr val="3489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a:off x="5584800" y="1576300"/>
            <a:ext cx="3559200" cy="3559200"/>
          </a:xfrm>
          <a:prstGeom prst="rtTriangle">
            <a:avLst/>
          </a:prstGeom>
          <a:solidFill>
            <a:srgbClr val="1A4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143" name="Shape 143"/>
        <p:cNvGrpSpPr/>
        <p:nvPr/>
      </p:nvGrpSpPr>
      <p:grpSpPr>
        <a:xfrm>
          <a:off x="0" y="0"/>
          <a:ext cx="0" cy="0"/>
          <a:chOff x="0" y="0"/>
          <a:chExt cx="0" cy="0"/>
        </a:xfrm>
      </p:grpSpPr>
      <p:sp>
        <p:nvSpPr>
          <p:cNvPr id="144" name="Google Shape;144;p3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5" name="Google Shape;145;p3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6" name="Google Shape;14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47" name="Shape 147"/>
        <p:cNvGrpSpPr/>
        <p:nvPr/>
      </p:nvGrpSpPr>
      <p:grpSpPr>
        <a:xfrm>
          <a:off x="0" y="0"/>
          <a:ext cx="0" cy="0"/>
          <a:chOff x="0" y="0"/>
          <a:chExt cx="0" cy="0"/>
        </a:xfrm>
      </p:grpSpPr>
      <p:sp>
        <p:nvSpPr>
          <p:cNvPr id="148" name="Google Shape;148;p32"/>
          <p:cNvSpPr txBox="1"/>
          <p:nvPr>
            <p:ph type="title"/>
          </p:nvPr>
        </p:nvSpPr>
        <p:spPr>
          <a:xfrm>
            <a:off x="457200" y="205978"/>
            <a:ext cx="8229600" cy="419400"/>
          </a:xfrm>
          <a:prstGeom prst="rect">
            <a:avLst/>
          </a:prstGeom>
          <a:noFill/>
          <a:ln>
            <a:noFill/>
          </a:ln>
        </p:spPr>
        <p:txBody>
          <a:bodyPr anchorCtr="0" anchor="ctr" bIns="34275" lIns="34275" spcFirstLastPara="1" rIns="34275" wrap="square" tIns="34275">
            <a:normAutofit/>
          </a:bodyPr>
          <a:lstStyle>
            <a:lvl1pPr lvl="0" rtl="0" algn="l">
              <a:lnSpc>
                <a:spcPct val="100000"/>
              </a:lnSpc>
              <a:spcBef>
                <a:spcPts val="0"/>
              </a:spcBef>
              <a:spcAft>
                <a:spcPts val="0"/>
              </a:spcAft>
              <a:buClr>
                <a:srgbClr val="0091EB"/>
              </a:buClr>
              <a:buSzPts val="700"/>
              <a:buNone/>
              <a:defRPr/>
            </a:lvl1pPr>
            <a:lvl2pPr lvl="1" rtl="0" algn="l">
              <a:lnSpc>
                <a:spcPct val="100000"/>
              </a:lnSpc>
              <a:spcBef>
                <a:spcPts val="0"/>
              </a:spcBef>
              <a:spcAft>
                <a:spcPts val="0"/>
              </a:spcAft>
              <a:buClr>
                <a:srgbClr val="0091EB"/>
              </a:buClr>
              <a:buSzPts val="700"/>
              <a:buNone/>
              <a:defRPr/>
            </a:lvl2pPr>
            <a:lvl3pPr lvl="2" rtl="0" algn="l">
              <a:lnSpc>
                <a:spcPct val="100000"/>
              </a:lnSpc>
              <a:spcBef>
                <a:spcPts val="0"/>
              </a:spcBef>
              <a:spcAft>
                <a:spcPts val="0"/>
              </a:spcAft>
              <a:buClr>
                <a:srgbClr val="0091EB"/>
              </a:buClr>
              <a:buSzPts val="700"/>
              <a:buNone/>
              <a:defRPr/>
            </a:lvl3pPr>
            <a:lvl4pPr lvl="3" rtl="0" algn="l">
              <a:lnSpc>
                <a:spcPct val="100000"/>
              </a:lnSpc>
              <a:spcBef>
                <a:spcPts val="0"/>
              </a:spcBef>
              <a:spcAft>
                <a:spcPts val="0"/>
              </a:spcAft>
              <a:buClr>
                <a:srgbClr val="0091EB"/>
              </a:buClr>
              <a:buSzPts val="700"/>
              <a:buNone/>
              <a:defRPr/>
            </a:lvl4pPr>
            <a:lvl5pPr lvl="4" rtl="0" algn="l">
              <a:lnSpc>
                <a:spcPct val="100000"/>
              </a:lnSpc>
              <a:spcBef>
                <a:spcPts val="0"/>
              </a:spcBef>
              <a:spcAft>
                <a:spcPts val="0"/>
              </a:spcAft>
              <a:buClr>
                <a:srgbClr val="0091EB"/>
              </a:buClr>
              <a:buSzPts val="700"/>
              <a:buNone/>
              <a:defRPr/>
            </a:lvl5pPr>
            <a:lvl6pPr lvl="5" rtl="0" algn="l">
              <a:lnSpc>
                <a:spcPct val="100000"/>
              </a:lnSpc>
              <a:spcBef>
                <a:spcPts val="0"/>
              </a:spcBef>
              <a:spcAft>
                <a:spcPts val="0"/>
              </a:spcAft>
              <a:buClr>
                <a:srgbClr val="0091EB"/>
              </a:buClr>
              <a:buSzPts val="700"/>
              <a:buNone/>
              <a:defRPr/>
            </a:lvl6pPr>
            <a:lvl7pPr lvl="6" rtl="0" algn="l">
              <a:lnSpc>
                <a:spcPct val="100000"/>
              </a:lnSpc>
              <a:spcBef>
                <a:spcPts val="0"/>
              </a:spcBef>
              <a:spcAft>
                <a:spcPts val="0"/>
              </a:spcAft>
              <a:buClr>
                <a:srgbClr val="0091EB"/>
              </a:buClr>
              <a:buSzPts val="700"/>
              <a:buNone/>
              <a:defRPr/>
            </a:lvl7pPr>
            <a:lvl8pPr lvl="7" rtl="0" algn="l">
              <a:lnSpc>
                <a:spcPct val="100000"/>
              </a:lnSpc>
              <a:spcBef>
                <a:spcPts val="0"/>
              </a:spcBef>
              <a:spcAft>
                <a:spcPts val="0"/>
              </a:spcAft>
              <a:buClr>
                <a:srgbClr val="0091EB"/>
              </a:buClr>
              <a:buSzPts val="700"/>
              <a:buNone/>
              <a:defRPr/>
            </a:lvl8pPr>
            <a:lvl9pPr lvl="8" rtl="0" algn="l">
              <a:lnSpc>
                <a:spcPct val="100000"/>
              </a:lnSpc>
              <a:spcBef>
                <a:spcPts val="0"/>
              </a:spcBef>
              <a:spcAft>
                <a:spcPts val="0"/>
              </a:spcAft>
              <a:buClr>
                <a:srgbClr val="0091EB"/>
              </a:buClr>
              <a:buSzPts val="700"/>
              <a:buNone/>
              <a:defRPr/>
            </a:lvl9pPr>
          </a:lstStyle>
          <a:p/>
        </p:txBody>
      </p:sp>
      <p:sp>
        <p:nvSpPr>
          <p:cNvPr id="149" name="Google Shape;149;p32"/>
          <p:cNvSpPr txBox="1"/>
          <p:nvPr>
            <p:ph idx="1" type="body"/>
          </p:nvPr>
        </p:nvSpPr>
        <p:spPr>
          <a:xfrm>
            <a:off x="457200" y="878772"/>
            <a:ext cx="8229600" cy="3394500"/>
          </a:xfrm>
          <a:prstGeom prst="rect">
            <a:avLst/>
          </a:prstGeom>
          <a:noFill/>
          <a:ln>
            <a:noFill/>
          </a:ln>
        </p:spPr>
        <p:txBody>
          <a:bodyPr anchorCtr="0" anchor="t" bIns="34275" lIns="34275" spcFirstLastPara="1" rIns="34275" wrap="square" tIns="34275">
            <a:normAutofit/>
          </a:bodyPr>
          <a:lstStyle>
            <a:lvl1pPr indent="-273050" lvl="0" marL="457200" rtl="0" algn="l">
              <a:lnSpc>
                <a:spcPct val="100000"/>
              </a:lnSpc>
              <a:spcBef>
                <a:spcPts val="400"/>
              </a:spcBef>
              <a:spcAft>
                <a:spcPts val="0"/>
              </a:spcAft>
              <a:buClr>
                <a:srgbClr val="808080"/>
              </a:buClr>
              <a:buSzPts val="700"/>
              <a:buChar char="●"/>
              <a:defRPr/>
            </a:lvl1pPr>
            <a:lvl2pPr indent="-273050" lvl="1" marL="914400" rtl="0" algn="l">
              <a:lnSpc>
                <a:spcPct val="100000"/>
              </a:lnSpc>
              <a:spcBef>
                <a:spcPts val="400"/>
              </a:spcBef>
              <a:spcAft>
                <a:spcPts val="0"/>
              </a:spcAft>
              <a:buClr>
                <a:srgbClr val="808080"/>
              </a:buClr>
              <a:buSzPts val="700"/>
              <a:buChar char="○"/>
              <a:defRPr/>
            </a:lvl2pPr>
            <a:lvl3pPr indent="-273050" lvl="2" marL="1371600" rtl="0" algn="l">
              <a:lnSpc>
                <a:spcPct val="100000"/>
              </a:lnSpc>
              <a:spcBef>
                <a:spcPts val="400"/>
              </a:spcBef>
              <a:spcAft>
                <a:spcPts val="0"/>
              </a:spcAft>
              <a:buClr>
                <a:srgbClr val="808080"/>
              </a:buClr>
              <a:buSzPts val="700"/>
              <a:buChar char="■"/>
              <a:defRPr/>
            </a:lvl3pPr>
            <a:lvl4pPr indent="-273050" lvl="3" marL="1828800" rtl="0" algn="l">
              <a:lnSpc>
                <a:spcPct val="100000"/>
              </a:lnSpc>
              <a:spcBef>
                <a:spcPts val="400"/>
              </a:spcBef>
              <a:spcAft>
                <a:spcPts val="0"/>
              </a:spcAft>
              <a:buClr>
                <a:srgbClr val="808080"/>
              </a:buClr>
              <a:buSzPts val="700"/>
              <a:buChar char="●"/>
              <a:defRPr/>
            </a:lvl4pPr>
            <a:lvl5pPr indent="-273050" lvl="4" marL="2286000" rtl="0" algn="l">
              <a:lnSpc>
                <a:spcPct val="100000"/>
              </a:lnSpc>
              <a:spcBef>
                <a:spcPts val="400"/>
              </a:spcBef>
              <a:spcAft>
                <a:spcPts val="0"/>
              </a:spcAft>
              <a:buClr>
                <a:srgbClr val="808080"/>
              </a:buClr>
              <a:buSzPts val="700"/>
              <a:buChar char="○"/>
              <a:defRPr/>
            </a:lvl5pPr>
            <a:lvl6pPr indent="-273050" lvl="5" marL="2743200" rtl="0" algn="l">
              <a:lnSpc>
                <a:spcPct val="100000"/>
              </a:lnSpc>
              <a:spcBef>
                <a:spcPts val="400"/>
              </a:spcBef>
              <a:spcAft>
                <a:spcPts val="0"/>
              </a:spcAft>
              <a:buClr>
                <a:srgbClr val="808080"/>
              </a:buClr>
              <a:buSzPts val="700"/>
              <a:buChar char="■"/>
              <a:defRPr/>
            </a:lvl6pPr>
            <a:lvl7pPr indent="-273050" lvl="6" marL="3200400" rtl="0" algn="l">
              <a:lnSpc>
                <a:spcPct val="100000"/>
              </a:lnSpc>
              <a:spcBef>
                <a:spcPts val="400"/>
              </a:spcBef>
              <a:spcAft>
                <a:spcPts val="0"/>
              </a:spcAft>
              <a:buClr>
                <a:srgbClr val="808080"/>
              </a:buClr>
              <a:buSzPts val="700"/>
              <a:buChar char="●"/>
              <a:defRPr/>
            </a:lvl7pPr>
            <a:lvl8pPr indent="-273050" lvl="7" marL="3657600" rtl="0" algn="l">
              <a:lnSpc>
                <a:spcPct val="100000"/>
              </a:lnSpc>
              <a:spcBef>
                <a:spcPts val="400"/>
              </a:spcBef>
              <a:spcAft>
                <a:spcPts val="0"/>
              </a:spcAft>
              <a:buClr>
                <a:srgbClr val="808080"/>
              </a:buClr>
              <a:buSzPts val="700"/>
              <a:buChar char="○"/>
              <a:defRPr/>
            </a:lvl8pPr>
            <a:lvl9pPr indent="-273050" lvl="8" marL="4114800" rtl="0" algn="l">
              <a:lnSpc>
                <a:spcPct val="100000"/>
              </a:lnSpc>
              <a:spcBef>
                <a:spcPts val="400"/>
              </a:spcBef>
              <a:spcAft>
                <a:spcPts val="0"/>
              </a:spcAft>
              <a:buClr>
                <a:srgbClr val="808080"/>
              </a:buClr>
              <a:buSzPts val="700"/>
              <a:buChar char="■"/>
              <a:defRPr/>
            </a:lvl9pPr>
          </a:lstStyle>
          <a:p/>
        </p:txBody>
      </p:sp>
      <p:sp>
        <p:nvSpPr>
          <p:cNvPr id="150" name="Google Shape;150;p32"/>
          <p:cNvSpPr txBox="1"/>
          <p:nvPr>
            <p:ph idx="12" type="sldNum"/>
          </p:nvPr>
        </p:nvSpPr>
        <p:spPr>
          <a:xfrm>
            <a:off x="438150" y="4631400"/>
            <a:ext cx="243000" cy="253800"/>
          </a:xfrm>
          <a:prstGeom prst="rect">
            <a:avLst/>
          </a:prstGeom>
          <a:noFill/>
          <a:ln>
            <a:noFill/>
          </a:ln>
        </p:spPr>
        <p:txBody>
          <a:bodyPr anchorCtr="0" anchor="ctr" bIns="34275" lIns="34275" spcFirstLastPara="1" rIns="34275" wrap="square" tIns="34275">
            <a:spAutoFit/>
          </a:bodyPr>
          <a:lstStyle>
            <a:lvl1pPr indent="0" lvl="0" marL="0" marR="0" rtl="0" algn="l">
              <a:lnSpc>
                <a:spcPct val="100000"/>
              </a:lnSpc>
              <a:spcBef>
                <a:spcPts val="0"/>
              </a:spcBef>
              <a:spcAft>
                <a:spcPts val="0"/>
              </a:spcAft>
              <a:buClr>
                <a:srgbClr val="0091EB"/>
              </a:buClr>
              <a:buSzPts val="1200"/>
              <a:buFont typeface="Helvetica Neue"/>
              <a:buNone/>
              <a:defRPr b="0" i="0" sz="1200" u="none" cap="none" strike="noStrike">
                <a:solidFill>
                  <a:srgbClr val="0091EB"/>
                </a:solidFill>
                <a:latin typeface="Arial"/>
                <a:ea typeface="Arial"/>
                <a:cs typeface="Arial"/>
                <a:sym typeface="Arial"/>
              </a:defRPr>
            </a:lvl1pPr>
            <a:lvl2pPr indent="0" lvl="1" marL="0" marR="0" rtl="0" algn="l">
              <a:lnSpc>
                <a:spcPct val="100000"/>
              </a:lnSpc>
              <a:spcBef>
                <a:spcPts val="0"/>
              </a:spcBef>
              <a:spcAft>
                <a:spcPts val="0"/>
              </a:spcAft>
              <a:buClr>
                <a:srgbClr val="0091EB"/>
              </a:buClr>
              <a:buSzPts val="1200"/>
              <a:buFont typeface="Helvetica Neue"/>
              <a:buNone/>
              <a:defRPr b="0" i="0" sz="1200" u="none" cap="none" strike="noStrike">
                <a:solidFill>
                  <a:srgbClr val="0091EB"/>
                </a:solidFill>
                <a:latin typeface="Arial"/>
                <a:ea typeface="Arial"/>
                <a:cs typeface="Arial"/>
                <a:sym typeface="Arial"/>
              </a:defRPr>
            </a:lvl2pPr>
            <a:lvl3pPr indent="0" lvl="2" marL="0" marR="0" rtl="0" algn="l">
              <a:lnSpc>
                <a:spcPct val="100000"/>
              </a:lnSpc>
              <a:spcBef>
                <a:spcPts val="0"/>
              </a:spcBef>
              <a:spcAft>
                <a:spcPts val="0"/>
              </a:spcAft>
              <a:buClr>
                <a:srgbClr val="0091EB"/>
              </a:buClr>
              <a:buSzPts val="1200"/>
              <a:buFont typeface="Helvetica Neue"/>
              <a:buNone/>
              <a:defRPr b="0" i="0" sz="1200" u="none" cap="none" strike="noStrike">
                <a:solidFill>
                  <a:srgbClr val="0091EB"/>
                </a:solidFill>
                <a:latin typeface="Arial"/>
                <a:ea typeface="Arial"/>
                <a:cs typeface="Arial"/>
                <a:sym typeface="Arial"/>
              </a:defRPr>
            </a:lvl3pPr>
            <a:lvl4pPr indent="0" lvl="3" marL="0" marR="0" rtl="0" algn="l">
              <a:lnSpc>
                <a:spcPct val="100000"/>
              </a:lnSpc>
              <a:spcBef>
                <a:spcPts val="0"/>
              </a:spcBef>
              <a:spcAft>
                <a:spcPts val="0"/>
              </a:spcAft>
              <a:buClr>
                <a:srgbClr val="0091EB"/>
              </a:buClr>
              <a:buSzPts val="1200"/>
              <a:buFont typeface="Helvetica Neue"/>
              <a:buNone/>
              <a:defRPr b="0" i="0" sz="1200" u="none" cap="none" strike="noStrike">
                <a:solidFill>
                  <a:srgbClr val="0091EB"/>
                </a:solidFill>
                <a:latin typeface="Arial"/>
                <a:ea typeface="Arial"/>
                <a:cs typeface="Arial"/>
                <a:sym typeface="Arial"/>
              </a:defRPr>
            </a:lvl4pPr>
            <a:lvl5pPr indent="0" lvl="4" marL="0" marR="0" rtl="0" algn="l">
              <a:lnSpc>
                <a:spcPct val="100000"/>
              </a:lnSpc>
              <a:spcBef>
                <a:spcPts val="0"/>
              </a:spcBef>
              <a:spcAft>
                <a:spcPts val="0"/>
              </a:spcAft>
              <a:buClr>
                <a:srgbClr val="0091EB"/>
              </a:buClr>
              <a:buSzPts val="1200"/>
              <a:buFont typeface="Helvetica Neue"/>
              <a:buNone/>
              <a:defRPr b="0" i="0" sz="1200" u="none" cap="none" strike="noStrike">
                <a:solidFill>
                  <a:srgbClr val="0091EB"/>
                </a:solidFill>
                <a:latin typeface="Arial"/>
                <a:ea typeface="Arial"/>
                <a:cs typeface="Arial"/>
                <a:sym typeface="Arial"/>
              </a:defRPr>
            </a:lvl5pPr>
            <a:lvl6pPr indent="0" lvl="5" marL="0" marR="0" rtl="0" algn="l">
              <a:lnSpc>
                <a:spcPct val="100000"/>
              </a:lnSpc>
              <a:spcBef>
                <a:spcPts val="0"/>
              </a:spcBef>
              <a:spcAft>
                <a:spcPts val="0"/>
              </a:spcAft>
              <a:buClr>
                <a:srgbClr val="0091EB"/>
              </a:buClr>
              <a:buSzPts val="1200"/>
              <a:buFont typeface="Helvetica Neue"/>
              <a:buNone/>
              <a:defRPr b="0" i="0" sz="1200" u="none" cap="none" strike="noStrike">
                <a:solidFill>
                  <a:srgbClr val="0091EB"/>
                </a:solidFill>
                <a:latin typeface="Arial"/>
                <a:ea typeface="Arial"/>
                <a:cs typeface="Arial"/>
                <a:sym typeface="Arial"/>
              </a:defRPr>
            </a:lvl6pPr>
            <a:lvl7pPr indent="0" lvl="6" marL="0" marR="0" rtl="0" algn="l">
              <a:lnSpc>
                <a:spcPct val="100000"/>
              </a:lnSpc>
              <a:spcBef>
                <a:spcPts val="0"/>
              </a:spcBef>
              <a:spcAft>
                <a:spcPts val="0"/>
              </a:spcAft>
              <a:buClr>
                <a:srgbClr val="0091EB"/>
              </a:buClr>
              <a:buSzPts val="1200"/>
              <a:buFont typeface="Helvetica Neue"/>
              <a:buNone/>
              <a:defRPr b="0" i="0" sz="1200" u="none" cap="none" strike="noStrike">
                <a:solidFill>
                  <a:srgbClr val="0091EB"/>
                </a:solidFill>
                <a:latin typeface="Arial"/>
                <a:ea typeface="Arial"/>
                <a:cs typeface="Arial"/>
                <a:sym typeface="Arial"/>
              </a:defRPr>
            </a:lvl7pPr>
            <a:lvl8pPr indent="0" lvl="7" marL="0" marR="0" rtl="0" algn="l">
              <a:lnSpc>
                <a:spcPct val="100000"/>
              </a:lnSpc>
              <a:spcBef>
                <a:spcPts val="0"/>
              </a:spcBef>
              <a:spcAft>
                <a:spcPts val="0"/>
              </a:spcAft>
              <a:buClr>
                <a:srgbClr val="0091EB"/>
              </a:buClr>
              <a:buSzPts val="1200"/>
              <a:buFont typeface="Helvetica Neue"/>
              <a:buNone/>
              <a:defRPr b="0" i="0" sz="1200" u="none" cap="none" strike="noStrike">
                <a:solidFill>
                  <a:srgbClr val="0091EB"/>
                </a:solidFill>
                <a:latin typeface="Arial"/>
                <a:ea typeface="Arial"/>
                <a:cs typeface="Arial"/>
                <a:sym typeface="Arial"/>
              </a:defRPr>
            </a:lvl8pPr>
            <a:lvl9pPr indent="0" lvl="8" marL="0" marR="0" rtl="0" algn="l">
              <a:lnSpc>
                <a:spcPct val="100000"/>
              </a:lnSpc>
              <a:spcBef>
                <a:spcPts val="0"/>
              </a:spcBef>
              <a:spcAft>
                <a:spcPts val="0"/>
              </a:spcAft>
              <a:buClr>
                <a:srgbClr val="0091EB"/>
              </a:buClr>
              <a:buSzPts val="1200"/>
              <a:buFont typeface="Helvetica Neue"/>
              <a:buNone/>
              <a:defRPr b="0" i="0" sz="1200" u="none" cap="none" strike="noStrike">
                <a:solidFill>
                  <a:srgbClr val="0091EB"/>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sz="14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subtitle">
  <p:cSld name="SECTION_HEADER_2_1">
    <p:spTree>
      <p:nvGrpSpPr>
        <p:cNvPr id="24" name="Shape 24"/>
        <p:cNvGrpSpPr/>
        <p:nvPr/>
      </p:nvGrpSpPr>
      <p:grpSpPr>
        <a:xfrm>
          <a:off x="0" y="0"/>
          <a:ext cx="0" cy="0"/>
          <a:chOff x="0" y="0"/>
          <a:chExt cx="0" cy="0"/>
        </a:xfrm>
      </p:grpSpPr>
      <p:sp>
        <p:nvSpPr>
          <p:cNvPr id="25" name="Google Shape;25;p5"/>
          <p:cNvSpPr txBox="1"/>
          <p:nvPr>
            <p:ph type="title"/>
          </p:nvPr>
        </p:nvSpPr>
        <p:spPr>
          <a:xfrm>
            <a:off x="634200" y="2150850"/>
            <a:ext cx="4392300" cy="1247400"/>
          </a:xfrm>
          <a:prstGeom prst="rect">
            <a:avLst/>
          </a:prstGeom>
        </p:spPr>
        <p:txBody>
          <a:bodyPr anchorCtr="0" anchor="ctr" bIns="91425" lIns="91425" spcFirstLastPara="1" rIns="91425" wrap="square" tIns="91425">
            <a:sp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26" name="Google Shape;26;p5"/>
          <p:cNvPicPr preferRelativeResize="0"/>
          <p:nvPr/>
        </p:nvPicPr>
        <p:blipFill>
          <a:blip r:embed="rId2">
            <a:alphaModFix/>
          </a:blip>
          <a:stretch>
            <a:fillRect/>
          </a:stretch>
        </p:blipFill>
        <p:spPr>
          <a:xfrm>
            <a:off x="8178000" y="4774450"/>
            <a:ext cx="832998" cy="251375"/>
          </a:xfrm>
          <a:prstGeom prst="rect">
            <a:avLst/>
          </a:prstGeom>
          <a:noFill/>
          <a:ln>
            <a:noFill/>
          </a:ln>
        </p:spPr>
      </p:pic>
      <p:cxnSp>
        <p:nvCxnSpPr>
          <p:cNvPr id="27" name="Google Shape;27;p5"/>
          <p:cNvCxnSpPr/>
          <p:nvPr/>
        </p:nvCxnSpPr>
        <p:spPr>
          <a:xfrm>
            <a:off x="725917" y="2150850"/>
            <a:ext cx="4338300" cy="0"/>
          </a:xfrm>
          <a:prstGeom prst="straightConnector1">
            <a:avLst/>
          </a:prstGeom>
          <a:noFill/>
          <a:ln cap="flat" cmpd="sng" w="9525">
            <a:solidFill>
              <a:schemeClr val="dk2"/>
            </a:solidFill>
            <a:prstDash val="solid"/>
            <a:round/>
            <a:headEnd len="med" w="med" type="none"/>
            <a:tailEnd len="med" w="med" type="none"/>
          </a:ln>
        </p:spPr>
      </p:cxnSp>
      <p:sp>
        <p:nvSpPr>
          <p:cNvPr id="28" name="Google Shape;28;p5"/>
          <p:cNvSpPr txBox="1"/>
          <p:nvPr>
            <p:ph idx="1" type="subTitle"/>
          </p:nvPr>
        </p:nvSpPr>
        <p:spPr>
          <a:xfrm>
            <a:off x="634200" y="1561825"/>
            <a:ext cx="3579300" cy="501600"/>
          </a:xfrm>
          <a:prstGeom prst="rect">
            <a:avLst/>
          </a:prstGeom>
        </p:spPr>
        <p:txBody>
          <a:bodyPr anchorCtr="0" anchor="ctr" bIns="91425" lIns="91425" spcFirstLastPara="1" rIns="91425" wrap="square" tIns="91425">
            <a:normAutofit/>
          </a:bodyPr>
          <a:lstStyle>
            <a:lvl1pPr lvl="0" rtl="0">
              <a:spcBef>
                <a:spcPts val="0"/>
              </a:spcBef>
              <a:spcAft>
                <a:spcPts val="0"/>
              </a:spcAft>
              <a:buSzPts val="1600"/>
              <a:buFont typeface="Oxygen"/>
              <a:buNone/>
              <a:defRPr sz="1600">
                <a:latin typeface="Oxygen"/>
                <a:ea typeface="Oxygen"/>
                <a:cs typeface="Oxygen"/>
                <a:sym typeface="Oxygen"/>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p:cSld name="SECTION_HEADER_1">
    <p:bg>
      <p:bgPr>
        <a:solidFill>
          <a:srgbClr val="1A4565"/>
        </a:solidFill>
      </p:bgPr>
    </p:bg>
    <p:spTree>
      <p:nvGrpSpPr>
        <p:cNvPr id="29" name="Shape 29"/>
        <p:cNvGrpSpPr/>
        <p:nvPr/>
      </p:nvGrpSpPr>
      <p:grpSpPr>
        <a:xfrm>
          <a:off x="0" y="0"/>
          <a:ext cx="0" cy="0"/>
          <a:chOff x="0" y="0"/>
          <a:chExt cx="0" cy="0"/>
        </a:xfrm>
      </p:grpSpPr>
      <p:sp>
        <p:nvSpPr>
          <p:cNvPr id="30" name="Google Shape;30;p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EFEFEF"/>
              </a:buClr>
              <a:buSzPts val="3600"/>
              <a:buNone/>
              <a:defRPr sz="3600">
                <a:solidFill>
                  <a:srgbClr val="EFEFE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pic>
        <p:nvPicPr>
          <p:cNvPr id="31" name="Google Shape;31;p6"/>
          <p:cNvPicPr preferRelativeResize="0"/>
          <p:nvPr/>
        </p:nvPicPr>
        <p:blipFill>
          <a:blip r:embed="rId2">
            <a:alphaModFix/>
          </a:blip>
          <a:stretch>
            <a:fillRect/>
          </a:stretch>
        </p:blipFill>
        <p:spPr>
          <a:xfrm>
            <a:off x="8177977" y="4774450"/>
            <a:ext cx="833050" cy="2513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35" name="Google Shape;35;p7"/>
          <p:cNvPicPr preferRelativeResize="0"/>
          <p:nvPr/>
        </p:nvPicPr>
        <p:blipFill>
          <a:blip r:embed="rId2">
            <a:alphaModFix/>
          </a:blip>
          <a:stretch>
            <a:fillRect/>
          </a:stretch>
        </p:blipFill>
        <p:spPr>
          <a:xfrm>
            <a:off x="8178000" y="4774450"/>
            <a:ext cx="832998" cy="2513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tline">
  <p:cSld name="TITLE_AND_BODY_2">
    <p:spTree>
      <p:nvGrpSpPr>
        <p:cNvPr id="36" name="Shape 36"/>
        <p:cNvGrpSpPr/>
        <p:nvPr/>
      </p:nvGrpSpPr>
      <p:grpSpPr>
        <a:xfrm>
          <a:off x="0" y="0"/>
          <a:ext cx="0" cy="0"/>
          <a:chOff x="0" y="0"/>
          <a:chExt cx="0" cy="0"/>
        </a:xfrm>
      </p:grpSpPr>
      <p:pic>
        <p:nvPicPr>
          <p:cNvPr id="37" name="Google Shape;37;p8"/>
          <p:cNvPicPr preferRelativeResize="0"/>
          <p:nvPr/>
        </p:nvPicPr>
        <p:blipFill>
          <a:blip r:embed="rId2">
            <a:alphaModFix/>
          </a:blip>
          <a:stretch>
            <a:fillRect/>
          </a:stretch>
        </p:blipFill>
        <p:spPr>
          <a:xfrm>
            <a:off x="8178000" y="4774450"/>
            <a:ext cx="832998" cy="251375"/>
          </a:xfrm>
          <a:prstGeom prst="rect">
            <a:avLst/>
          </a:prstGeom>
          <a:noFill/>
          <a:ln>
            <a:noFill/>
          </a:ln>
        </p:spPr>
      </p:pic>
      <p:sp>
        <p:nvSpPr>
          <p:cNvPr id="38" name="Google Shape;38;p8"/>
          <p:cNvSpPr txBox="1"/>
          <p:nvPr/>
        </p:nvSpPr>
        <p:spPr>
          <a:xfrm>
            <a:off x="913750" y="815463"/>
            <a:ext cx="19317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3500">
                <a:solidFill>
                  <a:srgbClr val="1A4565"/>
                </a:solidFill>
                <a:latin typeface="Trebuchet MS"/>
                <a:ea typeface="Trebuchet MS"/>
                <a:cs typeface="Trebuchet MS"/>
                <a:sym typeface="Trebuchet MS"/>
              </a:rPr>
              <a:t>Outline</a:t>
            </a:r>
            <a:endParaRPr b="1" sz="3500">
              <a:solidFill>
                <a:srgbClr val="1A4565"/>
              </a:solidFill>
              <a:latin typeface="Trebuchet MS"/>
              <a:ea typeface="Trebuchet MS"/>
              <a:cs typeface="Trebuchet MS"/>
              <a:sym typeface="Trebuchet MS"/>
            </a:endParaRPr>
          </a:p>
        </p:txBody>
      </p:sp>
      <p:sp>
        <p:nvSpPr>
          <p:cNvPr id="39" name="Google Shape;39;p8"/>
          <p:cNvSpPr/>
          <p:nvPr/>
        </p:nvSpPr>
        <p:spPr>
          <a:xfrm>
            <a:off x="0" y="3568500"/>
            <a:ext cx="1575000" cy="1575000"/>
          </a:xfrm>
          <a:prstGeom prst="rtTriangle">
            <a:avLst/>
          </a:prstGeom>
          <a:solidFill>
            <a:srgbClr val="71AC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dark">
  <p:cSld name="TITLE_AND_BODY_1">
    <p:bg>
      <p:bgPr>
        <a:solidFill>
          <a:srgbClr val="1A4565"/>
        </a:solidFill>
      </p:bgPr>
    </p:bg>
    <p:spTree>
      <p:nvGrpSpPr>
        <p:cNvPr id="40" name="Shape 40"/>
        <p:cNvGrpSpPr/>
        <p:nvPr/>
      </p:nvGrpSpPr>
      <p:grpSpPr>
        <a:xfrm>
          <a:off x="0" y="0"/>
          <a:ext cx="0" cy="0"/>
          <a:chOff x="0" y="0"/>
          <a:chExt cx="0" cy="0"/>
        </a:xfrm>
      </p:grpSpPr>
      <p:sp>
        <p:nvSpPr>
          <p:cNvPr id="41" name="Google Shape;41;p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EFEFEF"/>
              </a:buClr>
              <a:buSzPts val="2800"/>
              <a:buNone/>
              <a:defRPr>
                <a:solidFill>
                  <a:srgbClr val="EFEFE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EFEFEF"/>
              </a:buClr>
              <a:buSzPts val="1800"/>
              <a:buChar char="●"/>
              <a:defRPr>
                <a:solidFill>
                  <a:srgbClr val="EFEFEF"/>
                </a:solidFill>
              </a:defRPr>
            </a:lvl1pPr>
            <a:lvl2pPr indent="-317500" lvl="1" marL="914400" rtl="0">
              <a:spcBef>
                <a:spcPts val="0"/>
              </a:spcBef>
              <a:spcAft>
                <a:spcPts val="0"/>
              </a:spcAft>
              <a:buClr>
                <a:srgbClr val="EFEFEF"/>
              </a:buClr>
              <a:buSzPts val="1400"/>
              <a:buChar char="○"/>
              <a:defRPr>
                <a:solidFill>
                  <a:srgbClr val="EFEFEF"/>
                </a:solidFill>
              </a:defRPr>
            </a:lvl2pPr>
            <a:lvl3pPr indent="-317500" lvl="2" marL="1371600" rtl="0">
              <a:spcBef>
                <a:spcPts val="0"/>
              </a:spcBef>
              <a:spcAft>
                <a:spcPts val="0"/>
              </a:spcAft>
              <a:buClr>
                <a:srgbClr val="EFEFEF"/>
              </a:buClr>
              <a:buSzPts val="1400"/>
              <a:buChar char="■"/>
              <a:defRPr>
                <a:solidFill>
                  <a:srgbClr val="EFEFEF"/>
                </a:solidFill>
              </a:defRPr>
            </a:lvl3pPr>
            <a:lvl4pPr indent="-317500" lvl="3" marL="1828800" rtl="0">
              <a:spcBef>
                <a:spcPts val="0"/>
              </a:spcBef>
              <a:spcAft>
                <a:spcPts val="0"/>
              </a:spcAft>
              <a:buClr>
                <a:srgbClr val="EFEFEF"/>
              </a:buClr>
              <a:buSzPts val="1400"/>
              <a:buChar char="●"/>
              <a:defRPr>
                <a:solidFill>
                  <a:srgbClr val="EFEFEF"/>
                </a:solidFill>
              </a:defRPr>
            </a:lvl4pPr>
            <a:lvl5pPr indent="-317500" lvl="4" marL="2286000" rtl="0">
              <a:spcBef>
                <a:spcPts val="0"/>
              </a:spcBef>
              <a:spcAft>
                <a:spcPts val="0"/>
              </a:spcAft>
              <a:buClr>
                <a:srgbClr val="EFEFEF"/>
              </a:buClr>
              <a:buSzPts val="1400"/>
              <a:buChar char="○"/>
              <a:defRPr>
                <a:solidFill>
                  <a:srgbClr val="EFEFEF"/>
                </a:solidFill>
              </a:defRPr>
            </a:lvl5pPr>
            <a:lvl6pPr indent="-317500" lvl="5" marL="2743200" rtl="0">
              <a:spcBef>
                <a:spcPts val="0"/>
              </a:spcBef>
              <a:spcAft>
                <a:spcPts val="0"/>
              </a:spcAft>
              <a:buClr>
                <a:srgbClr val="EFEFEF"/>
              </a:buClr>
              <a:buSzPts val="1400"/>
              <a:buChar char="■"/>
              <a:defRPr>
                <a:solidFill>
                  <a:srgbClr val="EFEFEF"/>
                </a:solidFill>
              </a:defRPr>
            </a:lvl6pPr>
            <a:lvl7pPr indent="-317500" lvl="6" marL="3200400" rtl="0">
              <a:spcBef>
                <a:spcPts val="0"/>
              </a:spcBef>
              <a:spcAft>
                <a:spcPts val="0"/>
              </a:spcAft>
              <a:buClr>
                <a:srgbClr val="EFEFEF"/>
              </a:buClr>
              <a:buSzPts val="1400"/>
              <a:buChar char="●"/>
              <a:defRPr>
                <a:solidFill>
                  <a:srgbClr val="EFEFEF"/>
                </a:solidFill>
              </a:defRPr>
            </a:lvl7pPr>
            <a:lvl8pPr indent="-317500" lvl="7" marL="3657600" rtl="0">
              <a:spcBef>
                <a:spcPts val="0"/>
              </a:spcBef>
              <a:spcAft>
                <a:spcPts val="0"/>
              </a:spcAft>
              <a:buClr>
                <a:srgbClr val="EFEFEF"/>
              </a:buClr>
              <a:buSzPts val="1400"/>
              <a:buChar char="○"/>
              <a:defRPr>
                <a:solidFill>
                  <a:srgbClr val="EFEFEF"/>
                </a:solidFill>
              </a:defRPr>
            </a:lvl8pPr>
            <a:lvl9pPr indent="-317500" lvl="8" marL="4114800" rtl="0">
              <a:spcBef>
                <a:spcPts val="0"/>
              </a:spcBef>
              <a:spcAft>
                <a:spcPts val="0"/>
              </a:spcAft>
              <a:buClr>
                <a:srgbClr val="EFEFEF"/>
              </a:buClr>
              <a:buSzPts val="1400"/>
              <a:buChar char="■"/>
              <a:defRPr>
                <a:solidFill>
                  <a:srgbClr val="EFEFEF"/>
                </a:solidFill>
              </a:defRPr>
            </a:lvl9pPr>
          </a:lstStyle>
          <a:p/>
        </p:txBody>
      </p:sp>
      <p:pic>
        <p:nvPicPr>
          <p:cNvPr id="43" name="Google Shape;43;p9"/>
          <p:cNvPicPr preferRelativeResize="0"/>
          <p:nvPr/>
        </p:nvPicPr>
        <p:blipFill>
          <a:blip r:embed="rId2">
            <a:alphaModFix/>
          </a:blip>
          <a:stretch>
            <a:fillRect/>
          </a:stretch>
        </p:blipFill>
        <p:spPr>
          <a:xfrm>
            <a:off x="8177977" y="4774450"/>
            <a:ext cx="833050" cy="2513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1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47" name="Google Shape;47;p1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48" name="Google Shape;48;p10"/>
          <p:cNvPicPr preferRelativeResize="0"/>
          <p:nvPr/>
        </p:nvPicPr>
        <p:blipFill>
          <a:blip r:embed="rId2">
            <a:alphaModFix/>
          </a:blip>
          <a:stretch>
            <a:fillRect/>
          </a:stretch>
        </p:blipFill>
        <p:spPr>
          <a:xfrm>
            <a:off x="8178000" y="4774450"/>
            <a:ext cx="832998" cy="2513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rgbClr val="1A4565"/>
              </a:buClr>
              <a:buSzPts val="2800"/>
              <a:buFont typeface="Trebuchet MS"/>
              <a:buNone/>
              <a:defRPr b="1" sz="2800">
                <a:solidFill>
                  <a:srgbClr val="1A4565"/>
                </a:solidFill>
                <a:latin typeface="Trebuchet MS"/>
                <a:ea typeface="Trebuchet MS"/>
                <a:cs typeface="Trebuchet MS"/>
                <a:sym typeface="Trebuchet M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1A4565"/>
              </a:buClr>
              <a:buSzPts val="1800"/>
              <a:buFont typeface="Roboto"/>
              <a:buChar char="●"/>
              <a:defRPr sz="1800">
                <a:solidFill>
                  <a:srgbClr val="1A4565"/>
                </a:solidFill>
                <a:latin typeface="Roboto"/>
                <a:ea typeface="Roboto"/>
                <a:cs typeface="Roboto"/>
                <a:sym typeface="Roboto"/>
              </a:defRPr>
            </a:lvl1pPr>
            <a:lvl2pPr indent="-317500" lvl="1" marL="914400" rtl="0">
              <a:lnSpc>
                <a:spcPct val="115000"/>
              </a:lnSpc>
              <a:spcBef>
                <a:spcPts val="0"/>
              </a:spcBef>
              <a:spcAft>
                <a:spcPts val="0"/>
              </a:spcAft>
              <a:buClr>
                <a:srgbClr val="1A4565"/>
              </a:buClr>
              <a:buSzPts val="1400"/>
              <a:buFont typeface="Roboto"/>
              <a:buChar char="○"/>
              <a:defRPr>
                <a:solidFill>
                  <a:srgbClr val="1A4565"/>
                </a:solidFill>
                <a:latin typeface="Roboto"/>
                <a:ea typeface="Roboto"/>
                <a:cs typeface="Roboto"/>
                <a:sym typeface="Roboto"/>
              </a:defRPr>
            </a:lvl2pPr>
            <a:lvl3pPr indent="-317500" lvl="2" marL="1371600" rtl="0">
              <a:lnSpc>
                <a:spcPct val="115000"/>
              </a:lnSpc>
              <a:spcBef>
                <a:spcPts val="0"/>
              </a:spcBef>
              <a:spcAft>
                <a:spcPts val="0"/>
              </a:spcAft>
              <a:buClr>
                <a:srgbClr val="1A4565"/>
              </a:buClr>
              <a:buSzPts val="1400"/>
              <a:buFont typeface="Roboto"/>
              <a:buChar char="■"/>
              <a:defRPr>
                <a:solidFill>
                  <a:srgbClr val="1A4565"/>
                </a:solidFill>
                <a:latin typeface="Roboto"/>
                <a:ea typeface="Roboto"/>
                <a:cs typeface="Roboto"/>
                <a:sym typeface="Roboto"/>
              </a:defRPr>
            </a:lvl3pPr>
            <a:lvl4pPr indent="-317500" lvl="3" marL="1828800" rtl="0">
              <a:lnSpc>
                <a:spcPct val="115000"/>
              </a:lnSpc>
              <a:spcBef>
                <a:spcPts val="0"/>
              </a:spcBef>
              <a:spcAft>
                <a:spcPts val="0"/>
              </a:spcAft>
              <a:buClr>
                <a:srgbClr val="1A4565"/>
              </a:buClr>
              <a:buSzPts val="1400"/>
              <a:buFont typeface="Roboto"/>
              <a:buChar char="●"/>
              <a:defRPr>
                <a:solidFill>
                  <a:srgbClr val="1A4565"/>
                </a:solidFill>
                <a:latin typeface="Roboto"/>
                <a:ea typeface="Roboto"/>
                <a:cs typeface="Roboto"/>
                <a:sym typeface="Roboto"/>
              </a:defRPr>
            </a:lvl4pPr>
            <a:lvl5pPr indent="-317500" lvl="4" marL="2286000" rtl="0">
              <a:lnSpc>
                <a:spcPct val="115000"/>
              </a:lnSpc>
              <a:spcBef>
                <a:spcPts val="0"/>
              </a:spcBef>
              <a:spcAft>
                <a:spcPts val="0"/>
              </a:spcAft>
              <a:buClr>
                <a:srgbClr val="1A4565"/>
              </a:buClr>
              <a:buSzPts val="1400"/>
              <a:buFont typeface="Roboto"/>
              <a:buChar char="○"/>
              <a:defRPr>
                <a:solidFill>
                  <a:srgbClr val="1A4565"/>
                </a:solidFill>
                <a:latin typeface="Roboto"/>
                <a:ea typeface="Roboto"/>
                <a:cs typeface="Roboto"/>
                <a:sym typeface="Roboto"/>
              </a:defRPr>
            </a:lvl5pPr>
            <a:lvl6pPr indent="-317500" lvl="5" marL="2743200" rtl="0">
              <a:lnSpc>
                <a:spcPct val="115000"/>
              </a:lnSpc>
              <a:spcBef>
                <a:spcPts val="0"/>
              </a:spcBef>
              <a:spcAft>
                <a:spcPts val="0"/>
              </a:spcAft>
              <a:buClr>
                <a:srgbClr val="1A4565"/>
              </a:buClr>
              <a:buSzPts val="1400"/>
              <a:buFont typeface="Roboto"/>
              <a:buChar char="■"/>
              <a:defRPr>
                <a:solidFill>
                  <a:srgbClr val="1A4565"/>
                </a:solidFill>
                <a:latin typeface="Roboto"/>
                <a:ea typeface="Roboto"/>
                <a:cs typeface="Roboto"/>
                <a:sym typeface="Roboto"/>
              </a:defRPr>
            </a:lvl6pPr>
            <a:lvl7pPr indent="-317500" lvl="6" marL="3200400" rtl="0">
              <a:lnSpc>
                <a:spcPct val="115000"/>
              </a:lnSpc>
              <a:spcBef>
                <a:spcPts val="0"/>
              </a:spcBef>
              <a:spcAft>
                <a:spcPts val="0"/>
              </a:spcAft>
              <a:buClr>
                <a:srgbClr val="1A4565"/>
              </a:buClr>
              <a:buSzPts val="1400"/>
              <a:buFont typeface="Roboto"/>
              <a:buChar char="●"/>
              <a:defRPr>
                <a:solidFill>
                  <a:srgbClr val="1A4565"/>
                </a:solidFill>
                <a:latin typeface="Roboto"/>
                <a:ea typeface="Roboto"/>
                <a:cs typeface="Roboto"/>
                <a:sym typeface="Roboto"/>
              </a:defRPr>
            </a:lvl7pPr>
            <a:lvl8pPr indent="-317500" lvl="7" marL="3657600" rtl="0">
              <a:lnSpc>
                <a:spcPct val="115000"/>
              </a:lnSpc>
              <a:spcBef>
                <a:spcPts val="0"/>
              </a:spcBef>
              <a:spcAft>
                <a:spcPts val="0"/>
              </a:spcAft>
              <a:buClr>
                <a:srgbClr val="1A4565"/>
              </a:buClr>
              <a:buSzPts val="1400"/>
              <a:buFont typeface="Roboto"/>
              <a:buChar char="○"/>
              <a:defRPr>
                <a:solidFill>
                  <a:srgbClr val="1A4565"/>
                </a:solidFill>
                <a:latin typeface="Roboto"/>
                <a:ea typeface="Roboto"/>
                <a:cs typeface="Roboto"/>
                <a:sym typeface="Roboto"/>
              </a:defRPr>
            </a:lvl8pPr>
            <a:lvl9pPr indent="-317500" lvl="8" marL="4114800" rtl="0">
              <a:lnSpc>
                <a:spcPct val="115000"/>
              </a:lnSpc>
              <a:spcBef>
                <a:spcPts val="0"/>
              </a:spcBef>
              <a:spcAft>
                <a:spcPts val="0"/>
              </a:spcAft>
              <a:buClr>
                <a:srgbClr val="1A4565"/>
              </a:buClr>
              <a:buSzPts val="1400"/>
              <a:buFont typeface="Roboto"/>
              <a:buChar char="■"/>
              <a:defRPr>
                <a:solidFill>
                  <a:srgbClr val="1A4565"/>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type="ctrTitle"/>
          </p:nvPr>
        </p:nvSpPr>
        <p:spPr>
          <a:xfrm>
            <a:off x="346750" y="1246275"/>
            <a:ext cx="516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200"/>
              <a:t>Specificity/Pleiotropy in FinnGen GWAS studies</a:t>
            </a:r>
            <a:endParaRPr sz="3200">
              <a:latin typeface="Trebuchet MS"/>
              <a:ea typeface="Trebuchet MS"/>
              <a:cs typeface="Trebuchet MS"/>
              <a:sym typeface="Trebuchet MS"/>
            </a:endParaRPr>
          </a:p>
        </p:txBody>
      </p:sp>
      <p:sp>
        <p:nvSpPr>
          <p:cNvPr id="156" name="Google Shape;156;p33"/>
          <p:cNvSpPr txBox="1"/>
          <p:nvPr>
            <p:ph idx="3" type="subTitle"/>
          </p:nvPr>
        </p:nvSpPr>
        <p:spPr>
          <a:xfrm>
            <a:off x="346750" y="3236350"/>
            <a:ext cx="2301900" cy="473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sz="2000"/>
              <a:t>26 June 2024</a:t>
            </a:r>
            <a:endParaRPr sz="2000"/>
          </a:p>
        </p:txBody>
      </p:sp>
      <p:sp>
        <p:nvSpPr>
          <p:cNvPr id="157" name="Google Shape;157;p33"/>
          <p:cNvSpPr/>
          <p:nvPr/>
        </p:nvSpPr>
        <p:spPr>
          <a:xfrm>
            <a:off x="0" y="3568500"/>
            <a:ext cx="1575000" cy="1575000"/>
          </a:xfrm>
          <a:prstGeom prst="rtTriangle">
            <a:avLst/>
          </a:prstGeom>
          <a:solidFill>
            <a:srgbClr val="71AC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idx="1" type="body"/>
          </p:nvPr>
        </p:nvSpPr>
        <p:spPr>
          <a:xfrm>
            <a:off x="290900" y="1130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Interesting data points</a:t>
            </a:r>
            <a:endParaRPr/>
          </a:p>
        </p:txBody>
      </p:sp>
      <p:pic>
        <p:nvPicPr>
          <p:cNvPr id="236" name="Google Shape;236;p42"/>
          <p:cNvPicPr preferRelativeResize="0"/>
          <p:nvPr/>
        </p:nvPicPr>
        <p:blipFill rotWithShape="1">
          <a:blip r:embed="rId3">
            <a:alphaModFix/>
          </a:blip>
          <a:srcRect b="0" l="0" r="3642" t="0"/>
          <a:stretch/>
        </p:blipFill>
        <p:spPr>
          <a:xfrm>
            <a:off x="69325" y="837625"/>
            <a:ext cx="6932924" cy="1865801"/>
          </a:xfrm>
          <a:prstGeom prst="rect">
            <a:avLst/>
          </a:prstGeom>
          <a:noFill/>
          <a:ln>
            <a:noFill/>
          </a:ln>
        </p:spPr>
      </p:pic>
      <p:sp>
        <p:nvSpPr>
          <p:cNvPr id="237" name="Google Shape;237;p42"/>
          <p:cNvSpPr/>
          <p:nvPr/>
        </p:nvSpPr>
        <p:spPr>
          <a:xfrm>
            <a:off x="6289700" y="884350"/>
            <a:ext cx="123300" cy="123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80000"/>
              </a:solidFill>
              <a:latin typeface="Roboto"/>
              <a:ea typeface="Roboto"/>
              <a:cs typeface="Roboto"/>
              <a:sym typeface="Roboto"/>
            </a:endParaRPr>
          </a:p>
        </p:txBody>
      </p:sp>
      <p:sp>
        <p:nvSpPr>
          <p:cNvPr id="238" name="Google Shape;238;p42"/>
          <p:cNvSpPr txBox="1"/>
          <p:nvPr/>
        </p:nvSpPr>
        <p:spPr>
          <a:xfrm>
            <a:off x="130025" y="2627225"/>
            <a:ext cx="7715400" cy="23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1A4565"/>
                </a:solidFill>
                <a:latin typeface="Roboto"/>
                <a:ea typeface="Roboto"/>
                <a:cs typeface="Roboto"/>
                <a:sym typeface="Roboto"/>
              </a:rPr>
              <a:t>'Wet age-related macular degeneration', 'Asthma/COPD (KELA code 203)', 'Hard cardiovascular diseases', 'Any dementia (more control exclusions)', 'Pure hypercholesterolaemia', 'Schizophrenia or delusion (more control exclusions)', 'Vascular dementia', 'Alzheimer disease', 'Memory loss', 'Dementia', 'Alzheimer’s disease (undefined) (more control exclusions)', 'Other retinal disorders', 'Vascular dementia (mixed)', 'Metabolic disorders', 'Vascular dementia (subcortical)', 'Alzheimer’s disease (Atypical or mixed) (more control exclusions)', 'Gonarthrosis', 'Heart failure and antihypertensive medication'...</a:t>
            </a:r>
            <a:endParaRPr sz="1700">
              <a:solidFill>
                <a:srgbClr val="1A4565"/>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idx="1" type="body"/>
          </p:nvPr>
        </p:nvSpPr>
        <p:spPr>
          <a:xfrm>
            <a:off x="290900" y="1130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Interesting data points</a:t>
            </a:r>
            <a:endParaRPr/>
          </a:p>
        </p:txBody>
      </p:sp>
      <p:pic>
        <p:nvPicPr>
          <p:cNvPr id="244" name="Google Shape;244;p43"/>
          <p:cNvPicPr preferRelativeResize="0"/>
          <p:nvPr/>
        </p:nvPicPr>
        <p:blipFill rotWithShape="1">
          <a:blip r:embed="rId3">
            <a:alphaModFix/>
          </a:blip>
          <a:srcRect b="0" l="0" r="3642" t="0"/>
          <a:stretch/>
        </p:blipFill>
        <p:spPr>
          <a:xfrm>
            <a:off x="69325" y="837625"/>
            <a:ext cx="6932924" cy="1865801"/>
          </a:xfrm>
          <a:prstGeom prst="rect">
            <a:avLst/>
          </a:prstGeom>
          <a:noFill/>
          <a:ln>
            <a:noFill/>
          </a:ln>
        </p:spPr>
      </p:pic>
      <p:sp>
        <p:nvSpPr>
          <p:cNvPr id="245" name="Google Shape;245;p43"/>
          <p:cNvSpPr/>
          <p:nvPr/>
        </p:nvSpPr>
        <p:spPr>
          <a:xfrm>
            <a:off x="6289700" y="884350"/>
            <a:ext cx="123300" cy="123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80000"/>
              </a:solidFill>
              <a:latin typeface="Roboto"/>
              <a:ea typeface="Roboto"/>
              <a:cs typeface="Roboto"/>
              <a:sym typeface="Roboto"/>
            </a:endParaRPr>
          </a:p>
        </p:txBody>
      </p:sp>
      <p:pic>
        <p:nvPicPr>
          <p:cNvPr id="246" name="Google Shape;246;p43"/>
          <p:cNvPicPr preferRelativeResize="0"/>
          <p:nvPr/>
        </p:nvPicPr>
        <p:blipFill rotWithShape="1">
          <a:blip r:embed="rId4">
            <a:alphaModFix/>
          </a:blip>
          <a:srcRect b="20317" l="5138" r="23692" t="37450"/>
          <a:stretch/>
        </p:blipFill>
        <p:spPr>
          <a:xfrm>
            <a:off x="290900" y="2774025"/>
            <a:ext cx="7394501" cy="2318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idx="1" type="body"/>
          </p:nvPr>
        </p:nvSpPr>
        <p:spPr>
          <a:xfrm>
            <a:off x="290900" y="1130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Interesting data points</a:t>
            </a:r>
            <a:endParaRPr/>
          </a:p>
        </p:txBody>
      </p:sp>
      <p:pic>
        <p:nvPicPr>
          <p:cNvPr id="252" name="Google Shape;252;p44"/>
          <p:cNvPicPr preferRelativeResize="0"/>
          <p:nvPr/>
        </p:nvPicPr>
        <p:blipFill rotWithShape="1">
          <a:blip r:embed="rId3">
            <a:alphaModFix/>
          </a:blip>
          <a:srcRect b="0" l="0" r="3642" t="0"/>
          <a:stretch/>
        </p:blipFill>
        <p:spPr>
          <a:xfrm>
            <a:off x="69325" y="837625"/>
            <a:ext cx="6932924" cy="1865801"/>
          </a:xfrm>
          <a:prstGeom prst="rect">
            <a:avLst/>
          </a:prstGeom>
          <a:noFill/>
          <a:ln>
            <a:noFill/>
          </a:ln>
        </p:spPr>
      </p:pic>
      <p:sp>
        <p:nvSpPr>
          <p:cNvPr id="253" name="Google Shape;253;p44"/>
          <p:cNvSpPr/>
          <p:nvPr/>
        </p:nvSpPr>
        <p:spPr>
          <a:xfrm>
            <a:off x="3155150" y="1157600"/>
            <a:ext cx="270300" cy="270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80000"/>
              </a:solidFill>
              <a:latin typeface="Roboto"/>
              <a:ea typeface="Roboto"/>
              <a:cs typeface="Roboto"/>
              <a:sym typeface="Roboto"/>
            </a:endParaRPr>
          </a:p>
        </p:txBody>
      </p:sp>
      <p:sp>
        <p:nvSpPr>
          <p:cNvPr id="254" name="Google Shape;254;p44"/>
          <p:cNvSpPr txBox="1"/>
          <p:nvPr/>
        </p:nvSpPr>
        <p:spPr>
          <a:xfrm>
            <a:off x="130025" y="2703425"/>
            <a:ext cx="7715400" cy="23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1A4565"/>
                </a:solidFill>
                <a:latin typeface="Roboto"/>
                <a:ea typeface="Roboto"/>
                <a:cs typeface="Roboto"/>
                <a:sym typeface="Roboto"/>
              </a:rPr>
              <a:t>"Crohn's disease of large intestine", 'Ankylosing spondylitis', 'Papulosquamous disorders', 'Chronic iridocyclitis', 'Thyrotoxicosis', 'Psoriasis vulgaris', 'Enteropathic arthropathies', 'Other and unspecified psoriasis', 'Other ulcerative colitis', 'Psoriasis', 'Noninfective enteritis and colitis', 'Ulcerative proctitis', 'Subacute thyroiditis', 'Arthropathy in ulcerative colitis', 'Other noninfective gastroenteritis and colitis', 'Ulcerative enterocolitis', 'Mucosal proctocolitis', 'Spondylopathies', 'Spondylopathies (FG)', 'Ulcerative ileocolitis', 'MS-disease / Multiple Sclerosis' …</a:t>
            </a:r>
            <a:endParaRPr sz="1800">
              <a:solidFill>
                <a:srgbClr val="1A4565"/>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idx="1" type="body"/>
          </p:nvPr>
        </p:nvSpPr>
        <p:spPr>
          <a:xfrm>
            <a:off x="290900" y="1130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Interesting data points</a:t>
            </a:r>
            <a:endParaRPr/>
          </a:p>
        </p:txBody>
      </p:sp>
      <p:pic>
        <p:nvPicPr>
          <p:cNvPr id="260" name="Google Shape;260;p45"/>
          <p:cNvPicPr preferRelativeResize="0"/>
          <p:nvPr/>
        </p:nvPicPr>
        <p:blipFill rotWithShape="1">
          <a:blip r:embed="rId3">
            <a:alphaModFix/>
          </a:blip>
          <a:srcRect b="0" l="0" r="3642" t="0"/>
          <a:stretch/>
        </p:blipFill>
        <p:spPr>
          <a:xfrm>
            <a:off x="0" y="3214325"/>
            <a:ext cx="6932924" cy="1865801"/>
          </a:xfrm>
          <a:prstGeom prst="rect">
            <a:avLst/>
          </a:prstGeom>
          <a:noFill/>
          <a:ln>
            <a:noFill/>
          </a:ln>
        </p:spPr>
      </p:pic>
      <p:sp>
        <p:nvSpPr>
          <p:cNvPr id="261" name="Google Shape;261;p45"/>
          <p:cNvSpPr/>
          <p:nvPr/>
        </p:nvSpPr>
        <p:spPr>
          <a:xfrm>
            <a:off x="3085825" y="3534300"/>
            <a:ext cx="270300" cy="270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80000"/>
              </a:solidFill>
              <a:latin typeface="Roboto"/>
              <a:ea typeface="Roboto"/>
              <a:cs typeface="Roboto"/>
              <a:sym typeface="Roboto"/>
            </a:endParaRPr>
          </a:p>
        </p:txBody>
      </p:sp>
      <p:pic>
        <p:nvPicPr>
          <p:cNvPr id="262" name="Google Shape;262;p45"/>
          <p:cNvPicPr preferRelativeResize="0"/>
          <p:nvPr/>
        </p:nvPicPr>
        <p:blipFill>
          <a:blip r:embed="rId4">
            <a:alphaModFix/>
          </a:blip>
          <a:stretch>
            <a:fillRect/>
          </a:stretch>
        </p:blipFill>
        <p:spPr>
          <a:xfrm>
            <a:off x="1973500" y="724316"/>
            <a:ext cx="7170500" cy="249000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idx="1" type="body"/>
          </p:nvPr>
        </p:nvSpPr>
        <p:spPr>
          <a:xfrm>
            <a:off x="228500" y="11302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Future development</a:t>
            </a:r>
            <a:endParaRPr/>
          </a:p>
        </p:txBody>
      </p:sp>
      <p:sp>
        <p:nvSpPr>
          <p:cNvPr id="268" name="Google Shape;268;p46"/>
          <p:cNvSpPr txBox="1"/>
          <p:nvPr/>
        </p:nvSpPr>
        <p:spPr>
          <a:xfrm>
            <a:off x="346625" y="887300"/>
            <a:ext cx="7985700" cy="4055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1A4565"/>
              </a:buClr>
              <a:buSzPts val="1800"/>
              <a:buFont typeface="Roboto"/>
              <a:buChar char="●"/>
            </a:pPr>
            <a:r>
              <a:rPr lang="en-GB" sz="1800">
                <a:solidFill>
                  <a:srgbClr val="1A4565"/>
                </a:solidFill>
                <a:latin typeface="Roboto"/>
                <a:ea typeface="Roboto"/>
                <a:cs typeface="Roboto"/>
                <a:sym typeface="Roboto"/>
              </a:rPr>
              <a:t>Remove related EFO terms to estimate a better proxy for specificity</a:t>
            </a:r>
            <a:endParaRPr sz="1800">
              <a:solidFill>
                <a:srgbClr val="1A4565"/>
              </a:solidFill>
              <a:latin typeface="Roboto"/>
              <a:ea typeface="Roboto"/>
              <a:cs typeface="Roboto"/>
              <a:sym typeface="Roboto"/>
            </a:endParaRPr>
          </a:p>
          <a:p>
            <a:pPr indent="0" lvl="0" marL="0" rtl="0" algn="l">
              <a:spcBef>
                <a:spcPts val="0"/>
              </a:spcBef>
              <a:spcAft>
                <a:spcPts val="0"/>
              </a:spcAft>
              <a:buNone/>
            </a:pPr>
            <a:r>
              <a:t/>
            </a:r>
            <a:endParaRPr sz="1800">
              <a:solidFill>
                <a:srgbClr val="1A4565"/>
              </a:solidFill>
              <a:latin typeface="Roboto"/>
              <a:ea typeface="Roboto"/>
              <a:cs typeface="Roboto"/>
              <a:sym typeface="Roboto"/>
            </a:endParaRPr>
          </a:p>
          <a:p>
            <a:pPr indent="-342900" lvl="0" marL="457200" rtl="0" algn="l">
              <a:spcBef>
                <a:spcPts val="0"/>
              </a:spcBef>
              <a:spcAft>
                <a:spcPts val="0"/>
              </a:spcAft>
              <a:buClr>
                <a:srgbClr val="1A4565"/>
              </a:buClr>
              <a:buSzPts val="1800"/>
              <a:buFont typeface="Roboto"/>
              <a:buChar char="●"/>
            </a:pPr>
            <a:r>
              <a:rPr lang="en-GB" sz="1800">
                <a:solidFill>
                  <a:srgbClr val="1A4565"/>
                </a:solidFill>
                <a:latin typeface="Roboto"/>
                <a:ea typeface="Roboto"/>
                <a:cs typeface="Roboto"/>
                <a:sym typeface="Roboto"/>
              </a:rPr>
              <a:t>Create a </a:t>
            </a:r>
            <a:r>
              <a:rPr lang="en-GB" sz="1800">
                <a:solidFill>
                  <a:srgbClr val="1A4565"/>
                </a:solidFill>
                <a:latin typeface="Roboto"/>
                <a:ea typeface="Roboto"/>
                <a:cs typeface="Roboto"/>
                <a:sym typeface="Roboto"/>
              </a:rPr>
              <a:t>quantitative</a:t>
            </a:r>
            <a:r>
              <a:rPr lang="en-GB" sz="1800">
                <a:solidFill>
                  <a:srgbClr val="1A4565"/>
                </a:solidFill>
                <a:latin typeface="Roboto"/>
                <a:ea typeface="Roboto"/>
                <a:cs typeface="Roboto"/>
                <a:sym typeface="Roboto"/>
              </a:rPr>
              <a:t> score for specificity</a:t>
            </a:r>
            <a:endParaRPr sz="1800">
              <a:solidFill>
                <a:srgbClr val="1A4565"/>
              </a:solidFill>
              <a:latin typeface="Roboto"/>
              <a:ea typeface="Roboto"/>
              <a:cs typeface="Roboto"/>
              <a:sym typeface="Roboto"/>
            </a:endParaRPr>
          </a:p>
          <a:p>
            <a:pPr indent="0" lvl="0" marL="0" rtl="0" algn="l">
              <a:spcBef>
                <a:spcPts val="0"/>
              </a:spcBef>
              <a:spcAft>
                <a:spcPts val="0"/>
              </a:spcAft>
              <a:buNone/>
            </a:pPr>
            <a:r>
              <a:t/>
            </a:r>
            <a:endParaRPr sz="1800">
              <a:solidFill>
                <a:srgbClr val="1A4565"/>
              </a:solidFill>
              <a:latin typeface="Roboto"/>
              <a:ea typeface="Roboto"/>
              <a:cs typeface="Roboto"/>
              <a:sym typeface="Roboto"/>
            </a:endParaRPr>
          </a:p>
          <a:p>
            <a:pPr indent="-342900" lvl="0" marL="457200" rtl="0" algn="l">
              <a:spcBef>
                <a:spcPts val="0"/>
              </a:spcBef>
              <a:spcAft>
                <a:spcPts val="0"/>
              </a:spcAft>
              <a:buClr>
                <a:srgbClr val="1A4565"/>
              </a:buClr>
              <a:buSzPts val="1800"/>
              <a:buFont typeface="Roboto"/>
              <a:buChar char="●"/>
            </a:pPr>
            <a:r>
              <a:rPr lang="en-GB" sz="1800">
                <a:solidFill>
                  <a:srgbClr val="1A4565"/>
                </a:solidFill>
                <a:latin typeface="Roboto"/>
                <a:ea typeface="Roboto"/>
                <a:cs typeface="Roboto"/>
                <a:sym typeface="Roboto"/>
              </a:rPr>
              <a:t>Integrate into gentropy if useful</a:t>
            </a:r>
            <a:endParaRPr sz="1800">
              <a:solidFill>
                <a:srgbClr val="1A4565"/>
              </a:solidFill>
              <a:latin typeface="Roboto"/>
              <a:ea typeface="Roboto"/>
              <a:cs typeface="Roboto"/>
              <a:sym typeface="Roboto"/>
            </a:endParaRPr>
          </a:p>
          <a:p>
            <a:pPr indent="0" lvl="0" marL="0" rtl="0" algn="l">
              <a:spcBef>
                <a:spcPts val="0"/>
              </a:spcBef>
              <a:spcAft>
                <a:spcPts val="0"/>
              </a:spcAft>
              <a:buNone/>
            </a:pPr>
            <a:r>
              <a:t/>
            </a:r>
            <a:endParaRPr sz="1800">
              <a:solidFill>
                <a:srgbClr val="1A4565"/>
              </a:solidFill>
              <a:latin typeface="Roboto"/>
              <a:ea typeface="Roboto"/>
              <a:cs typeface="Roboto"/>
              <a:sym typeface="Roboto"/>
            </a:endParaRPr>
          </a:p>
          <a:p>
            <a:pPr indent="-342900" lvl="0" marL="457200" rtl="0" algn="l">
              <a:spcBef>
                <a:spcPts val="0"/>
              </a:spcBef>
              <a:spcAft>
                <a:spcPts val="0"/>
              </a:spcAft>
              <a:buClr>
                <a:srgbClr val="1A4565"/>
              </a:buClr>
              <a:buSzPts val="1800"/>
              <a:buFont typeface="Roboto"/>
              <a:buChar char="●"/>
            </a:pPr>
            <a:r>
              <a:rPr lang="en-GB" sz="1800">
                <a:solidFill>
                  <a:srgbClr val="1A4565"/>
                </a:solidFill>
                <a:latin typeface="Roboto"/>
                <a:ea typeface="Roboto"/>
                <a:cs typeface="Roboto"/>
                <a:sym typeface="Roboto"/>
              </a:rPr>
              <a:t>Link to Locus2Gene Scores.</a:t>
            </a:r>
            <a:endParaRPr sz="1800">
              <a:solidFill>
                <a:srgbClr val="1A4565"/>
              </a:solidFill>
              <a:latin typeface="Roboto"/>
              <a:ea typeface="Roboto"/>
              <a:cs typeface="Roboto"/>
              <a:sym typeface="Roboto"/>
            </a:endParaRPr>
          </a:p>
          <a:p>
            <a:pPr indent="0" lvl="0" marL="0" rtl="0" algn="l">
              <a:spcBef>
                <a:spcPts val="0"/>
              </a:spcBef>
              <a:spcAft>
                <a:spcPts val="0"/>
              </a:spcAft>
              <a:buNone/>
            </a:pPr>
            <a:r>
              <a:t/>
            </a:r>
            <a:endParaRPr sz="1800">
              <a:solidFill>
                <a:srgbClr val="1A4565"/>
              </a:solidFill>
              <a:latin typeface="Roboto"/>
              <a:ea typeface="Roboto"/>
              <a:cs typeface="Roboto"/>
              <a:sym typeface="Roboto"/>
            </a:endParaRPr>
          </a:p>
          <a:p>
            <a:pPr indent="-342900" lvl="0" marL="457200" rtl="0" algn="l">
              <a:spcBef>
                <a:spcPts val="0"/>
              </a:spcBef>
              <a:spcAft>
                <a:spcPts val="0"/>
              </a:spcAft>
              <a:buClr>
                <a:srgbClr val="1A4565"/>
              </a:buClr>
              <a:buSzPts val="1800"/>
              <a:buFont typeface="Roboto"/>
              <a:buChar char="●"/>
            </a:pPr>
            <a:r>
              <a:rPr lang="en-GB" sz="1800">
                <a:solidFill>
                  <a:srgbClr val="1A4565"/>
                </a:solidFill>
                <a:latin typeface="Roboto"/>
                <a:ea typeface="Roboto"/>
                <a:cs typeface="Roboto"/>
                <a:sym typeface="Roboto"/>
              </a:rPr>
              <a:t>Investigate any other interesting clusters.</a:t>
            </a:r>
            <a:endParaRPr sz="1800">
              <a:solidFill>
                <a:srgbClr val="1A4565"/>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idx="1" type="body"/>
          </p:nvPr>
        </p:nvSpPr>
        <p:spPr>
          <a:xfrm>
            <a:off x="353300" y="32095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Acknowledgements</a:t>
            </a:r>
            <a:endParaRPr/>
          </a:p>
        </p:txBody>
      </p:sp>
      <p:sp>
        <p:nvSpPr>
          <p:cNvPr id="274" name="Google Shape;274;p47"/>
          <p:cNvSpPr txBox="1"/>
          <p:nvPr/>
        </p:nvSpPr>
        <p:spPr>
          <a:xfrm>
            <a:off x="457500" y="1067525"/>
            <a:ext cx="7888500" cy="3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1A4565"/>
                </a:solidFill>
                <a:latin typeface="Roboto"/>
                <a:ea typeface="Roboto"/>
                <a:cs typeface="Roboto"/>
                <a:sym typeface="Roboto"/>
              </a:rPr>
              <a:t>Thank you to Yakov for supervising me and all the expert guidance.</a:t>
            </a:r>
            <a:endParaRPr sz="1800">
              <a:solidFill>
                <a:srgbClr val="1A4565"/>
              </a:solidFill>
              <a:latin typeface="Roboto"/>
              <a:ea typeface="Roboto"/>
              <a:cs typeface="Roboto"/>
              <a:sym typeface="Roboto"/>
            </a:endParaRPr>
          </a:p>
          <a:p>
            <a:pPr indent="0" lvl="0" marL="0" rtl="0" algn="l">
              <a:spcBef>
                <a:spcPts val="0"/>
              </a:spcBef>
              <a:spcAft>
                <a:spcPts val="0"/>
              </a:spcAft>
              <a:buNone/>
            </a:pPr>
            <a:r>
              <a:t/>
            </a:r>
            <a:endParaRPr sz="1800">
              <a:solidFill>
                <a:srgbClr val="1A4565"/>
              </a:solidFill>
              <a:latin typeface="Roboto"/>
              <a:ea typeface="Roboto"/>
              <a:cs typeface="Roboto"/>
              <a:sym typeface="Roboto"/>
            </a:endParaRPr>
          </a:p>
          <a:p>
            <a:pPr indent="0" lvl="0" marL="0" rtl="0" algn="l">
              <a:spcBef>
                <a:spcPts val="0"/>
              </a:spcBef>
              <a:spcAft>
                <a:spcPts val="0"/>
              </a:spcAft>
              <a:buNone/>
            </a:pPr>
            <a:r>
              <a:rPr lang="en-GB" sz="1800">
                <a:solidFill>
                  <a:srgbClr val="1A4565"/>
                </a:solidFill>
                <a:latin typeface="Roboto"/>
                <a:ea typeface="Roboto"/>
                <a:cs typeface="Roboto"/>
                <a:sym typeface="Roboto"/>
              </a:rPr>
              <a:t>Providing technical </a:t>
            </a:r>
            <a:r>
              <a:rPr lang="en-GB" sz="1800">
                <a:solidFill>
                  <a:srgbClr val="1A4565"/>
                </a:solidFill>
                <a:latin typeface="Roboto"/>
                <a:ea typeface="Roboto"/>
                <a:cs typeface="Roboto"/>
                <a:sym typeface="Roboto"/>
              </a:rPr>
              <a:t>assistance:</a:t>
            </a:r>
            <a:endParaRPr sz="1800">
              <a:solidFill>
                <a:srgbClr val="1A4565"/>
              </a:solidFill>
              <a:latin typeface="Roboto"/>
              <a:ea typeface="Roboto"/>
              <a:cs typeface="Roboto"/>
              <a:sym typeface="Roboto"/>
            </a:endParaRPr>
          </a:p>
          <a:p>
            <a:pPr indent="-342900" lvl="0" marL="457200" rtl="0" algn="l">
              <a:spcBef>
                <a:spcPts val="0"/>
              </a:spcBef>
              <a:spcAft>
                <a:spcPts val="0"/>
              </a:spcAft>
              <a:buClr>
                <a:srgbClr val="1A4565"/>
              </a:buClr>
              <a:buSzPts val="1800"/>
              <a:buFont typeface="Roboto"/>
              <a:buChar char="●"/>
            </a:pPr>
            <a:r>
              <a:rPr lang="en-GB" sz="1800">
                <a:solidFill>
                  <a:srgbClr val="1A4565"/>
                </a:solidFill>
                <a:latin typeface="Roboto"/>
                <a:ea typeface="Roboto"/>
                <a:cs typeface="Roboto"/>
                <a:sym typeface="Roboto"/>
              </a:rPr>
              <a:t>Szymon Szyszkowski</a:t>
            </a:r>
            <a:endParaRPr sz="1800">
              <a:solidFill>
                <a:srgbClr val="1A4565"/>
              </a:solidFill>
              <a:latin typeface="Roboto"/>
              <a:ea typeface="Roboto"/>
              <a:cs typeface="Roboto"/>
              <a:sym typeface="Roboto"/>
            </a:endParaRPr>
          </a:p>
          <a:p>
            <a:pPr indent="-342900" lvl="0" marL="457200" rtl="0" algn="l">
              <a:spcBef>
                <a:spcPts val="0"/>
              </a:spcBef>
              <a:spcAft>
                <a:spcPts val="0"/>
              </a:spcAft>
              <a:buClr>
                <a:srgbClr val="1A4565"/>
              </a:buClr>
              <a:buSzPts val="1800"/>
              <a:buFont typeface="Roboto"/>
              <a:buChar char="●"/>
            </a:pPr>
            <a:r>
              <a:rPr lang="en-GB" sz="1800">
                <a:solidFill>
                  <a:srgbClr val="1A4565"/>
                </a:solidFill>
                <a:latin typeface="Roboto"/>
                <a:ea typeface="Roboto"/>
                <a:cs typeface="Roboto"/>
                <a:sym typeface="Roboto"/>
              </a:rPr>
              <a:t>Daniel Considine</a:t>
            </a:r>
            <a:endParaRPr sz="1800">
              <a:solidFill>
                <a:srgbClr val="1A4565"/>
              </a:solidFill>
              <a:latin typeface="Roboto"/>
              <a:ea typeface="Roboto"/>
              <a:cs typeface="Roboto"/>
              <a:sym typeface="Roboto"/>
            </a:endParaRPr>
          </a:p>
          <a:p>
            <a:pPr indent="0" lvl="0" marL="0" rtl="0" algn="l">
              <a:spcBef>
                <a:spcPts val="0"/>
              </a:spcBef>
              <a:spcAft>
                <a:spcPts val="0"/>
              </a:spcAft>
              <a:buNone/>
            </a:pPr>
            <a:r>
              <a:t/>
            </a:r>
            <a:endParaRPr sz="1800">
              <a:solidFill>
                <a:srgbClr val="1A4565"/>
              </a:solidFill>
              <a:latin typeface="Roboto"/>
              <a:ea typeface="Roboto"/>
              <a:cs typeface="Roboto"/>
              <a:sym typeface="Roboto"/>
            </a:endParaRPr>
          </a:p>
          <a:p>
            <a:pPr indent="0" lvl="0" marL="0" rtl="0" algn="l">
              <a:spcBef>
                <a:spcPts val="0"/>
              </a:spcBef>
              <a:spcAft>
                <a:spcPts val="0"/>
              </a:spcAft>
              <a:buNone/>
            </a:pPr>
            <a:r>
              <a:rPr lang="en-GB" sz="1800">
                <a:solidFill>
                  <a:srgbClr val="1A4565"/>
                </a:solidFill>
                <a:latin typeface="Roboto"/>
                <a:ea typeface="Roboto"/>
                <a:cs typeface="Roboto"/>
                <a:sym typeface="Roboto"/>
              </a:rPr>
              <a:t>And to the rest of the team for their help and welcoming me.</a:t>
            </a:r>
            <a:endParaRPr sz="1800">
              <a:solidFill>
                <a:srgbClr val="1A4565"/>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8" name="Shape 278"/>
        <p:cNvGrpSpPr/>
        <p:nvPr/>
      </p:nvGrpSpPr>
      <p:grpSpPr>
        <a:xfrm>
          <a:off x="0" y="0"/>
          <a:ext cx="0" cy="0"/>
          <a:chOff x="0" y="0"/>
          <a:chExt cx="0" cy="0"/>
        </a:xfrm>
      </p:grpSpPr>
      <p:sp>
        <p:nvSpPr>
          <p:cNvPr id="279" name="Google Shape;279;p48"/>
          <p:cNvSpPr txBox="1"/>
          <p:nvPr>
            <p:ph idx="1" type="body"/>
          </p:nvPr>
        </p:nvSpPr>
        <p:spPr>
          <a:xfrm>
            <a:off x="290900" y="1130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Interesting data points</a:t>
            </a:r>
            <a:endParaRPr/>
          </a:p>
        </p:txBody>
      </p:sp>
      <p:pic>
        <p:nvPicPr>
          <p:cNvPr id="280" name="Google Shape;280;p48"/>
          <p:cNvPicPr preferRelativeResize="0"/>
          <p:nvPr/>
        </p:nvPicPr>
        <p:blipFill rotWithShape="1">
          <a:blip r:embed="rId3">
            <a:alphaModFix/>
          </a:blip>
          <a:srcRect b="0" l="0" r="3642" t="0"/>
          <a:stretch/>
        </p:blipFill>
        <p:spPr>
          <a:xfrm>
            <a:off x="69325" y="837625"/>
            <a:ext cx="6932924" cy="1865801"/>
          </a:xfrm>
          <a:prstGeom prst="rect">
            <a:avLst/>
          </a:prstGeom>
          <a:noFill/>
          <a:ln>
            <a:noFill/>
          </a:ln>
        </p:spPr>
      </p:pic>
      <p:sp>
        <p:nvSpPr>
          <p:cNvPr id="281" name="Google Shape;281;p48"/>
          <p:cNvSpPr/>
          <p:nvPr/>
        </p:nvSpPr>
        <p:spPr>
          <a:xfrm>
            <a:off x="3155150" y="1157600"/>
            <a:ext cx="270300" cy="270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80000"/>
              </a:solidFill>
              <a:latin typeface="Roboto"/>
              <a:ea typeface="Roboto"/>
              <a:cs typeface="Roboto"/>
              <a:sym typeface="Roboto"/>
            </a:endParaRPr>
          </a:p>
        </p:txBody>
      </p:sp>
      <p:sp>
        <p:nvSpPr>
          <p:cNvPr id="282" name="Google Shape;282;p48"/>
          <p:cNvSpPr txBox="1"/>
          <p:nvPr/>
        </p:nvSpPr>
        <p:spPr>
          <a:xfrm>
            <a:off x="130025" y="2703425"/>
            <a:ext cx="7715400" cy="23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1A4565"/>
                </a:solidFill>
                <a:latin typeface="Roboto"/>
                <a:ea typeface="Roboto"/>
                <a:cs typeface="Roboto"/>
                <a:sym typeface="Roboto"/>
              </a:rPr>
              <a:t>"Crohn's disease of large intestine", 'Ankylosing spondylitis', 'Papulosquamous disorders', 'Chronic iridocyclitis', 'Thyrotoxicosis', 'Psoriasis vulgaris', 'Enteropathic arthropathies', 'Other and unspecified psoriasis', 'Other ulcerative colitis', 'Psoriasis', 'Noninfective enteritis and colitis', 'Ulcerative proctitis', 'Subacute thyroiditis', 'Arthropathy in ulcerative colitis', 'Other noninfective gastroenteritis and colitis', 'Ulcerative enterocolitis', 'Mucosal proctocolitis', 'Spondylopathies', 'Spondylopathies (FG)', 'Ulcerative ileocolitis', 'MS-disease / Multiple Sclerosis' …</a:t>
            </a:r>
            <a:endParaRPr sz="1800">
              <a:solidFill>
                <a:srgbClr val="1A4565"/>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6" name="Shape 286"/>
        <p:cNvGrpSpPr/>
        <p:nvPr/>
      </p:nvGrpSpPr>
      <p:grpSpPr>
        <a:xfrm>
          <a:off x="0" y="0"/>
          <a:ext cx="0" cy="0"/>
          <a:chOff x="0" y="0"/>
          <a:chExt cx="0" cy="0"/>
        </a:xfrm>
      </p:grpSpPr>
      <p:graphicFrame>
        <p:nvGraphicFramePr>
          <p:cNvPr id="287" name="Google Shape;287;p49"/>
          <p:cNvGraphicFramePr/>
          <p:nvPr/>
        </p:nvGraphicFramePr>
        <p:xfrm>
          <a:off x="323913" y="171450"/>
          <a:ext cx="3000000" cy="3000000"/>
        </p:xfrm>
        <a:graphic>
          <a:graphicData uri="http://schemas.openxmlformats.org/drawingml/2006/table">
            <a:tbl>
              <a:tblPr>
                <a:noFill/>
                <a:tableStyleId>{4D442FD3-2E88-411D-AB9E-3E7D5FA3F917}</a:tableStyleId>
              </a:tblPr>
              <a:tblGrid>
                <a:gridCol w="804600"/>
                <a:gridCol w="901125"/>
                <a:gridCol w="1222975"/>
                <a:gridCol w="804600"/>
              </a:tblGrid>
              <a:tr h="130275">
                <a:tc>
                  <a:txBody>
                    <a:bodyPr/>
                    <a:lstStyle/>
                    <a:p>
                      <a:pPr indent="0" lvl="0" marL="0" rtl="0" algn="r">
                        <a:lnSpc>
                          <a:spcPct val="115000"/>
                        </a:lnSpc>
                        <a:spcBef>
                          <a:spcPts val="0"/>
                        </a:spcBef>
                        <a:spcAft>
                          <a:spcPts val="0"/>
                        </a:spcAft>
                        <a:buNone/>
                      </a:pPr>
                      <a:r>
                        <a:rPr b="1" lang="en-GB" sz="900">
                          <a:latin typeface="Roboto"/>
                          <a:ea typeface="Roboto"/>
                          <a:cs typeface="Roboto"/>
                          <a:sym typeface="Roboto"/>
                        </a:rPr>
                        <a:t>Chromosome</a:t>
                      </a:r>
                      <a:endParaRPr b="1"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b="1" lang="en-GB" sz="900">
                          <a:latin typeface="Roboto"/>
                          <a:ea typeface="Roboto"/>
                          <a:cs typeface="Roboto"/>
                          <a:sym typeface="Roboto"/>
                        </a:rPr>
                        <a:t>Singletons</a:t>
                      </a:r>
                      <a:endParaRPr b="1"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b="1" lang="en-GB" sz="900">
                          <a:latin typeface="Roboto"/>
                          <a:ea typeface="Roboto"/>
                          <a:cs typeface="Roboto"/>
                          <a:sym typeface="Roboto"/>
                        </a:rPr>
                        <a:t>Total Study Loci</a:t>
                      </a:r>
                      <a:endParaRPr b="1"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b="1" lang="en-GB" sz="900">
                          <a:latin typeface="Roboto"/>
                          <a:ea typeface="Roboto"/>
                          <a:cs typeface="Roboto"/>
                          <a:sym typeface="Roboto"/>
                        </a:rPr>
                        <a:t>Total Clusters</a:t>
                      </a:r>
                      <a:endParaRPr b="1"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221</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782</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561</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213</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658</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445</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172</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376</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204</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4</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118</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366</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248</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5</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107</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441</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334</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6</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148</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530</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382</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7</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115</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381</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266</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8</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120</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277</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157</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9</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97</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345</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248</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10</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128</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393</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265</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11</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135</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458</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323</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12</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129</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386</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257</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13</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77</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155</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78</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14</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56</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155</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99</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15</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85</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302</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217</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16</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103</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340</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237</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17</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103</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331</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228</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18</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49</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126</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77</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19</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80</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374</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294</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20</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65</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216</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151</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21</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26</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61</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35</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22</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38</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143</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105</a:t>
                      </a:r>
                      <a:endParaRPr sz="900">
                        <a:latin typeface="Roboto"/>
                        <a:ea typeface="Roboto"/>
                        <a:cs typeface="Roboto"/>
                        <a:sym typeface="Roboto"/>
                      </a:endParaRPr>
                    </a:p>
                  </a:txBody>
                  <a:tcPr marT="19050" marB="19050" marR="28575" marL="28575" anchor="b">
                    <a:solidFill>
                      <a:srgbClr val="FFFFFF"/>
                    </a:solidFill>
                  </a:tcPr>
                </a:tc>
              </a:tr>
              <a:tr h="192425">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X</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63</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167</a:t>
                      </a:r>
                      <a:endParaRPr sz="900">
                        <a:latin typeface="Roboto"/>
                        <a:ea typeface="Roboto"/>
                        <a:cs typeface="Roboto"/>
                        <a:sym typeface="Roboto"/>
                      </a:endParaRPr>
                    </a:p>
                  </a:txBody>
                  <a:tcPr marT="19050" marB="19050" marR="28575" marL="28575" anchor="b">
                    <a:solidFill>
                      <a:srgbClr val="FFFFFF"/>
                    </a:solidFill>
                  </a:tcPr>
                </a:tc>
                <a:tc>
                  <a:txBody>
                    <a:bodyPr/>
                    <a:lstStyle/>
                    <a:p>
                      <a:pPr indent="0" lvl="0" marL="0" rtl="0" algn="r">
                        <a:lnSpc>
                          <a:spcPct val="115000"/>
                        </a:lnSpc>
                        <a:spcBef>
                          <a:spcPts val="0"/>
                        </a:spcBef>
                        <a:spcAft>
                          <a:spcPts val="0"/>
                        </a:spcAft>
                        <a:buNone/>
                      </a:pPr>
                      <a:r>
                        <a:rPr lang="en-GB" sz="900">
                          <a:latin typeface="Roboto"/>
                          <a:ea typeface="Roboto"/>
                          <a:cs typeface="Roboto"/>
                          <a:sym typeface="Roboto"/>
                        </a:rPr>
                        <a:t>104</a:t>
                      </a:r>
                      <a:endParaRPr sz="900">
                        <a:latin typeface="Roboto"/>
                        <a:ea typeface="Roboto"/>
                        <a:cs typeface="Roboto"/>
                        <a:sym typeface="Roboto"/>
                      </a:endParaRPr>
                    </a:p>
                  </a:txBody>
                  <a:tcPr marT="19050" marB="19050" marR="28575" marL="28575" anchor="b">
                    <a:solidFill>
                      <a:srgbClr val="FFFFFF"/>
                    </a:solidFill>
                  </a:tcPr>
                </a:tc>
              </a:tr>
            </a:tbl>
          </a:graphicData>
        </a:graphic>
      </p:graphicFrame>
      <p:sp>
        <p:nvSpPr>
          <p:cNvPr id="288" name="Google Shape;288;p49"/>
          <p:cNvSpPr txBox="1"/>
          <p:nvPr/>
        </p:nvSpPr>
        <p:spPr>
          <a:xfrm>
            <a:off x="4710050" y="823550"/>
            <a:ext cx="2058900" cy="14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1A4565"/>
                </a:solidFill>
                <a:latin typeface="Roboto"/>
                <a:ea typeface="Roboto"/>
                <a:cs typeface="Roboto"/>
                <a:sym typeface="Roboto"/>
              </a:rPr>
              <a:t>Make a quick plot to show this.</a:t>
            </a:r>
            <a:endParaRPr sz="1800">
              <a:solidFill>
                <a:srgbClr val="1A4565"/>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pleiotropy?</a:t>
            </a:r>
            <a:endParaRPr/>
          </a:p>
        </p:txBody>
      </p:sp>
      <p:pic>
        <p:nvPicPr>
          <p:cNvPr id="163" name="Google Shape;163;p34"/>
          <p:cNvPicPr preferRelativeResize="0"/>
          <p:nvPr/>
        </p:nvPicPr>
        <p:blipFill>
          <a:blip r:embed="rId3">
            <a:alphaModFix/>
          </a:blip>
          <a:stretch>
            <a:fillRect/>
          </a:stretch>
        </p:blipFill>
        <p:spPr>
          <a:xfrm>
            <a:off x="145150" y="1422975"/>
            <a:ext cx="5440375" cy="2897000"/>
          </a:xfrm>
          <a:prstGeom prst="rect">
            <a:avLst/>
          </a:prstGeom>
          <a:noFill/>
          <a:ln>
            <a:noFill/>
          </a:ln>
        </p:spPr>
      </p:pic>
      <p:sp>
        <p:nvSpPr>
          <p:cNvPr id="164" name="Google Shape;164;p34"/>
          <p:cNvSpPr txBox="1"/>
          <p:nvPr/>
        </p:nvSpPr>
        <p:spPr>
          <a:xfrm>
            <a:off x="5815325" y="1256975"/>
            <a:ext cx="3250800" cy="32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1A4565"/>
                </a:solidFill>
                <a:latin typeface="Roboto"/>
                <a:ea typeface="Roboto"/>
                <a:cs typeface="Roboto"/>
                <a:sym typeface="Roboto"/>
              </a:rPr>
              <a:t>Single gene influences two or more unrelated traits.</a:t>
            </a:r>
            <a:endParaRPr sz="1800">
              <a:solidFill>
                <a:srgbClr val="1A4565"/>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Processing the data</a:t>
            </a:r>
            <a:endParaRPr/>
          </a:p>
        </p:txBody>
      </p:sp>
      <p:sp>
        <p:nvSpPr>
          <p:cNvPr id="170" name="Google Shape;170;p35"/>
          <p:cNvSpPr txBox="1"/>
          <p:nvPr/>
        </p:nvSpPr>
        <p:spPr>
          <a:xfrm>
            <a:off x="11213" y="2502650"/>
            <a:ext cx="2181600" cy="52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1A4565"/>
                </a:solidFill>
                <a:latin typeface="Roboto"/>
                <a:ea typeface="Roboto"/>
                <a:cs typeface="Roboto"/>
                <a:sym typeface="Roboto"/>
              </a:rPr>
              <a:t>GWAS Dataset</a:t>
            </a:r>
            <a:endParaRPr sz="1800">
              <a:solidFill>
                <a:srgbClr val="1A4565"/>
              </a:solidFill>
              <a:latin typeface="Roboto"/>
              <a:ea typeface="Roboto"/>
              <a:cs typeface="Roboto"/>
              <a:sym typeface="Roboto"/>
            </a:endParaRPr>
          </a:p>
        </p:txBody>
      </p:sp>
      <p:pic>
        <p:nvPicPr>
          <p:cNvPr id="171" name="Google Shape;171;p35"/>
          <p:cNvPicPr preferRelativeResize="0"/>
          <p:nvPr/>
        </p:nvPicPr>
        <p:blipFill>
          <a:blip r:embed="rId3">
            <a:alphaModFix/>
          </a:blip>
          <a:stretch>
            <a:fillRect/>
          </a:stretch>
        </p:blipFill>
        <p:spPr>
          <a:xfrm>
            <a:off x="499150" y="1191800"/>
            <a:ext cx="1205725" cy="1368650"/>
          </a:xfrm>
          <a:prstGeom prst="rect">
            <a:avLst/>
          </a:prstGeom>
          <a:noFill/>
          <a:ln>
            <a:noFill/>
          </a:ln>
        </p:spPr>
      </p:pic>
      <p:cxnSp>
        <p:nvCxnSpPr>
          <p:cNvPr id="172" name="Google Shape;172;p35"/>
          <p:cNvCxnSpPr/>
          <p:nvPr/>
        </p:nvCxnSpPr>
        <p:spPr>
          <a:xfrm>
            <a:off x="1820475" y="1876125"/>
            <a:ext cx="1654200" cy="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p35"/>
          <p:cNvSpPr txBox="1"/>
          <p:nvPr/>
        </p:nvSpPr>
        <p:spPr>
          <a:xfrm>
            <a:off x="1820475" y="1191800"/>
            <a:ext cx="1654200" cy="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1A4565"/>
                </a:solidFill>
                <a:latin typeface="Roboto"/>
                <a:ea typeface="Roboto"/>
                <a:cs typeface="Roboto"/>
                <a:sym typeface="Roboto"/>
              </a:rPr>
              <a:t>Colocalization</a:t>
            </a:r>
            <a:r>
              <a:rPr lang="en-GB" sz="1800">
                <a:solidFill>
                  <a:srgbClr val="1A4565"/>
                </a:solidFill>
                <a:latin typeface="Roboto"/>
                <a:ea typeface="Roboto"/>
                <a:cs typeface="Roboto"/>
                <a:sym typeface="Roboto"/>
              </a:rPr>
              <a:t> of signals</a:t>
            </a:r>
            <a:endParaRPr sz="1800">
              <a:solidFill>
                <a:srgbClr val="1A4565"/>
              </a:solidFill>
              <a:latin typeface="Roboto"/>
              <a:ea typeface="Roboto"/>
              <a:cs typeface="Roboto"/>
              <a:sym typeface="Roboto"/>
            </a:endParaRPr>
          </a:p>
        </p:txBody>
      </p:sp>
      <p:sp>
        <p:nvSpPr>
          <p:cNvPr id="174" name="Google Shape;174;p35"/>
          <p:cNvSpPr txBox="1"/>
          <p:nvPr/>
        </p:nvSpPr>
        <p:spPr>
          <a:xfrm>
            <a:off x="3409750" y="2121738"/>
            <a:ext cx="1842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1A4565"/>
                </a:solidFill>
                <a:latin typeface="Roboto"/>
                <a:ea typeface="Roboto"/>
                <a:cs typeface="Roboto"/>
                <a:sym typeface="Roboto"/>
              </a:rPr>
              <a:t>Coloc table</a:t>
            </a:r>
            <a:endParaRPr sz="1800">
              <a:solidFill>
                <a:srgbClr val="1A4565"/>
              </a:solidFill>
              <a:latin typeface="Roboto"/>
              <a:ea typeface="Roboto"/>
              <a:cs typeface="Roboto"/>
              <a:sym typeface="Roboto"/>
            </a:endParaRPr>
          </a:p>
          <a:p>
            <a:pPr indent="0" lvl="0" marL="0" rtl="0" algn="ctr">
              <a:spcBef>
                <a:spcPts val="0"/>
              </a:spcBef>
              <a:spcAft>
                <a:spcPts val="0"/>
              </a:spcAft>
              <a:buNone/>
            </a:pPr>
            <a:r>
              <a:t/>
            </a:r>
            <a:endParaRPr sz="1800">
              <a:solidFill>
                <a:srgbClr val="1A4565"/>
              </a:solidFill>
              <a:latin typeface="Roboto"/>
              <a:ea typeface="Roboto"/>
              <a:cs typeface="Roboto"/>
              <a:sym typeface="Roboto"/>
            </a:endParaRPr>
          </a:p>
        </p:txBody>
      </p:sp>
      <p:pic>
        <p:nvPicPr>
          <p:cNvPr id="175" name="Google Shape;175;p35" title="Insert table icon | Free SVG"/>
          <p:cNvPicPr preferRelativeResize="0"/>
          <p:nvPr/>
        </p:nvPicPr>
        <p:blipFill>
          <a:blip r:embed="rId4">
            <a:alphaModFix/>
          </a:blip>
          <a:stretch>
            <a:fillRect/>
          </a:stretch>
        </p:blipFill>
        <p:spPr>
          <a:xfrm>
            <a:off x="3903675" y="1314512"/>
            <a:ext cx="854150" cy="854150"/>
          </a:xfrm>
          <a:prstGeom prst="rect">
            <a:avLst/>
          </a:prstGeom>
          <a:noFill/>
          <a:ln>
            <a:noFill/>
          </a:ln>
        </p:spPr>
      </p:pic>
      <p:cxnSp>
        <p:nvCxnSpPr>
          <p:cNvPr id="176" name="Google Shape;176;p35"/>
          <p:cNvCxnSpPr/>
          <p:nvPr/>
        </p:nvCxnSpPr>
        <p:spPr>
          <a:xfrm>
            <a:off x="4985300" y="1826250"/>
            <a:ext cx="1104600" cy="0"/>
          </a:xfrm>
          <a:prstGeom prst="straightConnector1">
            <a:avLst/>
          </a:prstGeom>
          <a:noFill/>
          <a:ln cap="flat" cmpd="sng" w="9525">
            <a:solidFill>
              <a:schemeClr val="dk2"/>
            </a:solidFill>
            <a:prstDash val="solid"/>
            <a:round/>
            <a:headEnd len="med" w="med" type="none"/>
            <a:tailEnd len="med" w="med" type="triangle"/>
          </a:ln>
        </p:spPr>
      </p:cxnSp>
      <p:sp>
        <p:nvSpPr>
          <p:cNvPr id="177" name="Google Shape;177;p35"/>
          <p:cNvSpPr txBox="1"/>
          <p:nvPr/>
        </p:nvSpPr>
        <p:spPr>
          <a:xfrm>
            <a:off x="4858550" y="1179800"/>
            <a:ext cx="1205700" cy="14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1A4565"/>
                </a:solidFill>
                <a:latin typeface="Roboto"/>
                <a:ea typeface="Roboto"/>
                <a:cs typeface="Roboto"/>
                <a:sym typeface="Roboto"/>
              </a:rPr>
              <a:t>Filter</a:t>
            </a:r>
            <a:endParaRPr sz="1800">
              <a:solidFill>
                <a:srgbClr val="1A4565"/>
              </a:solidFill>
              <a:latin typeface="Roboto"/>
              <a:ea typeface="Roboto"/>
              <a:cs typeface="Roboto"/>
              <a:sym typeface="Roboto"/>
            </a:endParaRPr>
          </a:p>
          <a:p>
            <a:pPr indent="0" lvl="0" marL="0" rtl="0" algn="ctr">
              <a:spcBef>
                <a:spcPts val="0"/>
              </a:spcBef>
              <a:spcAft>
                <a:spcPts val="0"/>
              </a:spcAft>
              <a:buNone/>
            </a:pPr>
            <a:r>
              <a:rPr lang="en-GB" sz="1800">
                <a:solidFill>
                  <a:srgbClr val="1A4565"/>
                </a:solidFill>
                <a:latin typeface="Roboto"/>
                <a:ea typeface="Roboto"/>
                <a:cs typeface="Roboto"/>
                <a:sym typeface="Roboto"/>
              </a:rPr>
              <a:t>H4 &lt; 0.8</a:t>
            </a:r>
            <a:endParaRPr sz="1800">
              <a:solidFill>
                <a:srgbClr val="1A4565"/>
              </a:solidFill>
              <a:latin typeface="Roboto"/>
              <a:ea typeface="Roboto"/>
              <a:cs typeface="Roboto"/>
              <a:sym typeface="Roboto"/>
            </a:endParaRPr>
          </a:p>
        </p:txBody>
      </p:sp>
      <p:sp>
        <p:nvSpPr>
          <p:cNvPr id="178" name="Google Shape;178;p35"/>
          <p:cNvSpPr txBox="1"/>
          <p:nvPr/>
        </p:nvSpPr>
        <p:spPr>
          <a:xfrm>
            <a:off x="5839600" y="2133738"/>
            <a:ext cx="1842000" cy="42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1A4565"/>
                </a:solidFill>
                <a:latin typeface="Roboto"/>
                <a:ea typeface="Roboto"/>
                <a:cs typeface="Roboto"/>
                <a:sym typeface="Roboto"/>
              </a:rPr>
              <a:t>Coloc table</a:t>
            </a:r>
            <a:endParaRPr sz="1800">
              <a:solidFill>
                <a:srgbClr val="1A4565"/>
              </a:solidFill>
              <a:latin typeface="Roboto"/>
              <a:ea typeface="Roboto"/>
              <a:cs typeface="Roboto"/>
              <a:sym typeface="Roboto"/>
            </a:endParaRPr>
          </a:p>
          <a:p>
            <a:pPr indent="0" lvl="0" marL="0" rtl="0" algn="ctr">
              <a:spcBef>
                <a:spcPts val="0"/>
              </a:spcBef>
              <a:spcAft>
                <a:spcPts val="0"/>
              </a:spcAft>
              <a:buNone/>
            </a:pPr>
            <a:r>
              <a:t/>
            </a:r>
            <a:endParaRPr sz="1800">
              <a:solidFill>
                <a:srgbClr val="1A4565"/>
              </a:solidFill>
              <a:latin typeface="Roboto"/>
              <a:ea typeface="Roboto"/>
              <a:cs typeface="Roboto"/>
              <a:sym typeface="Roboto"/>
            </a:endParaRPr>
          </a:p>
        </p:txBody>
      </p:sp>
      <p:pic>
        <p:nvPicPr>
          <p:cNvPr id="179" name="Google Shape;179;p35" title="Insert table icon | Free SVG"/>
          <p:cNvPicPr preferRelativeResize="0"/>
          <p:nvPr/>
        </p:nvPicPr>
        <p:blipFill>
          <a:blip r:embed="rId4">
            <a:alphaModFix/>
          </a:blip>
          <a:stretch>
            <a:fillRect/>
          </a:stretch>
        </p:blipFill>
        <p:spPr>
          <a:xfrm>
            <a:off x="6333525" y="1326512"/>
            <a:ext cx="854149" cy="854150"/>
          </a:xfrm>
          <a:prstGeom prst="rect">
            <a:avLst/>
          </a:prstGeom>
          <a:noFill/>
          <a:ln>
            <a:noFill/>
          </a:ln>
        </p:spPr>
      </p:pic>
      <p:cxnSp>
        <p:nvCxnSpPr>
          <p:cNvPr id="180" name="Google Shape;180;p35"/>
          <p:cNvCxnSpPr>
            <a:stCxn id="178" idx="2"/>
          </p:cNvCxnSpPr>
          <p:nvPr/>
        </p:nvCxnSpPr>
        <p:spPr>
          <a:xfrm>
            <a:off x="6760600" y="2556438"/>
            <a:ext cx="1200" cy="578700"/>
          </a:xfrm>
          <a:prstGeom prst="straightConnector1">
            <a:avLst/>
          </a:prstGeom>
          <a:noFill/>
          <a:ln cap="flat" cmpd="sng" w="9525">
            <a:solidFill>
              <a:schemeClr val="dk2"/>
            </a:solidFill>
            <a:prstDash val="solid"/>
            <a:round/>
            <a:headEnd len="med" w="med" type="none"/>
            <a:tailEnd len="med" w="med" type="triangle"/>
          </a:ln>
        </p:spPr>
      </p:cxnSp>
      <p:sp>
        <p:nvSpPr>
          <p:cNvPr id="181" name="Google Shape;181;p35"/>
          <p:cNvSpPr/>
          <p:nvPr/>
        </p:nvSpPr>
        <p:spPr>
          <a:xfrm>
            <a:off x="6024550" y="3243575"/>
            <a:ext cx="1473300" cy="91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Cluster based on P-Values of Study Loci </a:t>
            </a:r>
            <a:endParaRPr>
              <a:latin typeface="Roboto"/>
              <a:ea typeface="Roboto"/>
              <a:cs typeface="Roboto"/>
              <a:sym typeface="Roboto"/>
            </a:endParaRPr>
          </a:p>
        </p:txBody>
      </p:sp>
      <p:cxnSp>
        <p:nvCxnSpPr>
          <p:cNvPr id="182" name="Google Shape;182;p35"/>
          <p:cNvCxnSpPr/>
          <p:nvPr/>
        </p:nvCxnSpPr>
        <p:spPr>
          <a:xfrm rot="10800000">
            <a:off x="5096050" y="3698675"/>
            <a:ext cx="852300" cy="0"/>
          </a:xfrm>
          <a:prstGeom prst="straightConnector1">
            <a:avLst/>
          </a:prstGeom>
          <a:noFill/>
          <a:ln cap="flat" cmpd="sng" w="9525">
            <a:solidFill>
              <a:schemeClr val="dk2"/>
            </a:solidFill>
            <a:prstDash val="solid"/>
            <a:round/>
            <a:headEnd len="med" w="med" type="none"/>
            <a:tailEnd len="med" w="med" type="triangle"/>
          </a:ln>
        </p:spPr>
      </p:cxnSp>
      <p:pic>
        <p:nvPicPr>
          <p:cNvPr id="183" name="Google Shape;183;p35"/>
          <p:cNvPicPr preferRelativeResize="0"/>
          <p:nvPr/>
        </p:nvPicPr>
        <p:blipFill rotWithShape="1">
          <a:blip r:embed="rId5">
            <a:alphaModFix/>
          </a:blip>
          <a:srcRect b="0" l="0" r="2856" t="0"/>
          <a:stretch/>
        </p:blipFill>
        <p:spPr>
          <a:xfrm>
            <a:off x="2564525" y="3412325"/>
            <a:ext cx="2144194" cy="572700"/>
          </a:xfrm>
          <a:prstGeom prst="rect">
            <a:avLst/>
          </a:prstGeom>
          <a:noFill/>
          <a:ln>
            <a:noFill/>
          </a:ln>
        </p:spPr>
      </p:pic>
      <p:sp>
        <p:nvSpPr>
          <p:cNvPr id="184" name="Google Shape;184;p35"/>
          <p:cNvSpPr txBox="1"/>
          <p:nvPr/>
        </p:nvSpPr>
        <p:spPr>
          <a:xfrm>
            <a:off x="2788475" y="4031025"/>
            <a:ext cx="17988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1A4565"/>
                </a:solidFill>
                <a:latin typeface="Roboto"/>
                <a:ea typeface="Roboto"/>
                <a:cs typeface="Roboto"/>
                <a:sym typeface="Roboto"/>
              </a:rPr>
              <a:t>Plot by position</a:t>
            </a:r>
            <a:endParaRPr sz="1800">
              <a:solidFill>
                <a:srgbClr val="1A4565"/>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Processing the data</a:t>
            </a:r>
            <a:endParaRPr/>
          </a:p>
        </p:txBody>
      </p:sp>
      <p:sp>
        <p:nvSpPr>
          <p:cNvPr id="190" name="Google Shape;190;p36"/>
          <p:cNvSpPr txBox="1"/>
          <p:nvPr/>
        </p:nvSpPr>
        <p:spPr>
          <a:xfrm>
            <a:off x="340600" y="2874232"/>
            <a:ext cx="19902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1A4565"/>
                </a:solidFill>
                <a:latin typeface="Roboto"/>
                <a:ea typeface="Roboto"/>
                <a:cs typeface="Roboto"/>
                <a:sym typeface="Roboto"/>
              </a:rPr>
              <a:t>Coloc table</a:t>
            </a:r>
            <a:endParaRPr sz="1800">
              <a:solidFill>
                <a:srgbClr val="1A4565"/>
              </a:solidFill>
              <a:latin typeface="Roboto"/>
              <a:ea typeface="Roboto"/>
              <a:cs typeface="Roboto"/>
              <a:sym typeface="Roboto"/>
            </a:endParaRPr>
          </a:p>
          <a:p>
            <a:pPr indent="0" lvl="0" marL="0" rtl="0" algn="ctr">
              <a:spcBef>
                <a:spcPts val="0"/>
              </a:spcBef>
              <a:spcAft>
                <a:spcPts val="0"/>
              </a:spcAft>
              <a:buNone/>
            </a:pPr>
            <a:r>
              <a:t/>
            </a:r>
            <a:endParaRPr sz="1800">
              <a:solidFill>
                <a:srgbClr val="1A4565"/>
              </a:solidFill>
              <a:latin typeface="Roboto"/>
              <a:ea typeface="Roboto"/>
              <a:cs typeface="Roboto"/>
              <a:sym typeface="Roboto"/>
            </a:endParaRPr>
          </a:p>
        </p:txBody>
      </p:sp>
      <p:pic>
        <p:nvPicPr>
          <p:cNvPr id="191" name="Google Shape;191;p36" title="Insert table icon | Free SVG"/>
          <p:cNvPicPr preferRelativeResize="0"/>
          <p:nvPr/>
        </p:nvPicPr>
        <p:blipFill>
          <a:blip r:embed="rId3">
            <a:alphaModFix/>
          </a:blip>
          <a:stretch>
            <a:fillRect/>
          </a:stretch>
        </p:blipFill>
        <p:spPr>
          <a:xfrm>
            <a:off x="874225" y="2002117"/>
            <a:ext cx="922803" cy="922811"/>
          </a:xfrm>
          <a:prstGeom prst="rect">
            <a:avLst/>
          </a:prstGeom>
          <a:noFill/>
          <a:ln>
            <a:noFill/>
          </a:ln>
        </p:spPr>
      </p:pic>
      <p:cxnSp>
        <p:nvCxnSpPr>
          <p:cNvPr id="192" name="Google Shape;192;p36"/>
          <p:cNvCxnSpPr/>
          <p:nvPr/>
        </p:nvCxnSpPr>
        <p:spPr>
          <a:xfrm>
            <a:off x="2042787" y="2554991"/>
            <a:ext cx="1193400" cy="0"/>
          </a:xfrm>
          <a:prstGeom prst="straightConnector1">
            <a:avLst/>
          </a:prstGeom>
          <a:noFill/>
          <a:ln cap="flat" cmpd="sng" w="9525">
            <a:solidFill>
              <a:schemeClr val="dk2"/>
            </a:solidFill>
            <a:prstDash val="solid"/>
            <a:round/>
            <a:headEnd len="med" w="med" type="none"/>
            <a:tailEnd len="med" w="med" type="triangle"/>
          </a:ln>
        </p:spPr>
      </p:cxnSp>
      <p:sp>
        <p:nvSpPr>
          <p:cNvPr id="193" name="Google Shape;193;p36"/>
          <p:cNvSpPr txBox="1"/>
          <p:nvPr/>
        </p:nvSpPr>
        <p:spPr>
          <a:xfrm>
            <a:off x="1905849" y="1856576"/>
            <a:ext cx="1302600" cy="15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1A4565"/>
                </a:solidFill>
                <a:latin typeface="Roboto"/>
                <a:ea typeface="Roboto"/>
                <a:cs typeface="Roboto"/>
                <a:sym typeface="Roboto"/>
              </a:rPr>
              <a:t>Filter</a:t>
            </a:r>
            <a:endParaRPr sz="1800">
              <a:solidFill>
                <a:srgbClr val="1A4565"/>
              </a:solidFill>
              <a:latin typeface="Roboto"/>
              <a:ea typeface="Roboto"/>
              <a:cs typeface="Roboto"/>
              <a:sym typeface="Roboto"/>
            </a:endParaRPr>
          </a:p>
          <a:p>
            <a:pPr indent="0" lvl="0" marL="0" rtl="0" algn="ctr">
              <a:spcBef>
                <a:spcPts val="0"/>
              </a:spcBef>
              <a:spcAft>
                <a:spcPts val="0"/>
              </a:spcAft>
              <a:buNone/>
            </a:pPr>
            <a:r>
              <a:rPr lang="en-GB" sz="1800">
                <a:solidFill>
                  <a:srgbClr val="1A4565"/>
                </a:solidFill>
                <a:latin typeface="Roboto"/>
                <a:ea typeface="Roboto"/>
                <a:cs typeface="Roboto"/>
                <a:sym typeface="Roboto"/>
              </a:rPr>
              <a:t>H4 &lt; 0.8</a:t>
            </a:r>
            <a:endParaRPr sz="1800">
              <a:solidFill>
                <a:srgbClr val="1A4565"/>
              </a:solidFill>
              <a:latin typeface="Roboto"/>
              <a:ea typeface="Roboto"/>
              <a:cs typeface="Roboto"/>
              <a:sym typeface="Roboto"/>
            </a:endParaRPr>
          </a:p>
        </p:txBody>
      </p:sp>
      <p:sp>
        <p:nvSpPr>
          <p:cNvPr id="194" name="Google Shape;194;p36"/>
          <p:cNvSpPr txBox="1"/>
          <p:nvPr/>
        </p:nvSpPr>
        <p:spPr>
          <a:xfrm>
            <a:off x="3048077" y="2887197"/>
            <a:ext cx="19902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rgbClr val="1A4565"/>
                </a:solidFill>
                <a:latin typeface="Roboto"/>
                <a:ea typeface="Roboto"/>
                <a:cs typeface="Roboto"/>
                <a:sym typeface="Roboto"/>
              </a:rPr>
              <a:t>Coloc table</a:t>
            </a:r>
            <a:endParaRPr sz="1800">
              <a:solidFill>
                <a:srgbClr val="1A4565"/>
              </a:solidFill>
              <a:latin typeface="Roboto"/>
              <a:ea typeface="Roboto"/>
              <a:cs typeface="Roboto"/>
              <a:sym typeface="Roboto"/>
            </a:endParaRPr>
          </a:p>
          <a:p>
            <a:pPr indent="0" lvl="0" marL="0" rtl="0" algn="ctr">
              <a:spcBef>
                <a:spcPts val="0"/>
              </a:spcBef>
              <a:spcAft>
                <a:spcPts val="0"/>
              </a:spcAft>
              <a:buNone/>
            </a:pPr>
            <a:r>
              <a:t/>
            </a:r>
            <a:endParaRPr sz="1800">
              <a:solidFill>
                <a:srgbClr val="1A4565"/>
              </a:solidFill>
              <a:latin typeface="Roboto"/>
              <a:ea typeface="Roboto"/>
              <a:cs typeface="Roboto"/>
              <a:sym typeface="Roboto"/>
            </a:endParaRPr>
          </a:p>
        </p:txBody>
      </p:sp>
      <p:pic>
        <p:nvPicPr>
          <p:cNvPr id="195" name="Google Shape;195;p36" title="Insert table icon | Free SVG"/>
          <p:cNvPicPr preferRelativeResize="0"/>
          <p:nvPr/>
        </p:nvPicPr>
        <p:blipFill>
          <a:blip r:embed="rId3">
            <a:alphaModFix/>
          </a:blip>
          <a:stretch>
            <a:fillRect/>
          </a:stretch>
        </p:blipFill>
        <p:spPr>
          <a:xfrm>
            <a:off x="3581702" y="2015082"/>
            <a:ext cx="922803" cy="922811"/>
          </a:xfrm>
          <a:prstGeom prst="rect">
            <a:avLst/>
          </a:prstGeom>
          <a:noFill/>
          <a:ln>
            <a:noFill/>
          </a:ln>
        </p:spPr>
      </p:pic>
      <p:sp>
        <p:nvSpPr>
          <p:cNvPr id="196" name="Google Shape;196;p36"/>
          <p:cNvSpPr/>
          <p:nvPr/>
        </p:nvSpPr>
        <p:spPr>
          <a:xfrm>
            <a:off x="6081081" y="2080058"/>
            <a:ext cx="1591800" cy="98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Cluster based on P-Values of Study Loci </a:t>
            </a:r>
            <a:endParaRPr>
              <a:latin typeface="Roboto"/>
              <a:ea typeface="Roboto"/>
              <a:cs typeface="Roboto"/>
              <a:sym typeface="Roboto"/>
            </a:endParaRPr>
          </a:p>
        </p:txBody>
      </p:sp>
      <p:cxnSp>
        <p:nvCxnSpPr>
          <p:cNvPr id="197" name="Google Shape;197;p36"/>
          <p:cNvCxnSpPr/>
          <p:nvPr/>
        </p:nvCxnSpPr>
        <p:spPr>
          <a:xfrm>
            <a:off x="4760528" y="2554991"/>
            <a:ext cx="1193400" cy="0"/>
          </a:xfrm>
          <a:prstGeom prst="straightConnector1">
            <a:avLst/>
          </a:prstGeom>
          <a:noFill/>
          <a:ln cap="flat" cmpd="sng" w="9525">
            <a:solidFill>
              <a:schemeClr val="dk2"/>
            </a:solidFill>
            <a:prstDash val="solid"/>
            <a:round/>
            <a:headEnd len="med" w="med" type="none"/>
            <a:tailEnd len="med" w="med" type="triangle"/>
          </a:ln>
        </p:spPr>
      </p:cxnSp>
      <p:sp>
        <p:nvSpPr>
          <p:cNvPr id="198" name="Google Shape;198;p36"/>
          <p:cNvSpPr txBox="1"/>
          <p:nvPr/>
        </p:nvSpPr>
        <p:spPr>
          <a:xfrm>
            <a:off x="5953925" y="3330825"/>
            <a:ext cx="1960800" cy="9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1A4565"/>
                </a:solidFill>
                <a:latin typeface="Roboto"/>
                <a:ea typeface="Roboto"/>
                <a:cs typeface="Roboto"/>
                <a:sym typeface="Roboto"/>
              </a:rPr>
              <a:t>Clusters = 7763</a:t>
            </a:r>
            <a:endParaRPr sz="1800">
              <a:solidFill>
                <a:srgbClr val="1A4565"/>
              </a:solidFill>
              <a:latin typeface="Roboto"/>
              <a:ea typeface="Roboto"/>
              <a:cs typeface="Roboto"/>
              <a:sym typeface="Roboto"/>
            </a:endParaRPr>
          </a:p>
        </p:txBody>
      </p:sp>
      <p:sp>
        <p:nvSpPr>
          <p:cNvPr id="199" name="Google Shape;199;p36"/>
          <p:cNvSpPr txBox="1"/>
          <p:nvPr/>
        </p:nvSpPr>
        <p:spPr>
          <a:xfrm>
            <a:off x="3236175" y="3330825"/>
            <a:ext cx="1726500" cy="9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1A4565"/>
                </a:solidFill>
                <a:latin typeface="Roboto"/>
                <a:ea typeface="Roboto"/>
                <a:cs typeface="Roboto"/>
                <a:sym typeface="Roboto"/>
              </a:rPr>
              <a:t>N = 10,172</a:t>
            </a:r>
            <a:endParaRPr sz="1800">
              <a:solidFill>
                <a:srgbClr val="1A4565"/>
              </a:solidFill>
              <a:latin typeface="Roboto"/>
              <a:ea typeface="Roboto"/>
              <a:cs typeface="Roboto"/>
              <a:sym typeface="Roboto"/>
            </a:endParaRPr>
          </a:p>
        </p:txBody>
      </p:sp>
      <p:sp>
        <p:nvSpPr>
          <p:cNvPr id="200" name="Google Shape;200;p36"/>
          <p:cNvSpPr txBox="1"/>
          <p:nvPr/>
        </p:nvSpPr>
        <p:spPr>
          <a:xfrm>
            <a:off x="604300" y="3330825"/>
            <a:ext cx="1726500" cy="9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1A4565"/>
                </a:solidFill>
                <a:latin typeface="Roboto"/>
                <a:ea typeface="Roboto"/>
                <a:cs typeface="Roboto"/>
                <a:sym typeface="Roboto"/>
              </a:rPr>
              <a:t>N = 13,966 </a:t>
            </a:r>
            <a:endParaRPr sz="1800">
              <a:solidFill>
                <a:srgbClr val="1A4565"/>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Counts of total study loci/singletons and clusters</a:t>
            </a:r>
            <a:endParaRPr/>
          </a:p>
        </p:txBody>
      </p:sp>
      <p:pic>
        <p:nvPicPr>
          <p:cNvPr id="206" name="Google Shape;206;p37"/>
          <p:cNvPicPr preferRelativeResize="0"/>
          <p:nvPr/>
        </p:nvPicPr>
        <p:blipFill rotWithShape="1">
          <a:blip r:embed="rId3">
            <a:alphaModFix/>
          </a:blip>
          <a:srcRect b="0" l="0" r="0" t="9982"/>
          <a:stretch/>
        </p:blipFill>
        <p:spPr>
          <a:xfrm>
            <a:off x="0" y="276238"/>
            <a:ext cx="9143998" cy="398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Scatter of P-Value vs Number of members</a:t>
            </a:r>
            <a:endParaRPr/>
          </a:p>
        </p:txBody>
      </p:sp>
      <p:pic>
        <p:nvPicPr>
          <p:cNvPr id="212" name="Google Shape;212;p38"/>
          <p:cNvPicPr preferRelativeResize="0"/>
          <p:nvPr/>
        </p:nvPicPr>
        <p:blipFill rotWithShape="1">
          <a:blip r:embed="rId3">
            <a:alphaModFix/>
          </a:blip>
          <a:srcRect b="0" l="0" r="2969" t="9379"/>
          <a:stretch/>
        </p:blipFill>
        <p:spPr>
          <a:xfrm>
            <a:off x="63350" y="160125"/>
            <a:ext cx="9024474" cy="4077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P-value for lead variant in each cluster</a:t>
            </a:r>
            <a:endParaRPr/>
          </a:p>
        </p:txBody>
      </p:sp>
      <p:pic>
        <p:nvPicPr>
          <p:cNvPr id="218" name="Google Shape;218;p39"/>
          <p:cNvPicPr preferRelativeResize="0"/>
          <p:nvPr/>
        </p:nvPicPr>
        <p:blipFill rotWithShape="1">
          <a:blip r:embed="rId3">
            <a:alphaModFix/>
          </a:blip>
          <a:srcRect b="0" l="0" r="2856" t="0"/>
          <a:stretch/>
        </p:blipFill>
        <p:spPr>
          <a:xfrm>
            <a:off x="0" y="1535025"/>
            <a:ext cx="9143999" cy="2442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Number of members in each Cluster</a:t>
            </a:r>
            <a:endParaRPr/>
          </a:p>
        </p:txBody>
      </p:sp>
      <p:pic>
        <p:nvPicPr>
          <p:cNvPr id="224" name="Google Shape;224;p40"/>
          <p:cNvPicPr preferRelativeResize="0"/>
          <p:nvPr/>
        </p:nvPicPr>
        <p:blipFill rotWithShape="1">
          <a:blip r:embed="rId3">
            <a:alphaModFix/>
          </a:blip>
          <a:srcRect b="0" l="0" r="3744" t="0"/>
          <a:stretch/>
        </p:blipFill>
        <p:spPr>
          <a:xfrm>
            <a:off x="0" y="1293100"/>
            <a:ext cx="9143999" cy="246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fontScale="92500"/>
          </a:bodyPr>
          <a:lstStyle/>
          <a:p>
            <a:pPr indent="0" lvl="0" marL="0" rtl="0" algn="l">
              <a:spcBef>
                <a:spcPts val="0"/>
              </a:spcBef>
              <a:spcAft>
                <a:spcPts val="0"/>
              </a:spcAft>
              <a:buNone/>
            </a:pPr>
            <a:r>
              <a:rPr lang="en-GB"/>
              <a:t>Counts of unique EFO ids (Proxy for pleiotropy) by Cluster</a:t>
            </a:r>
            <a:endParaRPr/>
          </a:p>
        </p:txBody>
      </p:sp>
      <p:pic>
        <p:nvPicPr>
          <p:cNvPr id="230" name="Google Shape;230;p41"/>
          <p:cNvPicPr preferRelativeResize="0"/>
          <p:nvPr/>
        </p:nvPicPr>
        <p:blipFill rotWithShape="1">
          <a:blip r:embed="rId3">
            <a:alphaModFix/>
          </a:blip>
          <a:srcRect b="0" l="0" r="3642" t="0"/>
          <a:stretch/>
        </p:blipFill>
        <p:spPr>
          <a:xfrm>
            <a:off x="0" y="1343675"/>
            <a:ext cx="9143999" cy="246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1A4565"/>
      </a:dk1>
      <a:lt1>
        <a:srgbClr val="EFEFE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3489C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