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58" r:id="rId5"/>
    <p:sldId id="264" r:id="rId6"/>
    <p:sldId id="265" r:id="rId7"/>
    <p:sldId id="259" r:id="rId8"/>
    <p:sldId id="267" r:id="rId9"/>
    <p:sldId id="268" r:id="rId10"/>
    <p:sldId id="269" r:id="rId11"/>
    <p:sldId id="270" r:id="rId12"/>
    <p:sldId id="271" r:id="rId13"/>
    <p:sldId id="260" r:id="rId14"/>
    <p:sldId id="261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/gPv4pbQilQQ+zR3GipyCIJas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408cc10d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f408cc10d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408cc10d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f408cc10d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408cc10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f408cc10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408cc10d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f408cc10d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7" descr="Chart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 descr="Waterfall char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9" descr="Char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0" descr="Char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 descr="A picture containing char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saffa.rahmatullah/viz/CapstoneProject_17091387910070/Dashboard1?publish=yes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stik.kkp.go.id/home.php?m=eksim&amp;i=21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OFlLnXpyYBdHq3qCPkzJ2-YW4mh8Ljs9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490425" y="3005500"/>
            <a:ext cx="9836700" cy="19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74"/>
              <a:buFont typeface="Calibri"/>
              <a:buNone/>
            </a:pPr>
            <a:r>
              <a:rPr lang="en-US" sz="3865" dirty="0" err="1">
                <a:latin typeface="Be Vietnam"/>
                <a:ea typeface="Be Vietnam"/>
                <a:cs typeface="Be Vietnam"/>
                <a:sym typeface="Be Vietnam"/>
              </a:rPr>
              <a:t>Analisis</a:t>
            </a:r>
            <a:r>
              <a:rPr lang="en-US" sz="3865" dirty="0">
                <a:latin typeface="Be Vietnam"/>
                <a:ea typeface="Be Vietnam"/>
                <a:cs typeface="Be Vietnam"/>
                <a:sym typeface="Be Vietnam"/>
              </a:rPr>
              <a:t> Nilai dan Volume </a:t>
            </a:r>
            <a:r>
              <a:rPr lang="en-US" sz="3865" dirty="0" err="1">
                <a:latin typeface="Be Vietnam"/>
                <a:ea typeface="Be Vietnam"/>
                <a:cs typeface="Be Vietnam"/>
                <a:sym typeface="Be Vietnam"/>
              </a:rPr>
              <a:t>Ekspor</a:t>
            </a:r>
            <a:r>
              <a:rPr lang="en-US" sz="3865" dirty="0">
                <a:latin typeface="Be Vietnam"/>
                <a:ea typeface="Be Vietnam"/>
                <a:cs typeface="Be Vietnam"/>
                <a:sym typeface="Be Vietnam"/>
              </a:rPr>
              <a:t> - </a:t>
            </a:r>
            <a:r>
              <a:rPr lang="en-US" sz="3865" dirty="0" err="1">
                <a:latin typeface="Be Vietnam"/>
                <a:ea typeface="Be Vietnam"/>
                <a:cs typeface="Be Vietnam"/>
                <a:sym typeface="Be Vietnam"/>
              </a:rPr>
              <a:t>Impor</a:t>
            </a:r>
            <a:r>
              <a:rPr lang="en-US" sz="3865" dirty="0"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3865" dirty="0" err="1">
                <a:latin typeface="Be Vietnam"/>
                <a:ea typeface="Be Vietnam"/>
                <a:cs typeface="Be Vietnam"/>
                <a:sym typeface="Be Vietnam"/>
              </a:rPr>
              <a:t>Produk</a:t>
            </a:r>
            <a:r>
              <a:rPr lang="en-US" sz="3865" dirty="0"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3865" dirty="0" err="1">
                <a:latin typeface="Be Vietnam"/>
                <a:ea typeface="Be Vietnam"/>
                <a:cs typeface="Be Vietnam"/>
                <a:sym typeface="Be Vietnam"/>
              </a:rPr>
              <a:t>Perikanan</a:t>
            </a:r>
            <a:r>
              <a:rPr lang="en-US" sz="3865" dirty="0">
                <a:latin typeface="Be Vietnam"/>
                <a:ea typeface="Be Vietnam"/>
                <a:cs typeface="Be Vietnam"/>
                <a:sym typeface="Be Vietnam"/>
              </a:rPr>
              <a:t> Indonesia (2018 – 2023)</a:t>
            </a:r>
            <a:endParaRPr sz="3865" dirty="0">
              <a:latin typeface="Be Vietnam"/>
              <a:ea typeface="Be Vietnam"/>
              <a:cs typeface="Be Vietnam"/>
              <a:sym typeface="Be Vietnam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74"/>
              <a:buFont typeface="Calibri"/>
              <a:buNone/>
            </a:pPr>
            <a:endParaRPr sz="3265" dirty="0">
              <a:latin typeface="Be Vietnam"/>
              <a:ea typeface="Be Vietnam"/>
              <a:cs typeface="Be Vietnam"/>
              <a:sym typeface="Be Vietnam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74"/>
              <a:buFont typeface="Calibri"/>
              <a:buNone/>
            </a:pPr>
            <a:r>
              <a:rPr lang="en-US" sz="2500" dirty="0">
                <a:latin typeface="Be Vietnam"/>
                <a:ea typeface="Be Vietnam"/>
                <a:cs typeface="Be Vietnam"/>
                <a:sym typeface="Be Vietnam"/>
              </a:rPr>
              <a:t>Saffa Rahmatullah</a:t>
            </a:r>
            <a:endParaRPr sz="2500" dirty="0">
              <a:latin typeface="Be Vietnam"/>
              <a:ea typeface="Be Vietnam"/>
              <a:cs typeface="Be Vietnam"/>
              <a:sym typeface="Be Vietnam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74"/>
              <a:buFont typeface="Calibri"/>
              <a:buNone/>
            </a:pPr>
            <a:r>
              <a:rPr lang="en-US" sz="2500" dirty="0">
                <a:latin typeface="Be Vietnam"/>
                <a:ea typeface="Be Vietnam"/>
                <a:cs typeface="Be Vietnam"/>
                <a:sym typeface="Be Vietnam"/>
              </a:rPr>
              <a:t>saffarahmatullah@gmail.com</a:t>
            </a:r>
            <a:endParaRPr sz="2500" dirty="0">
              <a:latin typeface="Be Vietnam"/>
              <a:ea typeface="Be Vietnam"/>
              <a:cs typeface="Be Vietnam"/>
              <a:sym typeface="Be Vietna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EC407-4FCA-030D-95F5-E5022CEF0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763742"/>
            <a:ext cx="10515600" cy="4351338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-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persentase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5 </a:t>
            </a:r>
            <a:r>
              <a:rPr lang="en-US" dirty="0" err="1"/>
              <a:t>komunitas</a:t>
            </a:r>
            <a:r>
              <a:rPr lang="en-US" dirty="0"/>
              <a:t> </a:t>
            </a:r>
            <a:r>
              <a:rPr lang="en-US" dirty="0" err="1"/>
              <a:t>perikanan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volume </a:t>
            </a:r>
            <a:r>
              <a:rPr lang="en-US" dirty="0" err="1"/>
              <a:t>ekspornya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DE43C-BE07-9DCF-7DCF-F4EF1B6F6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654" y="1921644"/>
            <a:ext cx="52446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23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139FA-C85C-CC0F-080E-64868A464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9374" y="803071"/>
            <a:ext cx="10515600" cy="4351338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-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Volume </a:t>
            </a:r>
            <a:r>
              <a:rPr lang="en-US" dirty="0" err="1"/>
              <a:t>Ekspor</a:t>
            </a:r>
            <a:r>
              <a:rPr lang="en-US" dirty="0"/>
              <a:t> dengan Volume </a:t>
            </a:r>
            <a:r>
              <a:rPr lang="en-US" dirty="0" err="1"/>
              <a:t>Impor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Perikanan</a:t>
            </a:r>
            <a:r>
              <a:rPr lang="en-US" dirty="0"/>
              <a:t> pada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tahunnya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9E1FDC-B387-CE68-92A5-82656F7DF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83" y="1916565"/>
            <a:ext cx="6777335" cy="451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88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EF883-03FD-4F7A-93C7-B6AF52AF4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67093"/>
            <a:ext cx="10515600" cy="4351338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- Dashboard </a:t>
            </a:r>
            <a:r>
              <a:rPr lang="en-US" dirty="0" err="1"/>
              <a:t>Interaktif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9F0605-8A0C-ED18-67A2-BB591116D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780" y="1140542"/>
            <a:ext cx="9698439" cy="51619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B8DFFD-D0BA-1246-22E2-A8B02EB8E6B1}"/>
              </a:ext>
            </a:extLst>
          </p:cNvPr>
          <p:cNvSpPr txBox="1"/>
          <p:nvPr/>
        </p:nvSpPr>
        <p:spPr>
          <a:xfrm>
            <a:off x="402849" y="6379397"/>
            <a:ext cx="982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https://public.tableau.com/app/profile/saffa.rahmatullah/viz/CapstoneProject_17091387910070/Dashboard1?publish=yes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6300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408cc10d1_0_19"/>
          <p:cNvSpPr txBox="1">
            <a:spLocks noGrp="1"/>
          </p:cNvSpPr>
          <p:nvPr>
            <p:ph type="title"/>
          </p:nvPr>
        </p:nvSpPr>
        <p:spPr>
          <a:xfrm>
            <a:off x="838200" y="746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 dirty="0">
                <a:latin typeface="Be Vietnam"/>
                <a:ea typeface="Be Vietnam"/>
                <a:cs typeface="Be Vietnam"/>
                <a:sym typeface="Be Vietnam"/>
              </a:rPr>
              <a:t>Step 3 - Insight Analysis</a:t>
            </a:r>
            <a:endParaRPr sz="3500" dirty="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17" name="Google Shape;117;gf408cc10d1_0_19"/>
          <p:cNvSpPr txBox="1">
            <a:spLocks noGrp="1"/>
          </p:cNvSpPr>
          <p:nvPr>
            <p:ph type="body" idx="1"/>
          </p:nvPr>
        </p:nvSpPr>
        <p:spPr>
          <a:xfrm>
            <a:off x="838200" y="1935693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e Vietnam"/>
              <a:buAutoNum type="arabicPeriod"/>
            </a:pP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Terlihat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bahwa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Nilai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Ekspor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Impor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produk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perikanan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mengalami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kenaikan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disetiap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tahunnya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namun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mengalami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penurunan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pada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tahun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2023.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Sedangkan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untuk Volume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Ekspor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dan Volume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Impor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mengalami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fluktuasi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pada 5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tahun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terakhir.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e Vietnam"/>
              <a:buAutoNum type="arabicPeriod"/>
            </a:pP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Statistik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perubahan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pada Nilai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Ekspor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dan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Impor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Produk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Perikanan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tertinggi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terjadi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pada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tahun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2022,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sedangkan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pada Volume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Ekspor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dan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Impor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mengalami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penurunan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pada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tahun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2021.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e Vietnam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China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menempati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urutan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pertama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negara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tujuan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dengan volume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ekspor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produk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perikanan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tertinggi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pada 5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tahun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terakhir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sebanyak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2.464.385 ton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diikuti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oleh United Stated dan Japan pada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urutan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kedua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dan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ketiga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.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e Vietnam"/>
              <a:buAutoNum type="arabicPeriod"/>
            </a:pP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Komuditas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perikanan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dengan volume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ekspor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tertinggi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yaitu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komuditas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lainnya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dengan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persentase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24.84%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diikuti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oleh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Rumput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Laut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21.54%,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Udang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21.45%, Tuna-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Tongkat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-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Cakalang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17.72%, dan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Cumi-Sotong-Gurita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14.46%.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e Vietnam"/>
              <a:buAutoNum type="arabicPeriod"/>
            </a:pP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Korelasi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antara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Volume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Ekspor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dan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Impor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Produk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Perikanan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didominasi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oleh volume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ekspor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disetiap</a:t>
            </a:r>
            <a:r>
              <a:rPr lang="en-US" sz="200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tahunnya</a:t>
            </a:r>
            <a:endParaRPr lang="en-US" sz="2000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408cc10d1_0_7"/>
          <p:cNvSpPr txBox="1">
            <a:spLocks noGrp="1"/>
          </p:cNvSpPr>
          <p:nvPr>
            <p:ph type="title"/>
          </p:nvPr>
        </p:nvSpPr>
        <p:spPr>
          <a:xfrm>
            <a:off x="838200" y="40199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 dirty="0">
                <a:latin typeface="Be Vietnam"/>
                <a:ea typeface="Be Vietnam"/>
                <a:cs typeface="Be Vietnam"/>
                <a:sym typeface="Be Vietnam"/>
              </a:rPr>
              <a:t>Step 1 - Data Collection &amp; Data Integration</a:t>
            </a:r>
            <a:endParaRPr sz="3500" dirty="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99" name="Google Shape;99;gf408cc10d1_0_7"/>
          <p:cNvSpPr txBox="1">
            <a:spLocks noGrp="1"/>
          </p:cNvSpPr>
          <p:nvPr>
            <p:ph type="body" idx="1"/>
          </p:nvPr>
        </p:nvSpPr>
        <p:spPr>
          <a:xfrm>
            <a:off x="757084" y="1213569"/>
            <a:ext cx="10746658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Be Vietnam"/>
                <a:ea typeface="Be Vietnam"/>
                <a:cs typeface="Be Vietnam"/>
                <a:sym typeface="Be Vietnam"/>
              </a:rPr>
              <a:t>- </a:t>
            </a:r>
            <a:r>
              <a:rPr lang="en-US" dirty="0" err="1">
                <a:latin typeface="Be Vietnam"/>
                <a:ea typeface="Be Vietnam"/>
                <a:cs typeface="Be Vietnam"/>
                <a:sym typeface="Be Vietnam"/>
              </a:rPr>
              <a:t>Mengekstrak</a:t>
            </a:r>
            <a:r>
              <a:rPr lang="en-US" dirty="0">
                <a:latin typeface="Be Vietnam"/>
                <a:ea typeface="Be Vietnam"/>
                <a:cs typeface="Be Vietnam"/>
                <a:sym typeface="Be Vietnam"/>
              </a:rPr>
              <a:t> data </a:t>
            </a:r>
            <a:r>
              <a:rPr lang="en-US" dirty="0" err="1">
                <a:latin typeface="Be Vietnam"/>
                <a:ea typeface="Be Vietnam"/>
                <a:cs typeface="Be Vietnam"/>
                <a:sym typeface="Be Vietnam"/>
              </a:rPr>
              <a:t>dari</a:t>
            </a:r>
            <a:r>
              <a:rPr lang="en-US" dirty="0">
                <a:latin typeface="Be Vietnam"/>
                <a:ea typeface="Be Vietnam"/>
                <a:cs typeface="Be Vietnam"/>
                <a:sym typeface="Be Vietnam"/>
              </a:rPr>
              <a:t> statistic </a:t>
            </a:r>
            <a:r>
              <a:rPr lang="en-US" dirty="0" err="1">
                <a:latin typeface="Be Vietnam"/>
                <a:ea typeface="Be Vietnam"/>
                <a:cs typeface="Be Vietnam"/>
                <a:sym typeface="Be Vietnam"/>
              </a:rPr>
              <a:t>kkp</a:t>
            </a:r>
            <a:r>
              <a:rPr lang="en-US" dirty="0"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dirty="0" err="1">
                <a:latin typeface="Be Vietnam"/>
                <a:ea typeface="Be Vietnam"/>
                <a:cs typeface="Be Vietnam"/>
                <a:sym typeface="Be Vietnam"/>
              </a:rPr>
              <a:t>khususnya</a:t>
            </a:r>
            <a:r>
              <a:rPr lang="en-US" dirty="0">
                <a:latin typeface="Be Vietnam"/>
                <a:ea typeface="Be Vietnam"/>
                <a:cs typeface="Be Vietnam"/>
                <a:sym typeface="Be Vietnam"/>
              </a:rPr>
              <a:t> pada section </a:t>
            </a:r>
            <a:r>
              <a:rPr lang="en-US" dirty="0" err="1">
                <a:latin typeface="Be Vietnam"/>
                <a:ea typeface="Be Vietnam"/>
                <a:cs typeface="Be Vietnam"/>
                <a:sym typeface="Be Vietnam"/>
              </a:rPr>
              <a:t>Ekspor</a:t>
            </a:r>
            <a:r>
              <a:rPr lang="en-US" dirty="0">
                <a:latin typeface="Be Vietnam"/>
                <a:ea typeface="Be Vietnam"/>
                <a:cs typeface="Be Vietnam"/>
                <a:sym typeface="Be Vietnam"/>
              </a:rPr>
              <a:t> – </a:t>
            </a:r>
            <a:r>
              <a:rPr lang="en-US" dirty="0" err="1">
                <a:latin typeface="Be Vietnam"/>
                <a:ea typeface="Be Vietnam"/>
                <a:cs typeface="Be Vietnam"/>
                <a:sym typeface="Be Vietnam"/>
              </a:rPr>
              <a:t>Impor</a:t>
            </a:r>
            <a:r>
              <a:rPr lang="en-US" dirty="0"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dirty="0" err="1">
                <a:latin typeface="Be Vietnam"/>
                <a:ea typeface="Be Vietnam"/>
                <a:cs typeface="Be Vietnam"/>
                <a:sym typeface="Be Vietnam"/>
              </a:rPr>
              <a:t>Kelautan</a:t>
            </a:r>
            <a:r>
              <a:rPr lang="en-US" dirty="0">
                <a:latin typeface="Be Vietnam"/>
                <a:ea typeface="Be Vietnam"/>
                <a:cs typeface="Be Vietnam"/>
                <a:sym typeface="Be Vietnam"/>
              </a:rPr>
              <a:t> dan </a:t>
            </a:r>
            <a:r>
              <a:rPr lang="en-US" dirty="0" err="1">
                <a:latin typeface="Be Vietnam"/>
                <a:ea typeface="Be Vietnam"/>
                <a:cs typeface="Be Vietnam"/>
                <a:sym typeface="Be Vietnam"/>
              </a:rPr>
              <a:t>Perikanan</a:t>
            </a:r>
            <a:r>
              <a:rPr lang="en-US" dirty="0">
                <a:latin typeface="Be Vietnam"/>
                <a:ea typeface="Be Vietnam"/>
                <a:cs typeface="Be Vietnam"/>
                <a:sym typeface="Be Vietnam"/>
              </a:rPr>
              <a:t> untuk </a:t>
            </a:r>
            <a:r>
              <a:rPr lang="en-US" dirty="0" err="1">
                <a:latin typeface="Be Vietnam"/>
                <a:ea typeface="Be Vietnam"/>
                <a:cs typeface="Be Vietnam"/>
                <a:sym typeface="Be Vietnam"/>
              </a:rPr>
              <a:t>periode</a:t>
            </a:r>
            <a:r>
              <a:rPr lang="en-US" dirty="0">
                <a:latin typeface="Be Vietnam"/>
                <a:ea typeface="Be Vietnam"/>
                <a:cs typeface="Be Vietnam"/>
                <a:sym typeface="Be Vietnam"/>
              </a:rPr>
              <a:t> 2018 – 2023.</a:t>
            </a:r>
            <a:br>
              <a:rPr lang="en-US" dirty="0">
                <a:latin typeface="Be Vietnam"/>
                <a:ea typeface="Be Vietnam"/>
                <a:cs typeface="Be Vietnam"/>
                <a:sym typeface="Be Vietnam"/>
              </a:rPr>
            </a:br>
            <a:r>
              <a:rPr lang="en-US" dirty="0">
                <a:latin typeface="Be Vietnam"/>
                <a:ea typeface="Be Vietnam"/>
                <a:cs typeface="Be Vietnam"/>
                <a:sym typeface="Be Vietnam"/>
              </a:rPr>
              <a:t>Source : </a:t>
            </a:r>
            <a:r>
              <a:rPr lang="en-US" dirty="0">
                <a:latin typeface="Be Vietnam"/>
                <a:ea typeface="Be Vietnam"/>
                <a:cs typeface="Be Vietnam"/>
                <a:sym typeface="Be Vietnam"/>
                <a:hlinkClick r:id="rId3"/>
              </a:rPr>
              <a:t>https://statistik.kkp.go.id/home.php?m=eksim&amp;i=211</a:t>
            </a:r>
            <a:r>
              <a:rPr lang="en-US" dirty="0">
                <a:latin typeface="Be Vietnam"/>
                <a:ea typeface="Be Vietnam"/>
                <a:cs typeface="Be Vietnam"/>
                <a:sym typeface="Be Vietnam"/>
              </a:rPr>
              <a:t>    </a:t>
            </a:r>
            <a:endParaRPr dirty="0">
              <a:latin typeface="Be Vietnam"/>
              <a:ea typeface="Be Vietnam"/>
              <a:cs typeface="Be Vietnam"/>
              <a:sym typeface="Be Vietna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DE837D-183F-BA30-6115-83B2B8DB0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085" y="2691120"/>
            <a:ext cx="9901084" cy="36703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E0398-E38D-5652-1D98-AED773510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71649"/>
            <a:ext cx="10515600" cy="4351338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3600" dirty="0"/>
              <a:t>Scope and Limitation</a:t>
            </a:r>
          </a:p>
          <a:p>
            <a:r>
              <a:rPr lang="en-US" dirty="0"/>
              <a:t>Range data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berkisar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2018 </a:t>
            </a:r>
            <a:r>
              <a:rPr lang="en-US" dirty="0" err="1"/>
              <a:t>hingga</a:t>
            </a:r>
            <a:r>
              <a:rPr lang="en-US" dirty="0"/>
              <a:t> 2023</a:t>
            </a:r>
          </a:p>
          <a:p>
            <a:r>
              <a:rPr lang="en-US" dirty="0"/>
              <a:t>Data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perikanan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dikelompokkan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Komuditasnya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Raw data, data cleansing, dan data untuk dashboard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pada link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https://drive.google.com/drive/folders/1OFlLnXpyYBdHq3qCPkzJ2-YW4mh8Ljs9?usp=sharing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861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408cc10d1_0_2"/>
          <p:cNvSpPr txBox="1">
            <a:spLocks noGrp="1"/>
          </p:cNvSpPr>
          <p:nvPr>
            <p:ph type="title"/>
          </p:nvPr>
        </p:nvSpPr>
        <p:spPr>
          <a:xfrm>
            <a:off x="838200" y="31350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 dirty="0">
                <a:latin typeface="Be Vietnam"/>
                <a:ea typeface="Be Vietnam"/>
                <a:cs typeface="Be Vietnam"/>
                <a:sym typeface="Be Vietnam"/>
              </a:rPr>
              <a:t>Step 2 - Data Cleansing</a:t>
            </a:r>
            <a:endParaRPr sz="3500" dirty="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05" name="Google Shape;105;gf408cc10d1_0_2"/>
          <p:cNvSpPr txBox="1">
            <a:spLocks noGrp="1"/>
          </p:cNvSpPr>
          <p:nvPr>
            <p:ph type="body" idx="1"/>
          </p:nvPr>
        </p:nvSpPr>
        <p:spPr>
          <a:xfrm>
            <a:off x="678425" y="1125077"/>
            <a:ext cx="11021961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indent="0" algn="just">
              <a:buNone/>
            </a:pPr>
            <a:r>
              <a:rPr lang="en-US" dirty="0"/>
              <a:t>- </a:t>
            </a:r>
            <a:r>
              <a:rPr lang="en-US" dirty="0" err="1"/>
              <a:t>Transformasi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Nilai </a:t>
            </a:r>
            <a:r>
              <a:rPr lang="en-US" dirty="0" err="1"/>
              <a:t>Ekspor</a:t>
            </a:r>
            <a:r>
              <a:rPr lang="en-US" dirty="0"/>
              <a:t>, Volume </a:t>
            </a:r>
            <a:r>
              <a:rPr lang="en-US" dirty="0" err="1"/>
              <a:t>Ekspor</a:t>
            </a:r>
            <a:r>
              <a:rPr lang="en-US" dirty="0"/>
              <a:t>, Nilai </a:t>
            </a:r>
            <a:r>
              <a:rPr lang="en-US" dirty="0" err="1"/>
              <a:t>Impor</a:t>
            </a:r>
            <a:r>
              <a:rPr lang="en-US" dirty="0"/>
              <a:t>, dan Volume </a:t>
            </a:r>
            <a:r>
              <a:rPr lang="en-US" dirty="0" err="1"/>
              <a:t>Ekspor</a:t>
            </a:r>
            <a:r>
              <a:rPr lang="en-US" dirty="0"/>
              <a:t> dengan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menjadi baris pada </a:t>
            </a:r>
            <a:r>
              <a:rPr lang="en-US" dirty="0" err="1"/>
              <a:t>setiap</a:t>
            </a:r>
            <a:r>
              <a:rPr lang="en-US" dirty="0"/>
              <a:t> data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i="1" dirty="0"/>
              <a:t>Power Query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latin typeface="Be Vietnam"/>
              <a:ea typeface="Be Vietnam"/>
              <a:cs typeface="Be Vietnam"/>
              <a:sym typeface="Be Vietna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DFF81D-7AB3-601B-619F-7CC53531AB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96" t="8169" r="2616" b="2740"/>
          <a:stretch/>
        </p:blipFill>
        <p:spPr>
          <a:xfrm>
            <a:off x="812800" y="2536722"/>
            <a:ext cx="10384790" cy="38434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E2B6D-BE51-E394-D00B-E9D6BD11D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1555" y="576931"/>
            <a:ext cx="10820400" cy="4351338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- </a:t>
            </a:r>
            <a:r>
              <a:rPr lang="en-US" dirty="0" err="1"/>
              <a:t>Pastikan</a:t>
            </a:r>
            <a:r>
              <a:rPr lang="en-US" dirty="0"/>
              <a:t> tidak </a:t>
            </a:r>
            <a:r>
              <a:rPr lang="en-US" dirty="0" err="1"/>
              <a:t>ada</a:t>
            </a:r>
            <a:r>
              <a:rPr lang="en-US" dirty="0"/>
              <a:t> baris yang null dan </a:t>
            </a:r>
            <a:r>
              <a:rPr lang="en-US" dirty="0" err="1"/>
              <a:t>gabungkan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data yang </a:t>
            </a:r>
            <a:r>
              <a:rPr lang="en-US" dirty="0" err="1"/>
              <a:t>susah</a:t>
            </a:r>
            <a:r>
              <a:rPr lang="en-US" dirty="0"/>
              <a:t> di </a:t>
            </a:r>
            <a:r>
              <a:rPr lang="en-US" dirty="0" err="1"/>
              <a:t>transformasi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menjadi </a:t>
            </a:r>
            <a:r>
              <a:rPr lang="en-US" dirty="0" err="1"/>
              <a:t>satu</a:t>
            </a:r>
            <a:r>
              <a:rPr lang="en-US" dirty="0"/>
              <a:t> file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4B08D-0060-AC4A-B965-D1655308DC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29"/>
          <a:stretch/>
        </p:blipFill>
        <p:spPr>
          <a:xfrm>
            <a:off x="845574" y="1553497"/>
            <a:ext cx="10616381" cy="472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9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C0BE9-1BA7-6B98-7C41-61ABF5C3A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626089"/>
            <a:ext cx="10515600" cy="4351338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- Transform </a:t>
            </a:r>
            <a:r>
              <a:rPr lang="en-US" dirty="0" err="1"/>
              <a:t>struktur</a:t>
            </a:r>
            <a:r>
              <a:rPr lang="en-US" dirty="0"/>
              <a:t> data Nilai dan Volume </a:t>
            </a:r>
            <a:r>
              <a:rPr lang="en-US" dirty="0" err="1"/>
              <a:t>Ekspor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negara </a:t>
            </a:r>
            <a:r>
              <a:rPr lang="en-US" dirty="0" err="1"/>
              <a:t>tujuan</a:t>
            </a:r>
            <a:r>
              <a:rPr lang="en-US" dirty="0"/>
              <a:t> untuk </a:t>
            </a:r>
            <a:r>
              <a:rPr lang="en-US" dirty="0" err="1"/>
              <a:t>pendukung</a:t>
            </a:r>
            <a:r>
              <a:rPr lang="en-US" dirty="0"/>
              <a:t>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118275-55A6-6309-A0A0-9060C8161F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51"/>
          <a:stretch/>
        </p:blipFill>
        <p:spPr>
          <a:xfrm>
            <a:off x="1051314" y="1582994"/>
            <a:ext cx="10302486" cy="480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3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408cc10d1_0_12"/>
          <p:cNvSpPr txBox="1">
            <a:spLocks noGrp="1"/>
          </p:cNvSpPr>
          <p:nvPr>
            <p:ph type="title"/>
          </p:nvPr>
        </p:nvSpPr>
        <p:spPr>
          <a:xfrm>
            <a:off x="838200" y="746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>
                <a:latin typeface="Be Vietnam"/>
                <a:ea typeface="Be Vietnam"/>
                <a:cs typeface="Be Vietnam"/>
                <a:sym typeface="Be Vietnam"/>
              </a:rPr>
              <a:t>Step 3 - Data Exploration &amp; Data Visualisation</a:t>
            </a:r>
            <a:endParaRPr sz="350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11" name="Google Shape;111;gf408cc10d1_0_12"/>
          <p:cNvSpPr txBox="1">
            <a:spLocks noGrp="1"/>
          </p:cNvSpPr>
          <p:nvPr>
            <p:ph type="body" idx="1"/>
          </p:nvPr>
        </p:nvSpPr>
        <p:spPr>
          <a:xfrm>
            <a:off x="838200" y="1557696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Be Vietnam"/>
                <a:ea typeface="Be Vietnam"/>
                <a:cs typeface="Be Vietnam"/>
                <a:sym typeface="Be Vietnam"/>
              </a:rPr>
              <a:t>- </a:t>
            </a:r>
            <a:r>
              <a:rPr lang="en-US" dirty="0" err="1">
                <a:latin typeface="Be Vietnam"/>
                <a:ea typeface="Be Vietnam"/>
                <a:cs typeface="Be Vietnam"/>
                <a:sym typeface="Be Vietnam"/>
              </a:rPr>
              <a:t>Menentukan</a:t>
            </a:r>
            <a:r>
              <a:rPr lang="en-US" dirty="0"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dirty="0" err="1">
                <a:latin typeface="Be Vietnam"/>
                <a:ea typeface="Be Vietnam"/>
                <a:cs typeface="Be Vietnam"/>
                <a:sym typeface="Be Vietnam"/>
              </a:rPr>
              <a:t>Tren</a:t>
            </a:r>
            <a:r>
              <a:rPr lang="en-US" dirty="0">
                <a:latin typeface="Be Vietnam"/>
                <a:ea typeface="Be Vietnam"/>
                <a:cs typeface="Be Vietnam"/>
                <a:sym typeface="Be Vietnam"/>
              </a:rPr>
              <a:t> Nilai dan Volume </a:t>
            </a:r>
            <a:r>
              <a:rPr lang="en-US" dirty="0" err="1">
                <a:latin typeface="Be Vietnam"/>
                <a:ea typeface="Be Vietnam"/>
                <a:cs typeface="Be Vietnam"/>
                <a:sym typeface="Be Vietnam"/>
              </a:rPr>
              <a:t>Ekspor</a:t>
            </a:r>
            <a:r>
              <a:rPr lang="en-US" dirty="0"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dirty="0" err="1">
                <a:latin typeface="Be Vietnam"/>
                <a:ea typeface="Be Vietnam"/>
                <a:cs typeface="Be Vietnam"/>
                <a:sym typeface="Be Vietnam"/>
              </a:rPr>
              <a:t>Impor</a:t>
            </a:r>
            <a:r>
              <a:rPr lang="en-US" dirty="0"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dirty="0" err="1">
                <a:latin typeface="Be Vietnam"/>
                <a:ea typeface="Be Vietnam"/>
                <a:cs typeface="Be Vietnam"/>
                <a:sym typeface="Be Vietnam"/>
              </a:rPr>
              <a:t>Produk</a:t>
            </a:r>
            <a:r>
              <a:rPr lang="en-US" dirty="0"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dirty="0" err="1">
                <a:latin typeface="Be Vietnam"/>
                <a:ea typeface="Be Vietnam"/>
                <a:cs typeface="Be Vietnam"/>
                <a:sym typeface="Be Vietnam"/>
              </a:rPr>
              <a:t>Perikanan</a:t>
            </a:r>
            <a:r>
              <a:rPr lang="en-US" dirty="0">
                <a:latin typeface="Be Vietnam"/>
                <a:ea typeface="Be Vietnam"/>
                <a:cs typeface="Be Vietnam"/>
                <a:sym typeface="Be Vietnam"/>
              </a:rPr>
              <a:t> Indonesia 5 </a:t>
            </a:r>
            <a:r>
              <a:rPr lang="en-US" dirty="0" err="1">
                <a:latin typeface="Be Vietnam"/>
                <a:ea typeface="Be Vietnam"/>
                <a:cs typeface="Be Vietnam"/>
                <a:sym typeface="Be Vietnam"/>
              </a:rPr>
              <a:t>tahun</a:t>
            </a:r>
            <a:r>
              <a:rPr lang="en-US" dirty="0">
                <a:latin typeface="Be Vietnam"/>
                <a:ea typeface="Be Vietnam"/>
                <a:cs typeface="Be Vietnam"/>
                <a:sym typeface="Be Vietnam"/>
              </a:rPr>
              <a:t> terakhir (2018 – 2023)</a:t>
            </a:r>
            <a:endParaRPr dirty="0">
              <a:latin typeface="Be Vietnam"/>
              <a:ea typeface="Be Vietnam"/>
              <a:cs typeface="Be Vietnam"/>
              <a:sym typeface="Be Vietna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DCA47-971F-CFAA-9ED1-9EEED18B6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24" y="2641503"/>
            <a:ext cx="3410731" cy="18518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CC31FA-6629-5315-E64C-F593AAD02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0019" y="2659480"/>
            <a:ext cx="3520646" cy="1851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9954FD-3E68-49D1-D186-D40140F60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224" y="4641116"/>
            <a:ext cx="3410731" cy="1809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47AF00-8452-B542-859D-1A0671E5C1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0019" y="4644926"/>
            <a:ext cx="3520646" cy="18218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DCE81-6EC9-A2A2-4197-CF00C5399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753909"/>
            <a:ext cx="10515600" cy="4351338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- </a:t>
            </a:r>
            <a:r>
              <a:rPr lang="en-US" dirty="0" err="1"/>
              <a:t>Menentukan</a:t>
            </a:r>
            <a:r>
              <a:rPr lang="en-US" dirty="0"/>
              <a:t> statistic </a:t>
            </a:r>
            <a:r>
              <a:rPr lang="en-US" dirty="0" err="1"/>
              <a:t>perkembangan</a:t>
            </a:r>
            <a:r>
              <a:rPr lang="en-US" dirty="0"/>
              <a:t> Nilai dan Volume </a:t>
            </a:r>
            <a:r>
              <a:rPr lang="en-US" dirty="0" err="1"/>
              <a:t>Ekspor</a:t>
            </a:r>
            <a:r>
              <a:rPr lang="en-US" dirty="0"/>
              <a:t> </a:t>
            </a:r>
            <a:r>
              <a:rPr lang="en-US" dirty="0" err="1"/>
              <a:t>Impor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Perikanan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tahunnya</a:t>
            </a:r>
            <a:r>
              <a:rPr lang="en-US" dirty="0"/>
              <a:t> dengan </a:t>
            </a:r>
            <a:r>
              <a:rPr lang="en-US" dirty="0" err="1"/>
              <a:t>membuat</a:t>
            </a:r>
            <a:r>
              <a:rPr lang="en-US" dirty="0"/>
              <a:t> calculated field dengan </a:t>
            </a:r>
            <a:r>
              <a:rPr lang="en-US" dirty="0" err="1"/>
              <a:t>rumus</a:t>
            </a:r>
            <a:r>
              <a:rPr lang="en-US" dirty="0"/>
              <a:t> SUM(expression) - LOOKUP(SUM([Nilai </a:t>
            </a:r>
            <a:r>
              <a:rPr lang="en-US" dirty="0" err="1"/>
              <a:t>Ekspor</a:t>
            </a:r>
            <a:r>
              <a:rPr lang="en-US" dirty="0"/>
              <a:t> (USD)]), -1)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B2171-2631-3CAF-ABB3-A7DFBC6E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83" y="2477728"/>
            <a:ext cx="8637892" cy="386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0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873F4-555B-7841-020D-19CBC654A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22734"/>
            <a:ext cx="10515600" cy="4351338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- </a:t>
            </a:r>
            <a:r>
              <a:rPr lang="en-US" dirty="0" err="1"/>
              <a:t>Menentukan</a:t>
            </a:r>
            <a:r>
              <a:rPr lang="en-US" dirty="0"/>
              <a:t> Top 10 Negara </a:t>
            </a:r>
            <a:r>
              <a:rPr lang="en-US" dirty="0" err="1"/>
              <a:t>Tujuan</a:t>
            </a:r>
            <a:r>
              <a:rPr lang="en-US" dirty="0"/>
              <a:t> dengan volume </a:t>
            </a:r>
            <a:r>
              <a:rPr lang="en-US" dirty="0" err="1"/>
              <a:t>ekspor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perikanan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 5 </a:t>
            </a:r>
            <a:r>
              <a:rPr lang="en-US" dirty="0" err="1"/>
              <a:t>tahun</a:t>
            </a:r>
            <a:r>
              <a:rPr lang="en-US" dirty="0"/>
              <a:t> terakhir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A67F65-9F42-C2AF-306A-09959B146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39" y="1983179"/>
            <a:ext cx="9170005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58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468</Words>
  <Application>Microsoft Office PowerPoint</Application>
  <PresentationFormat>Widescreen</PresentationFormat>
  <Paragraphs>30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Be Vietnam</vt:lpstr>
      <vt:lpstr>Calibri</vt:lpstr>
      <vt:lpstr>Office Theme</vt:lpstr>
      <vt:lpstr>Analisis Nilai dan Volume Ekspor - Impor Produk Perikanan Indonesia (2018 – 2023)  Saffa Rahmatullah saffarahmatullah@gmail.com</vt:lpstr>
      <vt:lpstr>Step 1 - Data Collection &amp; Data Integration</vt:lpstr>
      <vt:lpstr>PowerPoint Presentation</vt:lpstr>
      <vt:lpstr>Step 2 - Data Cleansing</vt:lpstr>
      <vt:lpstr>PowerPoint Presentation</vt:lpstr>
      <vt:lpstr>PowerPoint Presentation</vt:lpstr>
      <vt:lpstr>Step 3 - Data Exploration &amp; Data Visualisation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3 - Insight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[Title Project]  Saffa Rahmatullah saffarahmatullah@gmail.com</dc:title>
  <dc:creator>Stevanus</dc:creator>
  <cp:lastModifiedBy>Saffa Rahmatullah</cp:lastModifiedBy>
  <cp:revision>9</cp:revision>
  <dcterms:created xsi:type="dcterms:W3CDTF">2022-02-03T06:23:28Z</dcterms:created>
  <dcterms:modified xsi:type="dcterms:W3CDTF">2024-02-29T03:57:29Z</dcterms:modified>
</cp:coreProperties>
</file>