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17a17556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17a17556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17a17556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17a17556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17a17556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17a17556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17a17556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17a1755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17a17556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17a17556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17a17556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17a17556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17a17556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17a17556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17a17556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17a17556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17a17556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17a17556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17a17556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17a17556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17a17556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17a17556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779150"/>
            <a:ext cx="8520600" cy="16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44"/>
              <a:t>Data Analysis Of Calls</a:t>
            </a:r>
            <a:endParaRPr b="1" sz="65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44"/>
              <a:t>Hunt Digital Media</a:t>
            </a:r>
            <a:endParaRPr b="1" sz="65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475" y="170200"/>
            <a:ext cx="3721142" cy="12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632450" y="3613150"/>
            <a:ext cx="33021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Raj Sahu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rajsahu192002@gmail.com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8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Work:Lead Response Time Analysis: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3" y="582087"/>
            <a:ext cx="9040275" cy="45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8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Work:Time Series Analysis of Call Volume: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75" y="547225"/>
            <a:ext cx="8694726" cy="4536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25" y="479599"/>
            <a:ext cx="8606375" cy="46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>
            <p:ph idx="4294967295" type="title"/>
          </p:nvPr>
        </p:nvSpPr>
        <p:spPr>
          <a:xfrm>
            <a:off x="1423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Work: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17525" y="82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79730" lvl="0" marL="457200" rtl="0" algn="ctr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Campaign Performance Report: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00" y="565150"/>
            <a:ext cx="7926924" cy="45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8176" l="33874" r="5135" t="15405"/>
          <a:stretch/>
        </p:blipFill>
        <p:spPr>
          <a:xfrm>
            <a:off x="0" y="573625"/>
            <a:ext cx="9014974" cy="44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71450" y="0"/>
            <a:ext cx="858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</a:rPr>
              <a:t>2. Lead Disposition Report: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311700" y="0"/>
            <a:ext cx="8585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</a:rPr>
              <a:t>3. </a:t>
            </a:r>
            <a:r>
              <a:rPr b="1" lang="en" sz="2800">
                <a:solidFill>
                  <a:schemeClr val="dk2"/>
                </a:solidFill>
              </a:rPr>
              <a:t>Agent Performance Report:</a:t>
            </a:r>
            <a:endParaRPr b="1" sz="2800">
              <a:solidFill>
                <a:schemeClr val="dk2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-796" t="12907"/>
          <a:stretch/>
        </p:blipFill>
        <p:spPr>
          <a:xfrm>
            <a:off x="0" y="840300"/>
            <a:ext cx="9143998" cy="410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1058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Volume Forecast: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25" y="525350"/>
            <a:ext cx="8923875" cy="46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184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Conversion Forecast: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00" y="526950"/>
            <a:ext cx="8792075" cy="46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0" y="0"/>
            <a:ext cx="801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Agent Efficiency Forecast: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0" y="515075"/>
            <a:ext cx="8945049" cy="485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75" y="445025"/>
            <a:ext cx="8919625" cy="39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88" y="565150"/>
            <a:ext cx="8945026" cy="36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0" y="0"/>
            <a:ext cx="677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Resource Allocation Forecast: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234925" y="4195250"/>
            <a:ext cx="83397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Forecasted Call Volume for Next 30 Days: 116448.85401647449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Average Calls Handled per Hour per Agent: 0.5989738591289986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Estimated Required Agents: 8100.579866833232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