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58A68D-86E9-40B4-B8C4-76C1BE86546F}">
  <a:tblStyle styleId="{D158A68D-86E9-40B4-B8C4-76C1BE8654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4dff0fe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74dff0fe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74dff0f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74dff0f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74dff0f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74dff0f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4dff0fe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4dff0f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4dff0fe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4dff0fe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74dff0fe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74dff0f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74dff0fe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74dff0f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74dff0fe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74dff0fe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4dff0fe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74dff0fe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4dff0fe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74dff0fe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 Used Bike Price Prediction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Software Project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86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Sai Siddhanth &amp; Sai Nithish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Methodology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23499" cy="3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 - Validation Data vs Test Data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13" y="1842425"/>
            <a:ext cx="24098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575" y="3381500"/>
            <a:ext cx="23241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678850" y="1344625"/>
            <a:ext cx="18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Data: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78850" y="2981300"/>
            <a:ext cx="18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r>
              <a:rPr lang="en"/>
              <a:t> Data: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00" y="105200"/>
            <a:ext cx="8551101" cy="4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Problem Statement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aim to model a resale valuation for used bikes and predict the price of used bikes. This can be helpful while selling a used bike or buying a used bike.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 of Records / Observations: 7857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 of Features: 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Target variable: Price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UI - Prediction Sample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775" y="1114388"/>
            <a:ext cx="4159149" cy="349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152475"/>
            <a:ext cx="406842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features available</a:t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017725"/>
            <a:ext cx="524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Numerical</a:t>
            </a:r>
            <a:r>
              <a:rPr lang="en" sz="1820"/>
              <a:t> features available</a:t>
            </a:r>
            <a:endParaRPr sz="1820"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4572000" y="913300"/>
            <a:ext cx="524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022"/>
              <a:t>Categorical </a:t>
            </a:r>
            <a:r>
              <a:rPr lang="en" sz="2022"/>
              <a:t>features available</a:t>
            </a:r>
            <a:endParaRPr sz="2022"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468350" y="15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{D158A68D-86E9-40B4-B8C4-76C1BE86546F}</a:tableStyleId>
              </a:tblPr>
              <a:tblGrid>
                <a:gridCol w="3133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Kms_driven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Owner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Engine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City_tier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" name="Google Shape;84;p17"/>
          <p:cNvGraphicFramePr/>
          <p:nvPr/>
        </p:nvGraphicFramePr>
        <p:xfrm>
          <a:off x="4725750" y="15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{D158A68D-86E9-40B4-B8C4-76C1BE86546F}</a:tableStyleId>
              </a:tblPr>
              <a:tblGrid>
                <a:gridCol w="3250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Scree Plot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017725"/>
            <a:ext cx="3726925" cy="37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 of Variance Explained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033575"/>
            <a:ext cx="59436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Recommended by Different Methods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Backward Elimination: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Kms_driven, Owner, Mileage, Power, Engine, Age, City_tier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Forward Substitution: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Kms_driven, Owner, Mileage, Power, Engine, Age, City_tier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Stepwise Regression: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Kms_driven, Owner, Mileage, Power, Engine, Age, City_tier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PCA: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Kms_driven, Owner, Mileage, Power, Engine, Age, City_tier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Feature Set Selected</a:t>
            </a:r>
            <a:endParaRPr/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3393700" y="12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{D158A68D-86E9-40B4-B8C4-76C1BE86546F}</a:tableStyleId>
              </a:tblPr>
              <a:tblGrid>
                <a:gridCol w="2356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Kms_driven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Owner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Engine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City_tier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