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70" r:id="rId10"/>
    <p:sldId id="263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0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72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63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6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2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11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2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3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27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6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4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293006CF-D1EB-4CF5-9469-69251D4B6A43}" type="datetimeFigureOut">
              <a:rPr lang="en-IE" smtClean="0"/>
              <a:t>10/09/2018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AED06F31-F0C6-4B2C-A5F4-06D6CAEEEE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34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Athlone</a:t>
            </a:r>
            <a:r>
              <a:rPr lang="en-IE" dirty="0" smtClean="0"/>
              <a:t> Institute of Technology – Karol Fitzgerald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08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Structure/Attendance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Attendance will be recorded via Moodle at the start of every lab/lecture</a:t>
            </a:r>
          </a:p>
          <a:p>
            <a:pPr lvl="1"/>
            <a:r>
              <a:rPr lang="en-IE" dirty="0" smtClean="0"/>
              <a:t>Students arriving </a:t>
            </a:r>
            <a:r>
              <a:rPr lang="en-IE" smtClean="0"/>
              <a:t>late. </a:t>
            </a:r>
            <a:r>
              <a:rPr lang="en-IE" b="1" smtClean="0"/>
              <a:t>WILL </a:t>
            </a:r>
            <a:r>
              <a:rPr lang="en-IE" b="1" dirty="0" smtClean="0"/>
              <a:t>NOT HAVE THEIR ATTENDANCE RECORDED</a:t>
            </a:r>
          </a:p>
          <a:p>
            <a:r>
              <a:rPr lang="en-IE" dirty="0" smtClean="0"/>
              <a:t>Recorded by </a:t>
            </a:r>
          </a:p>
          <a:p>
            <a:pPr lvl="1"/>
            <a:r>
              <a:rPr lang="en-IE" dirty="0" smtClean="0"/>
              <a:t>date of attendance </a:t>
            </a:r>
          </a:p>
          <a:p>
            <a:pPr lvl="1"/>
            <a:r>
              <a:rPr lang="en-IE" dirty="0" smtClean="0"/>
              <a:t>what was covered in Lab/Lecture</a:t>
            </a:r>
          </a:p>
          <a:p>
            <a:r>
              <a:rPr lang="en-IE" dirty="0" smtClean="0"/>
              <a:t>You will be able to check your own attendance</a:t>
            </a:r>
          </a:p>
          <a:p>
            <a:r>
              <a:rPr lang="en-IE" dirty="0" smtClean="0"/>
              <a:t>If the lab is open</a:t>
            </a:r>
          </a:p>
          <a:p>
            <a:pPr lvl="1"/>
            <a:r>
              <a:rPr lang="en-IE" dirty="0" smtClean="0"/>
              <a:t>Come in and get logged into your PC</a:t>
            </a:r>
          </a:p>
          <a:p>
            <a:pPr lvl="1"/>
            <a:r>
              <a:rPr lang="en-IE" dirty="0" smtClean="0"/>
              <a:t>Get working straight away, there will be Web </a:t>
            </a:r>
            <a:r>
              <a:rPr lang="en-IE" dirty="0" err="1" smtClean="0"/>
              <a:t>Dev</a:t>
            </a:r>
            <a:r>
              <a:rPr lang="en-IE" dirty="0" smtClean="0"/>
              <a:t> assignments/project work that you will always working on.  Don’t wait for me.</a:t>
            </a:r>
          </a:p>
          <a:p>
            <a:r>
              <a:rPr lang="en-IE" dirty="0" smtClean="0"/>
              <a:t>Late arrivals disrupts class so please arrive on time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63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Important things to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Maintain a good directory structure when constructing websites.</a:t>
            </a:r>
          </a:p>
          <a:p>
            <a:r>
              <a:rPr lang="en-IE" dirty="0" smtClean="0"/>
              <a:t>Keep a record of all lab solutions.  This will prove extremely useful for revision, project work &amp; portfolio.</a:t>
            </a:r>
          </a:p>
          <a:p>
            <a:r>
              <a:rPr lang="en-IE" dirty="0" smtClean="0"/>
              <a:t>Submit assignments/projects/portfolio on time</a:t>
            </a:r>
          </a:p>
          <a:p>
            <a:r>
              <a:rPr lang="en-IE" dirty="0" smtClean="0"/>
              <a:t>Get logged in and set-up at start of class</a:t>
            </a:r>
          </a:p>
          <a:p>
            <a:r>
              <a:rPr lang="en-IE" dirty="0" smtClean="0"/>
              <a:t>No Facebook/Social Networking during class</a:t>
            </a:r>
          </a:p>
          <a:p>
            <a:r>
              <a:rPr lang="en-IE" dirty="0" smtClean="0"/>
              <a:t>NO FOOD OR DRINK IN THE LABS</a:t>
            </a:r>
          </a:p>
          <a:p>
            <a:r>
              <a:rPr lang="en-IE" dirty="0" smtClean="0"/>
              <a:t>If you are having difficulty ASK</a:t>
            </a:r>
          </a:p>
        </p:txBody>
      </p:sp>
    </p:spTree>
    <p:extLst>
      <p:ext uri="{BB962C8B-B14F-4D97-AF65-F5344CB8AC3E}">
        <p14:creationId xmlns:p14="http://schemas.microsoft.com/office/powerpoint/2010/main" val="29171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Remainder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Space – Portfolio &amp; Project</a:t>
            </a:r>
          </a:p>
          <a:p>
            <a:r>
              <a:rPr lang="en-IE" dirty="0" smtClean="0"/>
              <a:t>USB stick – You will need one</a:t>
            </a:r>
          </a:p>
          <a:p>
            <a:r>
              <a:rPr lang="en-IE" dirty="0" smtClean="0"/>
              <a:t>Online storage</a:t>
            </a:r>
          </a:p>
          <a:p>
            <a:pPr lvl="1"/>
            <a:r>
              <a:rPr lang="en-IE" dirty="0" smtClean="0"/>
              <a:t>One Drive</a:t>
            </a:r>
          </a:p>
          <a:p>
            <a:pPr lvl="1"/>
            <a:r>
              <a:rPr lang="en-IE" dirty="0" smtClean="0"/>
              <a:t>Drop Box</a:t>
            </a:r>
          </a:p>
          <a:p>
            <a:pPr lvl="1"/>
            <a:r>
              <a:rPr lang="en-IE" dirty="0" smtClean="0"/>
              <a:t>Google Drive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7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Registering in your correct group on Moodle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Moodle Layout </a:t>
            </a:r>
          </a:p>
          <a:p>
            <a:r>
              <a:rPr lang="en-IE" dirty="0" smtClean="0"/>
              <a:t>You will now register in your correct group on Moodle</a:t>
            </a:r>
          </a:p>
          <a:p>
            <a:pPr lvl="1"/>
            <a:r>
              <a:rPr lang="en-IE" dirty="0" smtClean="0"/>
              <a:t>Open Google Chrome</a:t>
            </a:r>
          </a:p>
          <a:p>
            <a:pPr lvl="1"/>
            <a:r>
              <a:rPr lang="en-IE" dirty="0" smtClean="0"/>
              <a:t>Logon to elearning.ait.ie</a:t>
            </a:r>
          </a:p>
          <a:p>
            <a:pPr lvl="1"/>
            <a:r>
              <a:rPr lang="en-IE" dirty="0" smtClean="0"/>
              <a:t>Navigate to the Web Development 1 module.  </a:t>
            </a:r>
          </a:p>
          <a:p>
            <a:pPr lvl="2"/>
            <a:r>
              <a:rPr lang="en-IE" dirty="0" smtClean="0"/>
              <a:t>This module will be used for both semester 1 and semester 2 notes, assignments, quizzes etc. </a:t>
            </a:r>
          </a:p>
          <a:p>
            <a:pPr lvl="2"/>
            <a:r>
              <a:rPr lang="en-IE" dirty="0" smtClean="0"/>
              <a:t>You will only have to do this once; unless you are deregistered</a:t>
            </a:r>
          </a:p>
          <a:p>
            <a:pPr lvl="2"/>
            <a:r>
              <a:rPr lang="en-IE" dirty="0" smtClean="0"/>
              <a:t>Follow the links until you are requested for an enrolment key which I will provide in a moment.</a:t>
            </a:r>
          </a:p>
          <a:p>
            <a:pPr lvl="1"/>
            <a:r>
              <a:rPr lang="en-IE" dirty="0" smtClean="0"/>
              <a:t>Once everyone has logged in I will go over the different sections of Moodle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26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Details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Lecturer: 	Karol Fitzgerald</a:t>
            </a:r>
          </a:p>
          <a:p>
            <a:r>
              <a:rPr lang="en-IE" dirty="0" smtClean="0"/>
              <a:t>Room: 		Z304</a:t>
            </a:r>
          </a:p>
          <a:p>
            <a:r>
              <a:rPr lang="en-IE" dirty="0" smtClean="0"/>
              <a:t>Email: 		kfitzgerald@ait.ie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53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Presentation 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Aim of module</a:t>
            </a:r>
          </a:p>
          <a:p>
            <a:r>
              <a:rPr lang="en-IE" dirty="0" smtClean="0"/>
              <a:t>Learning Outcomes</a:t>
            </a:r>
          </a:p>
          <a:p>
            <a:r>
              <a:rPr lang="en-IE" dirty="0" smtClean="0"/>
              <a:t>Teaching/Learning Strategies</a:t>
            </a:r>
          </a:p>
          <a:p>
            <a:r>
              <a:rPr lang="en-IE" dirty="0" smtClean="0"/>
              <a:t>Syllabus/Practical Content</a:t>
            </a:r>
          </a:p>
          <a:p>
            <a:r>
              <a:rPr lang="en-IE" dirty="0" smtClean="0"/>
              <a:t>Module Assessment</a:t>
            </a:r>
          </a:p>
          <a:p>
            <a:r>
              <a:rPr lang="en-IE" dirty="0" smtClean="0"/>
              <a:t>Class Structure/Attendance</a:t>
            </a:r>
            <a:endParaRPr lang="en-IE" dirty="0"/>
          </a:p>
          <a:p>
            <a:r>
              <a:rPr lang="en-IE" smtClean="0"/>
              <a:t>Important things </a:t>
            </a:r>
            <a:r>
              <a:rPr lang="en-IE" dirty="0" smtClean="0"/>
              <a:t>to note</a:t>
            </a:r>
          </a:p>
        </p:txBody>
      </p:sp>
    </p:spTree>
    <p:extLst>
      <p:ext uri="{BB962C8B-B14F-4D97-AF65-F5344CB8AC3E}">
        <p14:creationId xmlns:p14="http://schemas.microsoft.com/office/powerpoint/2010/main" val="27424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Aim of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introduce students to a variety of web technologies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4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Create visually impressive HTML/XHTML documents</a:t>
            </a:r>
          </a:p>
          <a:p>
            <a:r>
              <a:rPr lang="en-IE" dirty="0" smtClean="0"/>
              <a:t>Apply a consistent style to your Web site using CSS (Cascading Style Sheets)</a:t>
            </a:r>
          </a:p>
          <a:p>
            <a:r>
              <a:rPr lang="en-IE" dirty="0" smtClean="0"/>
              <a:t>Write and in cooperate JavaScript code into webpages</a:t>
            </a:r>
          </a:p>
          <a:p>
            <a:r>
              <a:rPr lang="en-IE" dirty="0" smtClean="0"/>
              <a:t>Understand XML and generate Web content from XML using XSL</a:t>
            </a:r>
          </a:p>
          <a:p>
            <a:r>
              <a:rPr lang="en-IE" dirty="0" smtClean="0"/>
              <a:t>Write XML and XSL documents</a:t>
            </a:r>
          </a:p>
          <a:p>
            <a:r>
              <a:rPr lang="en-IE" dirty="0" smtClean="0"/>
              <a:t>Work as part of a team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20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Teaching/Learning Strategies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756791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Lecture (Lecture/Practical)</a:t>
            </a:r>
          </a:p>
          <a:p>
            <a:r>
              <a:rPr lang="en-IE" dirty="0" smtClean="0"/>
              <a:t>Practical‘s</a:t>
            </a:r>
          </a:p>
          <a:p>
            <a:r>
              <a:rPr lang="en-IE" dirty="0" smtClean="0"/>
              <a:t>Independent Learning </a:t>
            </a:r>
          </a:p>
          <a:p>
            <a:pPr lvl="1"/>
            <a:r>
              <a:rPr lang="en-IE" dirty="0" smtClean="0"/>
              <a:t>Recommended 2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2562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Syllabus/Practical Content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9842" y="1124744"/>
            <a:ext cx="3868340" cy="823912"/>
          </a:xfrm>
        </p:spPr>
        <p:txBody>
          <a:bodyPr/>
          <a:lstStyle/>
          <a:p>
            <a:r>
              <a:rPr lang="en-IE" dirty="0" smtClean="0"/>
              <a:t>Syllabus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1964481"/>
            <a:ext cx="3868340" cy="4128815"/>
          </a:xfrm>
        </p:spPr>
        <p:txBody>
          <a:bodyPr>
            <a:noAutofit/>
          </a:bodyPr>
          <a:lstStyle/>
          <a:p>
            <a:r>
              <a:rPr lang="en-IE" sz="2000" dirty="0" smtClean="0"/>
              <a:t>Introduction</a:t>
            </a:r>
          </a:p>
          <a:p>
            <a:pPr lvl="1"/>
            <a:r>
              <a:rPr lang="en-IE" sz="1600" dirty="0" smtClean="0"/>
              <a:t>Internet Evolution, TCP/IP, IP addresses, DNS, URLs, Domain Names, Internet, Firewalls, Internet versus WWW</a:t>
            </a:r>
          </a:p>
          <a:p>
            <a:pPr lvl="1"/>
            <a:r>
              <a:rPr lang="en-IE" sz="1600" dirty="0" smtClean="0"/>
              <a:t>Maintaining good directory structure when working with files</a:t>
            </a:r>
          </a:p>
          <a:p>
            <a:r>
              <a:rPr lang="en-IE" sz="2000" dirty="0" smtClean="0"/>
              <a:t>CSS </a:t>
            </a:r>
          </a:p>
          <a:p>
            <a:pPr lvl="1"/>
            <a:r>
              <a:rPr lang="en-IE" sz="1600" dirty="0" smtClean="0"/>
              <a:t>Syntax, selectors, external style sheets</a:t>
            </a:r>
          </a:p>
          <a:p>
            <a:r>
              <a:rPr lang="en-IE" sz="2000" dirty="0" smtClean="0"/>
              <a:t>HTML5</a:t>
            </a:r>
            <a:r>
              <a:rPr lang="en-IE" sz="2000" dirty="0"/>
              <a:t> </a:t>
            </a:r>
            <a:r>
              <a:rPr lang="en-IE" sz="2000" dirty="0" smtClean="0"/>
              <a:t>&amp;</a:t>
            </a:r>
            <a:r>
              <a:rPr lang="en-IE" sz="2000" dirty="0" smtClean="0"/>
              <a:t> XHTML</a:t>
            </a:r>
            <a:endParaRPr lang="en-IE" sz="2000" dirty="0" smtClean="0"/>
          </a:p>
          <a:p>
            <a:r>
              <a:rPr lang="en-IE" sz="2000" dirty="0" smtClean="0"/>
              <a:t>JavaScript</a:t>
            </a:r>
          </a:p>
          <a:p>
            <a:pPr lvl="1"/>
            <a:r>
              <a:rPr lang="en-IE" sz="1600" dirty="0" smtClean="0"/>
              <a:t>Dynamics &amp; Client-side execution, variables &amp; types, statements, operators, control structures, input/output, functions, arrays etc.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29150" y="1124744"/>
            <a:ext cx="3887391" cy="823912"/>
          </a:xfrm>
        </p:spPr>
        <p:txBody>
          <a:bodyPr/>
          <a:lstStyle/>
          <a:p>
            <a:r>
              <a:rPr lang="en-IE" dirty="0" smtClean="0"/>
              <a:t>Practical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396529"/>
            <a:ext cx="3887391" cy="4128815"/>
          </a:xfrm>
        </p:spPr>
        <p:txBody>
          <a:bodyPr/>
          <a:lstStyle/>
          <a:p>
            <a:r>
              <a:rPr lang="en-IE" dirty="0" smtClean="0"/>
              <a:t>Lab based PC exercises designed to correlate with progress on the course</a:t>
            </a:r>
          </a:p>
          <a:p>
            <a:r>
              <a:rPr lang="en-IE" dirty="0" smtClean="0"/>
              <a:t>Mini project designed to incorporate all of the skills acquired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16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is 100% CA</a:t>
            </a:r>
          </a:p>
          <a:p>
            <a:r>
              <a:rPr lang="en-IE" dirty="0" smtClean="0"/>
              <a:t>Assessment may consist and include a combination of: </a:t>
            </a:r>
          </a:p>
          <a:p>
            <a:pPr lvl="1"/>
            <a:r>
              <a:rPr lang="en-IE" dirty="0" smtClean="0"/>
              <a:t>In class PC Bases Assessments</a:t>
            </a:r>
          </a:p>
          <a:p>
            <a:pPr lvl="2"/>
            <a:r>
              <a:rPr lang="en-IE" dirty="0" smtClean="0"/>
              <a:t>Moodle Quizzes (2 x 15%)		30%</a:t>
            </a:r>
          </a:p>
          <a:p>
            <a:pPr lvl="2"/>
            <a:r>
              <a:rPr lang="en-IE" dirty="0" smtClean="0"/>
              <a:t>PC Assessment 			20%</a:t>
            </a:r>
          </a:p>
          <a:p>
            <a:pPr lvl="1"/>
            <a:r>
              <a:rPr lang="en-IE" dirty="0" smtClean="0"/>
              <a:t>Project 				50%</a:t>
            </a:r>
          </a:p>
        </p:txBody>
      </p:sp>
    </p:spTree>
    <p:extLst>
      <p:ext uri="{BB962C8B-B14F-4D97-AF65-F5344CB8AC3E}">
        <p14:creationId xmlns:p14="http://schemas.microsoft.com/office/powerpoint/2010/main" val="23229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IE" dirty="0" smtClean="0"/>
              <a:t>Semester 1 2018 - 2019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980728"/>
            <a:ext cx="6192690" cy="57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" id="{AC901450-1436-4E27-8288-E07C3389920B}" vid="{CF90F5F0-8716-4787-8B64-A7B9309627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</Template>
  <TotalTime>347</TotalTime>
  <Words>510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Comic Sans MS</vt:lpstr>
      <vt:lpstr>FITZ</vt:lpstr>
      <vt:lpstr>Web Development 1</vt:lpstr>
      <vt:lpstr>My Details</vt:lpstr>
      <vt:lpstr>Presentation Contents</vt:lpstr>
      <vt:lpstr>Aim of module</vt:lpstr>
      <vt:lpstr>Learning Outcomes</vt:lpstr>
      <vt:lpstr>Teaching/Learning Strategies</vt:lpstr>
      <vt:lpstr>Syllabus/Practical Content</vt:lpstr>
      <vt:lpstr>Module Assessment</vt:lpstr>
      <vt:lpstr>Semester 1 2018 - 2019</vt:lpstr>
      <vt:lpstr>Class Structure/Attendance</vt:lpstr>
      <vt:lpstr>Important things to note</vt:lpstr>
      <vt:lpstr>Remainder</vt:lpstr>
      <vt:lpstr>Registering in your correct group on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[Module]</dc:title>
  <dc:creator>kfitzgerald</dc:creator>
  <cp:lastModifiedBy>Karol Fitzgerald</cp:lastModifiedBy>
  <cp:revision>40</cp:revision>
  <dcterms:created xsi:type="dcterms:W3CDTF">2013-08-14T11:53:54Z</dcterms:created>
  <dcterms:modified xsi:type="dcterms:W3CDTF">2018-09-10T15:28:54Z</dcterms:modified>
</cp:coreProperties>
</file>