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9" r:id="rId13"/>
    <p:sldId id="267" r:id="rId14"/>
    <p:sldId id="270" r:id="rId15"/>
    <p:sldId id="268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1" autoAdjust="0"/>
    <p:restoredTop sz="94660"/>
  </p:normalViewPr>
  <p:slideViewPr>
    <p:cSldViewPr>
      <p:cViewPr varScale="1">
        <p:scale>
          <a:sx n="86" d="100"/>
          <a:sy n="86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1826-B4E9-42A4-BB8D-5F862E8BEF78}" type="datetimeFigureOut">
              <a:rPr lang="en-IE" smtClean="0"/>
              <a:t>24/09/2018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01E1B-558F-429E-847B-F87E39A7C4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598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01E1B-558F-429E-847B-F87E39A7C41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9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01E1B-558F-429E-847B-F87E39A7C41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398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A5AB-A0D5-49D4-95E6-38261EC9D863}" type="datetime1">
              <a:rPr lang="en-IE" smtClean="0"/>
              <a:t>24/09/2018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404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36FB-D778-42ED-A662-4523488E5554}" type="datetime1">
              <a:rPr lang="en-IE" smtClean="0"/>
              <a:t>24/09/2018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778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4B37-17CF-4A97-A33F-857AF28EBFC9}" type="datetime1">
              <a:rPr lang="en-IE" smtClean="0"/>
              <a:t>24/09/2018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398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4A13007D-C148-4FF0-B634-8608D0149D50}" type="datetime1">
              <a:rPr lang="en-IE" smtClean="0"/>
              <a:t>24/09/2018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774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EEA-4B57-45DF-92EC-CF554D17E2AF}" type="datetime1">
              <a:rPr lang="en-IE" smtClean="0"/>
              <a:t>24/09/2018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15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8404-B527-4C32-8997-481FA9F9AD3E}" type="datetime1">
              <a:rPr lang="en-IE" smtClean="0"/>
              <a:t>24/09/2018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429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39E-CEC3-4EB8-95A3-39213C2635E3}" type="datetime1">
              <a:rPr lang="en-IE" smtClean="0"/>
              <a:t>24/09/2018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3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BB6-7C5F-426D-A33B-7917D889D4F6}" type="datetime1">
              <a:rPr lang="en-IE" smtClean="0"/>
              <a:t>24/09/2018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1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E270-7D45-410E-959C-79BBACBF880A}" type="datetime1">
              <a:rPr lang="en-IE" smtClean="0"/>
              <a:t>24/09/2018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263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7CA4-B873-4321-8448-C5A0BBF0C43C}" type="datetime1">
              <a:rPr lang="en-IE" smtClean="0"/>
              <a:t>24/09/2018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53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45B6-DFCF-4C82-AD3B-D8F48DC1B45A}" type="datetime1">
              <a:rPr lang="en-IE" smtClean="0"/>
              <a:t>24/09/2018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2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C26BD355-6FFD-49FE-BF74-08A6708CDE8F}" type="datetime1">
              <a:rPr lang="en-IE" smtClean="0"/>
              <a:t>24/09/2018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6D9C551D-FB0B-4E28-9C55-23109208115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73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inks.asp" TargetMode="External"/><Relationship Id="rId2" Type="http://schemas.openxmlformats.org/officeDocument/2006/relationships/hyperlink" Target="https://www.w3schools.com/html/html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html_tables.as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Lists, Bookmarks &amp; Tables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25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sample files available on Moodle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54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3439294" cy="4351338"/>
          </a:xfrm>
        </p:spPr>
        <p:txBody>
          <a:bodyPr/>
          <a:lstStyle/>
          <a:p>
            <a:r>
              <a:rPr lang="en-GB" dirty="0" smtClean="0"/>
              <a:t>Download and extract the root folder and rename it as Week3</a:t>
            </a:r>
          </a:p>
          <a:p>
            <a:r>
              <a:rPr lang="en-GB" dirty="0" smtClean="0"/>
              <a:t>Create a new file from the template and name it Top10Movies.html</a:t>
            </a:r>
          </a:p>
          <a:p>
            <a:r>
              <a:rPr lang="en-GB" dirty="0" smtClean="0"/>
              <a:t>Create the following list</a:t>
            </a:r>
          </a:p>
          <a:p>
            <a:r>
              <a:rPr lang="en-GB" dirty="0" smtClean="0"/>
              <a:t>Use the W3Schools to find out how to reverse the order of the list.</a:t>
            </a:r>
          </a:p>
          <a:p>
            <a:r>
              <a:rPr lang="en-GB" dirty="0" smtClean="0"/>
              <a:t>Link the movie in position 8 to its page on the IMDB 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11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988840"/>
            <a:ext cx="4632505" cy="33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12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" y="571500"/>
            <a:ext cx="8962967" cy="537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748" y="3604330"/>
            <a:ext cx="3898403" cy="27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23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8" y="44624"/>
            <a:ext cx="3098094" cy="67760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14</a:t>
            </a:fld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11760" y="2276872"/>
            <a:ext cx="2304256" cy="1584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71800" y="3501008"/>
            <a:ext cx="1944216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342" y="2432298"/>
            <a:ext cx="3581400" cy="28575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2627784" y="4927601"/>
            <a:ext cx="5112568" cy="1021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Captions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412776"/>
            <a:ext cx="5162550" cy="3333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15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722121"/>
            <a:ext cx="3779912" cy="30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Spanning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16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21831"/>
            <a:ext cx="3676650" cy="527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73" y="2226693"/>
            <a:ext cx="44386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Spanning Columns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698788"/>
            <a:ext cx="3304594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17</a:t>
            </a:fld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988840"/>
            <a:ext cx="4679851" cy="23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 Question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what you have learned today and the files available on Moodle create the following table on a html file called superman.html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18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70479"/>
            <a:ext cx="8064896" cy="399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www.w3schools.com/html/html_lists.asp</a:t>
            </a:r>
            <a:endParaRPr lang="en-GB" dirty="0" smtClean="0"/>
          </a:p>
          <a:p>
            <a:r>
              <a:rPr lang="en-GB" dirty="0" smtClean="0"/>
              <a:t>Bookmarks: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www.w3schools.com/html/html_links.asp</a:t>
            </a:r>
            <a:endParaRPr lang="en-GB" dirty="0"/>
          </a:p>
          <a:p>
            <a:r>
              <a:rPr lang="en-GB" dirty="0" smtClean="0"/>
              <a:t>Tables</a:t>
            </a:r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www.w3schools.com/html/html_tables.asp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42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8441" y="1892731"/>
            <a:ext cx="2287166" cy="523255"/>
          </a:xfrm>
        </p:spPr>
        <p:txBody>
          <a:bodyPr/>
          <a:lstStyle/>
          <a:p>
            <a:r>
              <a:rPr lang="en-GB" dirty="0" smtClean="0"/>
              <a:t>Ordered List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59832" y="1690689"/>
            <a:ext cx="2535138" cy="451247"/>
          </a:xfrm>
        </p:spPr>
        <p:txBody>
          <a:bodyPr/>
          <a:lstStyle/>
          <a:p>
            <a:r>
              <a:rPr lang="en-GB" dirty="0" smtClean="0"/>
              <a:t>Unordered 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3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" y="4277122"/>
            <a:ext cx="2381250" cy="2124075"/>
          </a:xfrm>
          <a:prstGeom prst="rect">
            <a:avLst/>
          </a:prstGeom>
        </p:spPr>
      </p:pic>
      <p:sp>
        <p:nvSpPr>
          <p:cNvPr id="13" name="Content Placeholder 5"/>
          <p:cNvSpPr txBox="1">
            <a:spLocks/>
          </p:cNvSpPr>
          <p:nvPr/>
        </p:nvSpPr>
        <p:spPr>
          <a:xfrm>
            <a:off x="5850657" y="1703111"/>
            <a:ext cx="2535138" cy="451247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Definition List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787" y="2276872"/>
            <a:ext cx="3133725" cy="2000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787" y="4408734"/>
            <a:ext cx="3065653" cy="1956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45" y="2322441"/>
            <a:ext cx="2039786" cy="1629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5816" y="4277122"/>
            <a:ext cx="2808312" cy="2122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9832" y="2386864"/>
            <a:ext cx="2664296" cy="17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4</a:t>
            </a:fld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3638550" cy="6734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58929"/>
            <a:ext cx="3600400" cy="62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88640"/>
            <a:ext cx="3672408" cy="65797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4375398" cy="1325563"/>
          </a:xfrm>
        </p:spPr>
        <p:txBody>
          <a:bodyPr/>
          <a:lstStyle/>
          <a:p>
            <a:r>
              <a:rPr lang="en-GB" dirty="0" smtClean="0"/>
              <a:t>Nested Lists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5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14791"/>
            <a:ext cx="40481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Bookmarks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 bookmarks are used to allow readers to jump to specific parts of a Web page.</a:t>
            </a:r>
          </a:p>
          <a:p>
            <a:r>
              <a:rPr lang="en-GB" dirty="0"/>
              <a:t>Bookmarks can be useful if your webpage is very long.</a:t>
            </a:r>
          </a:p>
          <a:p>
            <a:r>
              <a:rPr lang="en-GB" dirty="0"/>
              <a:t>To make a bookmark, you must first create the bookmark, and then add a link to it.</a:t>
            </a:r>
          </a:p>
          <a:p>
            <a:r>
              <a:rPr lang="en-GB" dirty="0"/>
              <a:t>When the link is clicked, the page will scroll to the location with the bookmark.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70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7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6401"/>
            <a:ext cx="5039350" cy="6694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492896"/>
            <a:ext cx="2847975" cy="2333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32040" y="3068960"/>
            <a:ext cx="3312368" cy="1296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8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1975"/>
            <a:ext cx="7853312" cy="6490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484" y="3536627"/>
            <a:ext cx="1709628" cy="31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9</a:t>
            </a:fld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1" y="479426"/>
            <a:ext cx="6267450" cy="587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268119"/>
            <a:ext cx="254849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rol_Fitz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rol_Fitz_Theme" id="{1A493E99-4C58-43FC-9ABF-6692EA62037D}" vid="{7D596977-20DC-4BDC-8FBD-ABDF17442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Karol_Fitz_Theme</Template>
  <TotalTime>485</TotalTime>
  <Words>206</Words>
  <Application>Microsoft Office PowerPoint</Application>
  <PresentationFormat>On-screen Show (4:3)</PresentationFormat>
  <Paragraphs>51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Comic Sans MS</vt:lpstr>
      <vt:lpstr>Karol_Fitz_Theme</vt:lpstr>
      <vt:lpstr>Lists, Bookmarks &amp; Tables</vt:lpstr>
      <vt:lpstr>Topics </vt:lpstr>
      <vt:lpstr>Lists</vt:lpstr>
      <vt:lpstr>PowerPoint Presentation</vt:lpstr>
      <vt:lpstr>Nested Lists</vt:lpstr>
      <vt:lpstr>Bookmarks</vt:lpstr>
      <vt:lpstr>PowerPoint Presentation</vt:lpstr>
      <vt:lpstr>PowerPoint Presentation</vt:lpstr>
      <vt:lpstr>PowerPoint Presentation</vt:lpstr>
      <vt:lpstr>Download the sample files available on Moodle</vt:lpstr>
      <vt:lpstr>Question</vt:lpstr>
      <vt:lpstr>PowerPoint Presentation</vt:lpstr>
      <vt:lpstr>Tables</vt:lpstr>
      <vt:lpstr>PowerPoint Presentation</vt:lpstr>
      <vt:lpstr>Table Captions</vt:lpstr>
      <vt:lpstr>Spanning Rows</vt:lpstr>
      <vt:lpstr>Spanning Columns</vt:lpstr>
      <vt:lpstr>Tables Question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1</dc:title>
  <dc:creator>kfitzgerald</dc:creator>
  <cp:lastModifiedBy>Karol Fitzgerald</cp:lastModifiedBy>
  <cp:revision>56</cp:revision>
  <dcterms:created xsi:type="dcterms:W3CDTF">2013-09-10T20:12:48Z</dcterms:created>
  <dcterms:modified xsi:type="dcterms:W3CDTF">2018-09-24T15:15:40Z</dcterms:modified>
</cp:coreProperties>
</file>