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88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05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32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717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4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83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06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9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45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59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55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956DE74A-6781-466E-B529-5F595B165A1D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0ADCD17F-BBB6-46E8-8BB1-1547619B5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colors.asp" TargetMode="External"/><Relationship Id="rId2" Type="http://schemas.openxmlformats.org/officeDocument/2006/relationships/hyperlink" Target="https://www.w3schools.com/css/css3_multiple_column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css3_background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CSS Lab </a:t>
            </a:r>
            <a:r>
              <a:rPr lang="en-IE" dirty="0" smtClean="0"/>
              <a:t>Questions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1800" dirty="0">
                <a:hlinkClick r:id="rId2"/>
              </a:rPr>
              <a:t>https://</a:t>
            </a:r>
            <a:r>
              <a:rPr lang="en-IE" sz="1800" dirty="0" smtClean="0">
                <a:hlinkClick r:id="rId2"/>
              </a:rPr>
              <a:t>www.w3schools.com/css/css3_multiple_columns.asp</a:t>
            </a:r>
            <a:endParaRPr lang="en-IE" sz="1800" dirty="0" smtClean="0"/>
          </a:p>
          <a:p>
            <a:r>
              <a:rPr lang="en-IE" sz="1800" dirty="0">
                <a:hlinkClick r:id="rId3"/>
              </a:rPr>
              <a:t>https://</a:t>
            </a:r>
            <a:r>
              <a:rPr lang="en-IE" sz="1800" dirty="0" smtClean="0">
                <a:hlinkClick r:id="rId3"/>
              </a:rPr>
              <a:t>www.w3schools.com/css/css3_colors.asp</a:t>
            </a:r>
            <a:endParaRPr lang="en-IE" sz="1800" dirty="0" smtClean="0"/>
          </a:p>
          <a:p>
            <a:r>
              <a:rPr lang="en-IE" sz="1800" dirty="0">
                <a:hlinkClick r:id="rId4"/>
              </a:rPr>
              <a:t>https://</a:t>
            </a:r>
            <a:r>
              <a:rPr lang="en-IE" sz="1800" dirty="0" smtClean="0">
                <a:hlinkClick r:id="rId4"/>
              </a:rPr>
              <a:t>www.w3schools.com/css/css3_backgrounds.asp</a:t>
            </a:r>
            <a:endParaRPr lang="en-IE" sz="1800" dirty="0" smtClean="0"/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41209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Question 1 </a:t>
            </a:r>
            <a:r>
              <a:rPr lang="en-IE" dirty="0" smtClean="0"/>
              <a:t>– CSS Classes and IDs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Using the files </a:t>
            </a:r>
            <a:r>
              <a:rPr lang="en-IE" sz="2800" dirty="0" smtClean="0">
                <a:solidFill>
                  <a:srgbClr val="FF0000"/>
                </a:solidFill>
              </a:rPr>
              <a:t>imagine.txt</a:t>
            </a:r>
            <a:r>
              <a:rPr lang="en-IE" sz="2800" dirty="0" smtClean="0"/>
              <a:t> and </a:t>
            </a:r>
            <a:r>
              <a:rPr lang="en-IE" sz="2800" dirty="0" smtClean="0">
                <a:solidFill>
                  <a:srgbClr val="FF0000"/>
                </a:solidFill>
              </a:rPr>
              <a:t>imagineCover.png</a:t>
            </a:r>
            <a:r>
              <a:rPr lang="en-IE" sz="2800" dirty="0" smtClean="0"/>
              <a:t> on Moodle, create an </a:t>
            </a:r>
            <a:r>
              <a:rPr lang="en-IE" sz="2800" b="1" dirty="0" smtClean="0"/>
              <a:t>html</a:t>
            </a:r>
            <a:r>
              <a:rPr lang="en-IE" sz="2800" dirty="0" smtClean="0"/>
              <a:t> file and a stylesheet to look exactly like the screenshot on the next slide.</a:t>
            </a:r>
          </a:p>
          <a:p>
            <a:r>
              <a:rPr lang="en-IE" sz="2800" dirty="0" smtClean="0"/>
              <a:t>Use a </a:t>
            </a:r>
            <a:r>
              <a:rPr lang="en-IE" sz="2800" b="1" dirty="0" smtClean="0">
                <a:solidFill>
                  <a:srgbClr val="00B0F0"/>
                </a:solidFill>
              </a:rPr>
              <a:t>class</a:t>
            </a:r>
            <a:r>
              <a:rPr lang="en-IE" sz="2800" dirty="0" smtClean="0"/>
              <a:t> to colour the word </a:t>
            </a:r>
            <a:r>
              <a:rPr lang="en-IE" sz="2800" b="1" i="1" dirty="0" smtClean="0"/>
              <a:t>Imagine</a:t>
            </a:r>
            <a:r>
              <a:rPr lang="en-IE" sz="2800" dirty="0" smtClean="0"/>
              <a:t> each time it appears</a:t>
            </a:r>
          </a:p>
          <a:p>
            <a:r>
              <a:rPr lang="en-IE" sz="2800" dirty="0" smtClean="0"/>
              <a:t>Use </a:t>
            </a:r>
            <a:r>
              <a:rPr lang="en-IE" sz="2800" dirty="0" smtClean="0"/>
              <a:t>separate </a:t>
            </a:r>
            <a:r>
              <a:rPr lang="en-IE" sz="2800" b="1" dirty="0" smtClean="0">
                <a:solidFill>
                  <a:srgbClr val="00B0F0"/>
                </a:solidFill>
              </a:rPr>
              <a:t>IDs</a:t>
            </a:r>
            <a:r>
              <a:rPr lang="en-IE" sz="2800" dirty="0" smtClean="0"/>
              <a:t> </a:t>
            </a:r>
            <a:r>
              <a:rPr lang="en-IE" sz="2800" dirty="0" smtClean="0"/>
              <a:t>for both choruses </a:t>
            </a:r>
          </a:p>
          <a:p>
            <a:r>
              <a:rPr lang="en-IE" sz="2800" dirty="0" smtClean="0"/>
              <a:t>Set the picture as a background picture, and set it </a:t>
            </a:r>
            <a:r>
              <a:rPr lang="en-IE" sz="2800" b="1" i="1" dirty="0" smtClean="0"/>
              <a:t>not</a:t>
            </a:r>
            <a:r>
              <a:rPr lang="en-IE" sz="2800" dirty="0" smtClean="0"/>
              <a:t> to scroll</a:t>
            </a:r>
          </a:p>
          <a:p>
            <a:pPr>
              <a:buFont typeface="Wingdings" pitchFamily="2" charset="2"/>
              <a:buChar char="q"/>
            </a:pPr>
            <a:endParaRPr lang="en-IE" sz="2800" dirty="0" smtClean="0"/>
          </a:p>
          <a:p>
            <a:pPr>
              <a:buFont typeface="Wingdings" pitchFamily="2" charset="2"/>
              <a:buChar char="q"/>
            </a:pPr>
            <a:endParaRPr lang="en-IE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"/>
            <a:ext cx="4905375" cy="693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5375" y="954741"/>
            <a:ext cx="4238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image is on the background and is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should be only one class and two ids used in this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font family is Comic Sans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text and images area available on Moodle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8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Question 2	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600" dirty="0" smtClean="0"/>
              <a:t>Create a page called lonelyMountain.html</a:t>
            </a:r>
          </a:p>
          <a:p>
            <a:r>
              <a:rPr lang="en-GB" sz="3600" dirty="0" smtClean="0"/>
              <a:t>Style this page to include a multicolumn layout as illustrated on the following slide</a:t>
            </a:r>
          </a:p>
          <a:p>
            <a:r>
              <a:rPr lang="en-GB" sz="3600" dirty="0" smtClean="0"/>
              <a:t>All files and text are available on Moodle </a:t>
            </a:r>
          </a:p>
          <a:p>
            <a:r>
              <a:rPr lang="en-GB" sz="3600" dirty="0" smtClean="0"/>
              <a:t>Pay attention to the transparency/opacity of the white background of the main semantic block</a:t>
            </a:r>
          </a:p>
          <a:p>
            <a:r>
              <a:rPr lang="en-GB" sz="3600" dirty="0" smtClean="0"/>
              <a:t>Use the w3school </a:t>
            </a:r>
            <a:r>
              <a:rPr lang="en-GB" sz="3600" smtClean="0"/>
              <a:t>for references.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7494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8" y="919908"/>
            <a:ext cx="8915284" cy="50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2105"/>
      </p:ext>
    </p:extLst>
  </p:cSld>
  <p:clrMapOvr>
    <a:masterClrMapping/>
  </p:clrMapOvr>
</p:sld>
</file>

<file path=ppt/theme/theme1.xml><?xml version="1.0" encoding="utf-8"?>
<a:theme xmlns:a="http://schemas.openxmlformats.org/drawingml/2006/main" name="fitz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" id="{7AAA09E4-5B30-4142-BC1C-6CFF76B70865}" vid="{6AC89B45-77DD-4D9D-85EA-2027F4054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</Template>
  <TotalTime>19</TotalTime>
  <Words>166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Comic Sans MS</vt:lpstr>
      <vt:lpstr>Wingdings</vt:lpstr>
      <vt:lpstr>fitz</vt:lpstr>
      <vt:lpstr>CSS Lab Questions</vt:lpstr>
      <vt:lpstr>Question 1 – CSS Classes and IDs</vt:lpstr>
      <vt:lpstr>PowerPoint Presentation</vt:lpstr>
      <vt:lpstr>Question 2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Lab Question</dc:title>
  <dc:creator>Karol Fitzgerald</dc:creator>
  <cp:lastModifiedBy>Karol Fitzgerald</cp:lastModifiedBy>
  <cp:revision>6</cp:revision>
  <dcterms:created xsi:type="dcterms:W3CDTF">2015-10-16T12:58:07Z</dcterms:created>
  <dcterms:modified xsi:type="dcterms:W3CDTF">2018-10-12T12:00:55Z</dcterms:modified>
</cp:coreProperties>
</file>