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19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54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5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91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125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524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26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46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22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76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63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6B8C29E9-0549-4551-A802-25B23EF84F77}" type="datetimeFigureOut">
              <a:rPr lang="en-IE" smtClean="0"/>
              <a:t>21/10/2019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BF409B1C-5751-446E-BF39-2A10D30B10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87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CSS Box Model Lab Question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51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Lab Question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Download the zipped file from </a:t>
            </a:r>
            <a:r>
              <a:rPr lang="en-IE" dirty="0"/>
              <a:t>M</a:t>
            </a:r>
            <a:r>
              <a:rPr lang="en-IE" dirty="0" smtClean="0"/>
              <a:t>oodle, this file is named </a:t>
            </a:r>
            <a:r>
              <a:rPr lang="en-IE" b="1" dirty="0" smtClean="0"/>
              <a:t>CSS Box Model Lab 1.zip</a:t>
            </a:r>
            <a:endParaRPr lang="en-IE" dirty="0" smtClean="0"/>
          </a:p>
          <a:p>
            <a:r>
              <a:rPr lang="en-IE" dirty="0" smtClean="0"/>
              <a:t>Extract this file into this weeks folder</a:t>
            </a:r>
          </a:p>
          <a:p>
            <a:r>
              <a:rPr lang="en-IE" b="1" dirty="0" smtClean="0"/>
              <a:t>All the files you need are in this folder, you do not need to create any new files</a:t>
            </a:r>
          </a:p>
          <a:p>
            <a:r>
              <a:rPr lang="en-IE" b="1" dirty="0" smtClean="0"/>
              <a:t>All that is required from you in this lab is to modify the main3.css file located in the CSS folder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Use the notes and of course the W3C school to complete this lab</a:t>
            </a:r>
          </a:p>
          <a:p>
            <a:r>
              <a:rPr lang="en-IE" dirty="0" smtClean="0"/>
              <a:t>The html file is already linked to the CSS file.</a:t>
            </a:r>
          </a:p>
          <a:p>
            <a:r>
              <a:rPr lang="en-IE" dirty="0" smtClean="0"/>
              <a:t>The HTML file </a:t>
            </a:r>
            <a:r>
              <a:rPr lang="en-IE" b="1" dirty="0" smtClean="0"/>
              <a:t>without any </a:t>
            </a:r>
            <a:r>
              <a:rPr lang="en-IE" b="1" dirty="0" err="1" smtClean="0"/>
              <a:t>css</a:t>
            </a:r>
            <a:r>
              <a:rPr lang="en-IE" b="1" dirty="0" smtClean="0"/>
              <a:t> can be seen on slide 3</a:t>
            </a:r>
          </a:p>
          <a:p>
            <a:r>
              <a:rPr lang="en-IE" dirty="0"/>
              <a:t> </a:t>
            </a:r>
            <a:r>
              <a:rPr lang="en-IE" dirty="0" smtClean="0"/>
              <a:t>The final result, can be seen on slide 4.</a:t>
            </a:r>
          </a:p>
          <a:p>
            <a:r>
              <a:rPr lang="en-IE" dirty="0" smtClean="0"/>
              <a:t>Make sure to save and test your work regularly</a:t>
            </a:r>
          </a:p>
        </p:txBody>
      </p:sp>
    </p:spTree>
    <p:extLst>
      <p:ext uri="{BB962C8B-B14F-4D97-AF65-F5344CB8AC3E}">
        <p14:creationId xmlns:p14="http://schemas.microsoft.com/office/powerpoint/2010/main" val="342739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742950"/>
            <a:ext cx="6057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21544"/>
            <a:ext cx="6057900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Lab Question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 Moodle, download the HTML file named PhoenixTemplate.html</a:t>
            </a:r>
          </a:p>
          <a:p>
            <a:r>
              <a:rPr lang="en-IE" dirty="0" smtClean="0"/>
              <a:t>In your CSS folder create a CSS file called phoenixLike.css</a:t>
            </a:r>
          </a:p>
          <a:p>
            <a:r>
              <a:rPr lang="en-IE" dirty="0" smtClean="0"/>
              <a:t>Style the HTML page so that it looks like the page illustrated on slide 6</a:t>
            </a:r>
          </a:p>
          <a:p>
            <a:r>
              <a:rPr lang="en-IE" dirty="0" smtClean="0"/>
              <a:t>When you have completed this, make a copy of the </a:t>
            </a:r>
            <a:r>
              <a:rPr lang="en-IE" dirty="0" err="1" smtClean="0"/>
              <a:t>css</a:t>
            </a:r>
            <a:r>
              <a:rPr lang="en-IE" dirty="0" smtClean="0"/>
              <a:t> file and save it as phoenixLike2.css</a:t>
            </a:r>
          </a:p>
          <a:p>
            <a:r>
              <a:rPr lang="en-IE" dirty="0" smtClean="0"/>
              <a:t>Link the HTML page to this new </a:t>
            </a:r>
            <a:r>
              <a:rPr lang="en-IE" dirty="0" err="1" smtClean="0"/>
              <a:t>css</a:t>
            </a:r>
            <a:r>
              <a:rPr lang="en-IE" dirty="0" smtClean="0"/>
              <a:t> file</a:t>
            </a:r>
          </a:p>
          <a:p>
            <a:r>
              <a:rPr lang="en-IE" dirty="0" smtClean="0"/>
              <a:t>Modify phoenixLike2.css so that the page looks like that as illustrated </a:t>
            </a:r>
            <a:r>
              <a:rPr lang="en-IE" smtClean="0"/>
              <a:t>on slide 7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5582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79220"/>
            <a:ext cx="6600825" cy="47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0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1047795"/>
            <a:ext cx="6543675" cy="47624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50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Lab Question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and extract the zip folder called </a:t>
            </a:r>
            <a:r>
              <a:rPr lang="en-IE" dirty="0" smtClean="0"/>
              <a:t>XHTML_HTML5_DIV</a:t>
            </a:r>
            <a:endParaRPr lang="en-IE" dirty="0" smtClean="0"/>
          </a:p>
          <a:p>
            <a:r>
              <a:rPr lang="en-IE" dirty="0" smtClean="0"/>
              <a:t>Inside this folder there are two html files, one is a XHTML and the other is HTML5</a:t>
            </a:r>
          </a:p>
          <a:p>
            <a:r>
              <a:rPr lang="en-IE" dirty="0" smtClean="0"/>
              <a:t>The objective of this exercise is to modify the CSS file only where the code is commented out /*Place  your code here*/ to get both pages to look like that on the following slide</a:t>
            </a:r>
          </a:p>
          <a:p>
            <a:r>
              <a:rPr lang="en-IE" dirty="0" smtClean="0"/>
              <a:t>Do not modify the HTML or XHTML document</a:t>
            </a:r>
          </a:p>
          <a:p>
            <a:r>
              <a:rPr lang="en-IE" dirty="0" smtClean="0"/>
              <a:t>Only modify the CSS between the brackets where the code is commented out.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849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8" y="1179980"/>
            <a:ext cx="8398685" cy="4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7053"/>
      </p:ext>
    </p:extLst>
  </p:cSld>
  <p:clrMapOvr>
    <a:masterClrMapping/>
  </p:clrMapOvr>
</p:sld>
</file>

<file path=ppt/theme/theme1.xml><?xml version="1.0" encoding="utf-8"?>
<a:theme xmlns:a="http://schemas.openxmlformats.org/drawingml/2006/main" name="Fitz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tz1" id="{7D3C1525-1D14-4DEC-BE02-4771C380F1DC}" vid="{BF0A4E74-9DDC-4EC9-838D-C4F284F962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Fitz1</Template>
  <TotalTime>27</TotalTime>
  <Words>293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Comic Sans MS</vt:lpstr>
      <vt:lpstr>Fitz1</vt:lpstr>
      <vt:lpstr>CSS Box Model Lab Question</vt:lpstr>
      <vt:lpstr>Lab Question 1</vt:lpstr>
      <vt:lpstr>PowerPoint Presentation</vt:lpstr>
      <vt:lpstr>PowerPoint Presentation</vt:lpstr>
      <vt:lpstr>Lab Question 2</vt:lpstr>
      <vt:lpstr>PowerPoint Presentation</vt:lpstr>
      <vt:lpstr>PowerPoint Presentation</vt:lpstr>
      <vt:lpstr>Lab Question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 Lab Question</dc:title>
  <dc:creator>kfitzgerald</dc:creator>
  <cp:lastModifiedBy>Karol Fitzgerald</cp:lastModifiedBy>
  <cp:revision>13</cp:revision>
  <dcterms:created xsi:type="dcterms:W3CDTF">2015-11-08T20:03:43Z</dcterms:created>
  <dcterms:modified xsi:type="dcterms:W3CDTF">2019-10-21T15:19:40Z</dcterms:modified>
</cp:coreProperties>
</file>