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280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8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07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78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555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54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796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0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849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4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7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B60C-E865-4D01-9DA4-283539E9BFBD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6595-1597-493F-9FED-0ED87C6C6F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000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Introduction to </a:t>
            </a:r>
            <a:r>
              <a:rPr lang="en-IE" smtClean="0"/>
              <a:t>Software Process Models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287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Attributes of Good Software</a:t>
            </a:r>
            <a:endParaRPr lang="en-GB"/>
          </a:p>
        </p:txBody>
      </p:sp>
      <p:sp>
        <p:nvSpPr>
          <p:cNvPr id="200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The software should deliver the required functionality and performance to the user and should be maintainable, dependable</a:t>
            </a:r>
            <a:r>
              <a:rPr lang="en-US" sz="2000"/>
              <a:t>, efficient,</a:t>
            </a:r>
            <a:r>
              <a:rPr lang="en-GB" sz="2000"/>
              <a:t> and acceptable.</a:t>
            </a:r>
            <a:r>
              <a:rPr lang="en-US" sz="2000"/>
              <a:t>								</a:t>
            </a:r>
            <a:endParaRPr lang="en-GB" sz="2000"/>
          </a:p>
          <a:p>
            <a:r>
              <a:rPr lang="en-US" sz="2000"/>
              <a:t>M</a:t>
            </a:r>
            <a:r>
              <a:rPr lang="en-GB" sz="2000"/>
              <a:t>aintainable</a:t>
            </a:r>
            <a:r>
              <a:rPr lang="en-US" sz="2000"/>
              <a:t> - </a:t>
            </a:r>
            <a:r>
              <a:rPr lang="en-GB" sz="2000"/>
              <a:t>must evolve to meet changing needs</a:t>
            </a:r>
            <a:r>
              <a:rPr lang="en-US" sz="2000"/>
              <a:t>.			</a:t>
            </a:r>
            <a:endParaRPr lang="en-GB" sz="2000"/>
          </a:p>
          <a:p>
            <a:r>
              <a:rPr lang="en-US" sz="2000"/>
              <a:t>D</a:t>
            </a:r>
            <a:r>
              <a:rPr lang="en-GB" sz="2000"/>
              <a:t>ependable</a:t>
            </a:r>
            <a:r>
              <a:rPr lang="en-US" sz="2000"/>
              <a:t> - </a:t>
            </a:r>
            <a:r>
              <a:rPr lang="en-GB" sz="2000"/>
              <a:t>must be trustworthy</a:t>
            </a:r>
            <a:r>
              <a:rPr lang="en-US" sz="2000"/>
              <a:t>.					</a:t>
            </a:r>
            <a:endParaRPr lang="en-GB" sz="2000"/>
          </a:p>
          <a:p>
            <a:r>
              <a:rPr lang="en-US" sz="2000"/>
              <a:t>Efficient - </a:t>
            </a:r>
            <a:r>
              <a:rPr lang="en-GB" sz="2000"/>
              <a:t>should not make wasteful use of system resources</a:t>
            </a:r>
            <a:r>
              <a:rPr lang="en-US" sz="2000"/>
              <a:t>.		</a:t>
            </a:r>
            <a:endParaRPr lang="en-GB" sz="2000"/>
          </a:p>
          <a:p>
            <a:r>
              <a:rPr lang="en-GB" sz="2000"/>
              <a:t>Acceptable</a:t>
            </a:r>
            <a:r>
              <a:rPr lang="en-US" sz="2000"/>
              <a:t> - </a:t>
            </a:r>
            <a:r>
              <a:rPr lang="en-GB" sz="2000"/>
              <a:t>must accepted by the users for which it was designed. </a:t>
            </a:r>
          </a:p>
        </p:txBody>
      </p:sp>
    </p:spTree>
    <p:extLst>
      <p:ext uri="{BB962C8B-B14F-4D97-AF65-F5344CB8AC3E}">
        <p14:creationId xmlns:p14="http://schemas.microsoft.com/office/powerpoint/2010/main" val="42268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Software Process Activities</a:t>
            </a:r>
            <a:endParaRPr lang="en-GB"/>
          </a:p>
        </p:txBody>
      </p:sp>
      <p:sp>
        <p:nvSpPr>
          <p:cNvPr id="200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u="sng"/>
              <a:t>Requirements </a:t>
            </a:r>
            <a:r>
              <a:rPr lang="en-GB" sz="2400" u="sng"/>
              <a:t>Specification</a:t>
            </a:r>
            <a:r>
              <a:rPr lang="en-GB" sz="2400"/>
              <a:t> - what the system should do and its development constraints</a:t>
            </a:r>
            <a:r>
              <a:rPr lang="en-US" sz="2400"/>
              <a:t>.					</a:t>
            </a:r>
            <a:endParaRPr lang="en-GB" sz="2400"/>
          </a:p>
          <a:p>
            <a:pPr>
              <a:lnSpc>
                <a:spcPct val="90000"/>
              </a:lnSpc>
            </a:pPr>
            <a:r>
              <a:rPr lang="en-US" sz="2400" u="sng"/>
              <a:t>Design &amp; Implementation</a:t>
            </a:r>
            <a:r>
              <a:rPr lang="en-GB" sz="2400"/>
              <a:t> - </a:t>
            </a:r>
            <a:r>
              <a:rPr lang="en-US" sz="2400"/>
              <a:t>development</a:t>
            </a:r>
            <a:r>
              <a:rPr lang="en-GB" sz="2400"/>
              <a:t> of the software system</a:t>
            </a:r>
            <a:r>
              <a:rPr lang="en-US" sz="2400"/>
              <a:t>.								</a:t>
            </a:r>
            <a:endParaRPr lang="en-GB" sz="2400"/>
          </a:p>
          <a:p>
            <a:pPr>
              <a:lnSpc>
                <a:spcPct val="90000"/>
              </a:lnSpc>
            </a:pPr>
            <a:r>
              <a:rPr lang="en-US" sz="2400" u="sng"/>
              <a:t>Testing</a:t>
            </a:r>
            <a:r>
              <a:rPr lang="en-GB" sz="2400"/>
              <a:t> - checking that the software is </a:t>
            </a:r>
            <a:r>
              <a:rPr lang="en-US" sz="2400"/>
              <a:t>built correctly (verification) and </a:t>
            </a:r>
            <a:r>
              <a:rPr lang="en-GB" sz="2400"/>
              <a:t>what the customer wants</a:t>
            </a:r>
            <a:r>
              <a:rPr lang="en-US" sz="2400"/>
              <a:t> (validation).		</a:t>
            </a:r>
            <a:endParaRPr lang="en-GB" sz="2400"/>
          </a:p>
          <a:p>
            <a:pPr>
              <a:lnSpc>
                <a:spcPct val="90000"/>
              </a:lnSpc>
            </a:pPr>
            <a:r>
              <a:rPr lang="en-GB" sz="2400" u="sng"/>
              <a:t>Evolution</a:t>
            </a:r>
            <a:r>
              <a:rPr lang="en-GB" sz="2400"/>
              <a:t> - changing the software in response to changing demands.</a:t>
            </a:r>
            <a:r>
              <a:rPr lang="en-US" sz="2400"/>
              <a:t>								</a:t>
            </a:r>
          </a:p>
          <a:p>
            <a:pPr>
              <a:lnSpc>
                <a:spcPct val="90000"/>
              </a:lnSpc>
            </a:pPr>
            <a:r>
              <a:rPr lang="en-US" sz="2400" u="sng"/>
              <a:t>Maintenance</a:t>
            </a:r>
            <a:r>
              <a:rPr lang="en-US" sz="2400"/>
              <a:t> – maintaining the operational “system”.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3360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Software Process Models</a:t>
            </a:r>
            <a:endParaRPr lang="en-GB"/>
          </a:p>
        </p:txBody>
      </p:sp>
      <p:sp>
        <p:nvSpPr>
          <p:cNvPr id="200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Waterfall</a:t>
            </a:r>
            <a:r>
              <a:rPr lang="en-US" dirty="0"/>
              <a:t> Model.</a:t>
            </a:r>
            <a:endParaRPr lang="en-GB" dirty="0"/>
          </a:p>
          <a:p>
            <a:r>
              <a:rPr lang="en-US" dirty="0"/>
              <a:t>Spiral Model.						</a:t>
            </a:r>
          </a:p>
          <a:p>
            <a:r>
              <a:rPr lang="en-US" dirty="0"/>
              <a:t>Throwaway Prototyping.</a:t>
            </a:r>
          </a:p>
          <a:p>
            <a:r>
              <a:rPr lang="en-US" dirty="0"/>
              <a:t>Incremental Development.</a:t>
            </a:r>
            <a:endParaRPr lang="en-GB" dirty="0"/>
          </a:p>
          <a:p>
            <a:r>
              <a:rPr lang="en-US" dirty="0"/>
              <a:t>V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Agile.</a:t>
            </a:r>
            <a:endParaRPr lang="en-GB" dirty="0"/>
          </a:p>
          <a:p>
            <a:pPr>
              <a:buFont typeface="Monotype Sort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84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Monotype Sorts</vt:lpstr>
      <vt:lpstr>Office Theme</vt:lpstr>
      <vt:lpstr>Introduction to Software Process Models</vt:lpstr>
      <vt:lpstr>Attributes of Good Software</vt:lpstr>
      <vt:lpstr>Software Process Activities</vt:lpstr>
      <vt:lpstr>Software Process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Process Models</dc:title>
  <dc:creator>Michael Russell</dc:creator>
  <cp:lastModifiedBy>Michael Russell</cp:lastModifiedBy>
  <cp:revision>1</cp:revision>
  <dcterms:created xsi:type="dcterms:W3CDTF">2016-09-16T10:26:23Z</dcterms:created>
  <dcterms:modified xsi:type="dcterms:W3CDTF">2016-09-16T10:26:35Z</dcterms:modified>
</cp:coreProperties>
</file>