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sldIdLst>
    <p:sldId id="256" r:id="rId5"/>
    <p:sldId id="261" r:id="rId6"/>
    <p:sldId id="262" r:id="rId7"/>
    <p:sldId id="263" r:id="rId8"/>
    <p:sldId id="259" r:id="rId9"/>
    <p:sldId id="258" r:id="rId10"/>
    <p:sldId id="25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A0D83-6761-4566-B4D3-36A60DA6A8E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BE56B-D6A6-419D-97AF-9AF4137ACD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427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138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38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850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02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268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30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678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242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332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380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58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05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7911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26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267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394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368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704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86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500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155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442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124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54098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451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80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94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658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840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571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918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76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90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044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6366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182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677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334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354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77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391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561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96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95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41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8B9A-2B7E-4BF4-9FDB-B0E6DD46648A}" type="datetimeFigureOut">
              <a:rPr lang="en-IE" smtClean="0"/>
              <a:t>14/09/2016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B1751-AA06-49C1-B20B-573EAB4D96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279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B3575804-F645-DB44-9DC0-C97E27A66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B3575804-F645-DB44-9DC0-C97E27A6600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5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D3E67C1E-A116-FA4E-B295-2EE9C41BD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4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Plan Driven vs Agile Driven Software Lifecycles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539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5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232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2 Software Processes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324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methods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Dissatisfaction with the overheads involved in</a:t>
            </a:r>
            <a:r>
              <a:rPr lang="en-US" dirty="0"/>
              <a:t> software design </a:t>
            </a:r>
            <a:r>
              <a:rPr lang="en-US" dirty="0"/>
              <a:t>methods</a:t>
            </a:r>
            <a:r>
              <a:rPr lang="en-US" dirty="0"/>
              <a:t> of the 1980s and 1990s led </a:t>
            </a:r>
            <a:r>
              <a:rPr lang="en-US" dirty="0"/>
              <a:t>to the creation of agile methods. These methods:</a:t>
            </a:r>
          </a:p>
          <a:p>
            <a:pPr lvl="1"/>
            <a:r>
              <a:rPr lang="en-US" dirty="0"/>
              <a:t>Focus on the code rather than the </a:t>
            </a:r>
            <a:r>
              <a:rPr lang="en-US" dirty="0"/>
              <a:t>design</a:t>
            </a:r>
          </a:p>
          <a:p>
            <a:pPr lvl="1"/>
            <a:r>
              <a:rPr lang="en-US" dirty="0"/>
              <a:t>Are based on an iterative approach to software </a:t>
            </a:r>
            <a:r>
              <a:rPr lang="en-US" dirty="0"/>
              <a:t>development</a:t>
            </a:r>
          </a:p>
          <a:p>
            <a:pPr lvl="1"/>
            <a:r>
              <a:rPr lang="en-US" dirty="0"/>
              <a:t>Are intended to deliver working software quickly and evolve this quickly to meet changing requirements</a:t>
            </a:r>
            <a:r>
              <a:rPr lang="en-US" dirty="0"/>
              <a:t>.</a:t>
            </a:r>
          </a:p>
          <a:p>
            <a:r>
              <a:rPr lang="en-US" dirty="0"/>
              <a:t>The aim of agile methods is to reduce overheads in the software process (e.g. by limiting documentation) and to be able to respond quickly to changing requirements without excessive rework.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002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Plan-driven development</a:t>
            </a:r>
          </a:p>
          <a:p>
            <a:pPr lvl="1"/>
            <a:r>
              <a:rPr lang="en-US" dirty="0" smtClean="0"/>
              <a:t>A plan-driven approach to software engineering is based around separate development stages with the outputs to be produced at each of these stages planned in advance.</a:t>
            </a:r>
          </a:p>
          <a:p>
            <a:pPr lvl="1"/>
            <a:r>
              <a:rPr lang="en-US" dirty="0" smtClean="0"/>
              <a:t>Not necessarily waterfall model – plan-driven, incremental development is possible</a:t>
            </a:r>
          </a:p>
          <a:p>
            <a:pPr lvl="1"/>
            <a:r>
              <a:rPr lang="en-US" dirty="0" smtClean="0"/>
              <a:t>Iteration occurs within activities. </a:t>
            </a:r>
          </a:p>
          <a:p>
            <a:r>
              <a:rPr lang="en-US" dirty="0" smtClean="0"/>
              <a:t>Agile development</a:t>
            </a:r>
          </a:p>
          <a:p>
            <a:pPr lvl="1"/>
            <a:r>
              <a:rPr lang="en-US" dirty="0" smtClean="0"/>
              <a:t>Specification, design, implementation and testing are inter-leaved and the outputs from the development process are decided through a process of negotiation during the software development process.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7097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development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3.2 PlanBasedAgi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51" y="1785249"/>
            <a:ext cx="5731937" cy="435799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89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principles of agile methods</a:t>
            </a:r>
            <a:r>
              <a:rPr lang="en-GB" dirty="0" smtClean="0"/>
              <a:t> 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Chapter 3 Agile Software Development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1" y="1661728"/>
          <a:ext cx="8271317" cy="4684509"/>
        </p:xfrm>
        <a:graphic>
          <a:graphicData uri="http://schemas.openxmlformats.org/drawingml/2006/table">
            <a:tbl>
              <a:tblPr/>
              <a:tblGrid>
                <a:gridCol w="2300606"/>
                <a:gridCol w="5844958"/>
                <a:gridCol w="125753"/>
              </a:tblGrid>
              <a:tr h="40315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35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involvement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Customers should be closely involved throughout the development process. Their role is provide and prioritize new system requirements and to evaluate the iterations of the system.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99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Incremental delivery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software is developed in increments with the customer specifying the requirements to be included in each increment.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People not process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skills of the development team should be recognized and exploited. Team members should be left to develop their own ways of working without prescriptive processes.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36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Embrace change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Expect the system requirements to change and so design the system to accommodate these changes.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Maintain simplicity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Focus on simplicity in both the software being developed and in the development process. Wherever possible, actively work to eliminate complexity from the system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384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545</Words>
  <Application>Microsoft Office PowerPoint</Application>
  <PresentationFormat>Widescreen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SE10 slides</vt:lpstr>
      <vt:lpstr>1_SE10 slides</vt:lpstr>
      <vt:lpstr>2_SE10 slides</vt:lpstr>
      <vt:lpstr>Plan Driven vs Agile Driven Software Lifecycles</vt:lpstr>
      <vt:lpstr>The software process</vt:lpstr>
      <vt:lpstr>Software process descriptions</vt:lpstr>
      <vt:lpstr>Plan-driven and agile processes</vt:lpstr>
      <vt:lpstr>Agile methods</vt:lpstr>
      <vt:lpstr>Plan-driven and agile development</vt:lpstr>
      <vt:lpstr>Plan-driven and agile development</vt:lpstr>
      <vt:lpstr>The principles of agile methods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Driven vs Agile Driven Software Lifecycles</dc:title>
  <dc:creator>Michael Russell</dc:creator>
  <cp:lastModifiedBy>Michael Russell</cp:lastModifiedBy>
  <cp:revision>2</cp:revision>
  <dcterms:created xsi:type="dcterms:W3CDTF">2016-09-14T10:02:30Z</dcterms:created>
  <dcterms:modified xsi:type="dcterms:W3CDTF">2016-09-14T10:07:07Z</dcterms:modified>
</cp:coreProperties>
</file>