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8" r:id="rId5"/>
    <p:sldId id="256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64ACC8"/>
    <a:srgbClr val="E440C1"/>
    <a:srgbClr val="FF66FF"/>
    <a:srgbClr val="FF00FF"/>
    <a:srgbClr val="46E2E6"/>
    <a:srgbClr val="1ABCC0"/>
    <a:srgbClr val="E12BBA"/>
    <a:srgbClr val="1DD1D5"/>
    <a:srgbClr val="BC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40847-3BD5-46B6-B142-E17F54ECED1C}" v="162" dt="2019-11-26T18:25:00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807D-D22F-4733-A889-EA0EC86D1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1C3C4-32F1-44D4-85F4-572EF549F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3732-1285-49E0-B578-87319E7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3220-CC72-4B47-AC4E-429AEBF72BE2}" type="datetimeFigureOut">
              <a:rPr lang="en-IE" smtClean="0"/>
              <a:t>27/11/2019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EB19-1343-4ADD-BC29-3419AC5B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DC1C-4192-4BC3-88FC-A0E8487E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6E3-D888-4F20-AEEC-523DD5EDD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853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5F28-D89C-4F11-80FE-CD54520E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E5AEB-C4E2-4F7A-95F1-2A9666495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9C38-2A11-4466-A2F4-3DF37F8F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3220-CC72-4B47-AC4E-429AEBF72BE2}" type="datetimeFigureOut">
              <a:rPr lang="en-IE" smtClean="0"/>
              <a:t>27/11/2019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429F6-D97E-46D2-BA0E-3BB8DC1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6A0E-0C08-4D3C-8341-433098E1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6E3-D888-4F20-AEEC-523DD5EDD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2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9F4D2-A3B1-43D7-A961-650E1AC37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AA58-2055-4B70-B8DF-FBF8D9580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47C6-FB54-4E15-B90C-7DA6047B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3220-CC72-4B47-AC4E-429AEBF72BE2}" type="datetimeFigureOut">
              <a:rPr lang="en-IE" smtClean="0"/>
              <a:t>27/11/2019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A830-AFAF-4024-9999-81BF5A47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A7FE-47FE-472D-9AFD-3801F2E2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6E3-D888-4F20-AEEC-523DD5EDD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882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803-A329-4DEC-9356-5EF6A326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9748-E2AD-4FF0-8241-6329B9DC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4858-8D6F-4B82-BBB1-12685ADE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3220-CC72-4B47-AC4E-429AEBF72BE2}" type="datetimeFigureOut">
              <a:rPr lang="en-IE" smtClean="0"/>
              <a:t>27/11/2019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BB464-44BC-4696-9A5E-2A6B0E1D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4B3D-EECD-48E1-A264-A642888B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6E3-D888-4F20-AEEC-523DD5EDD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3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6990-2FB0-478F-8306-7BAD216E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347C7-4D22-41B6-BAA0-596D1240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CAF1-6F8C-4AE5-BAD1-87A786B5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3220-CC72-4B47-AC4E-429AEBF72BE2}" type="datetimeFigureOut">
              <a:rPr lang="en-IE" smtClean="0"/>
              <a:t>27/11/2019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F6A3-CF4C-454A-9210-2657B0A3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0BCFD-C23C-4FB4-888C-5395A1D3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6E3-D888-4F20-AEEC-523DD5EDD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168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06B5-DC72-4AA5-BCF9-9D4DED20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C52E-F6C0-4972-B1F7-A5F2754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849C9-0274-4459-8E49-ADD800B2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E7AA-DF8F-4504-8428-A98F6ED7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3220-CC72-4B47-AC4E-429AEBF72BE2}" type="datetimeFigureOut">
              <a:rPr lang="en-IE" smtClean="0"/>
              <a:t>27/11/2019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5DAA-856E-43D4-B9C4-F4A3BA19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0E94-5AED-42EF-9B5D-0CD5DD5E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6E3-D888-4F20-AEEC-523DD5EDD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572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1EE8-2C8C-49BF-9D51-3DD63EBE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40BB7-01EB-491D-85A6-D7ADE9E7A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BC74F-AE72-4579-9F8E-87332B379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B0BEE-EA89-437F-A7F1-CDEC767EA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1C2FF-84B6-49F1-8365-A9C2D4420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36147-C08C-4AF5-A4B4-FAC0BCF0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3220-CC72-4B47-AC4E-429AEBF72BE2}" type="datetimeFigureOut">
              <a:rPr lang="en-IE" smtClean="0"/>
              <a:t>27/11/2019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8D788-F823-4744-9063-FF61C49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E0FD3-C800-4198-A771-30E6ED0D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6E3-D888-4F20-AEEC-523DD5EDD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493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AF08-283C-4C2B-9C18-B7338274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41F9B-3C16-4E44-ACA2-67150065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3220-CC72-4B47-AC4E-429AEBF72BE2}" type="datetimeFigureOut">
              <a:rPr lang="en-IE" smtClean="0"/>
              <a:t>27/11/2019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4A58C-9BBE-46C7-9EAF-8B6D29D6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20F4C-449D-4F0F-B3DB-622950BA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6E3-D888-4F20-AEEC-523DD5EDD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387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107C6-93FD-45BD-BFF5-3CE9A199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3220-CC72-4B47-AC4E-429AEBF72BE2}" type="datetimeFigureOut">
              <a:rPr lang="en-IE" smtClean="0"/>
              <a:t>27/11/2019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494E7-5177-40B3-B9EB-2585BAB0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11476-A7E1-4BCC-96A9-CF740789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6E3-D888-4F20-AEEC-523DD5EDD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877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A523-3679-40BB-A5A8-42225BA8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6BC5-95BA-4DD1-9F46-3136F0E7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34D3F-0E32-4316-BF95-ACF30D99C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29E-E829-4AF6-BD33-C8E3BE02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3220-CC72-4B47-AC4E-429AEBF72BE2}" type="datetimeFigureOut">
              <a:rPr lang="en-IE" smtClean="0"/>
              <a:t>27/11/2019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E5E88-A3CE-4A76-A6E0-43E90866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3EEA3-0BC2-4981-9A63-526C927D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6E3-D888-4F20-AEEC-523DD5EDD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59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6775-0CB2-437C-89B6-51C795BF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BD0E-C26D-4267-9037-C3D877572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61764-A6F8-4841-8530-622692AB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6CAE-27A8-44D7-84BA-0061BF80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3220-CC72-4B47-AC4E-429AEBF72BE2}" type="datetimeFigureOut">
              <a:rPr lang="en-IE" smtClean="0"/>
              <a:t>27/11/2019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14998-EDFB-49F4-A769-C868E40B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11220-3B4C-4F08-B419-EBB9DDC2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6E3-D888-4F20-AEEC-523DD5EDD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87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8504F-C333-4466-8CA9-536F8B3A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D6ED-0644-4206-9EBB-E48414581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ED257-6D84-40FA-9399-0787FF2FB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3220-CC72-4B47-AC4E-429AEBF72BE2}" type="datetimeFigureOut">
              <a:rPr lang="en-IE" smtClean="0"/>
              <a:t>27/11/2019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1ECF-F8C6-44EC-A96E-4B66B0EB3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8229-9F8D-4025-8E93-C45134DCB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796E3-D888-4F20-AEEC-523DD5EDD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729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817EF9-9CAC-4F5C-94B1-C479C5B85D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Isosceles Triangle 2">
            <a:extLst>
              <a:ext uri="{FF2B5EF4-FFF2-40B4-BE49-F238E27FC236}">
                <a16:creationId xmlns:a16="http://schemas.microsoft.com/office/drawing/2014/main" id="{A970C134-611D-4222-ADD0-5A724E0C5E1E}"/>
              </a:ext>
            </a:extLst>
          </p:cNvPr>
          <p:cNvSpPr/>
          <p:nvPr/>
        </p:nvSpPr>
        <p:spPr>
          <a:xfrm flipH="1">
            <a:off x="-23368787" y="-27085736"/>
            <a:ext cx="80149290" cy="50704955"/>
          </a:xfrm>
          <a:custGeom>
            <a:avLst/>
            <a:gdLst>
              <a:gd name="connsiteX0" fmla="*/ 0 w 5760000"/>
              <a:gd name="connsiteY0" fmla="*/ 2880000 h 2880000"/>
              <a:gd name="connsiteX1" fmla="*/ 2880000 w 5760000"/>
              <a:gd name="connsiteY1" fmla="*/ 0 h 2880000"/>
              <a:gd name="connsiteX2" fmla="*/ 5760000 w 5760000"/>
              <a:gd name="connsiteY2" fmla="*/ 2880000 h 2880000"/>
              <a:gd name="connsiteX3" fmla="*/ 0 w 5760000"/>
              <a:gd name="connsiteY3" fmla="*/ 2880000 h 2880000"/>
              <a:gd name="connsiteX0" fmla="*/ 62768 w 5885536"/>
              <a:gd name="connsiteY0" fmla="*/ 2880000 h 2880000"/>
              <a:gd name="connsiteX1" fmla="*/ 2942768 w 5885536"/>
              <a:gd name="connsiteY1" fmla="*/ 0 h 2880000"/>
              <a:gd name="connsiteX2" fmla="*/ 5822768 w 5885536"/>
              <a:gd name="connsiteY2" fmla="*/ 2880000 h 2880000"/>
              <a:gd name="connsiteX3" fmla="*/ 62768 w 5885536"/>
              <a:gd name="connsiteY3" fmla="*/ 2880000 h 2880000"/>
              <a:gd name="connsiteX0" fmla="*/ 62768 w 6352961"/>
              <a:gd name="connsiteY0" fmla="*/ 2880000 h 2880000"/>
              <a:gd name="connsiteX1" fmla="*/ 2942768 w 6352961"/>
              <a:gd name="connsiteY1" fmla="*/ 0 h 2880000"/>
              <a:gd name="connsiteX2" fmla="*/ 5822768 w 6352961"/>
              <a:gd name="connsiteY2" fmla="*/ 2880000 h 2880000"/>
              <a:gd name="connsiteX3" fmla="*/ 62768 w 6352961"/>
              <a:gd name="connsiteY3" fmla="*/ 2880000 h 2880000"/>
              <a:gd name="connsiteX0" fmla="*/ 530193 w 6820386"/>
              <a:gd name="connsiteY0" fmla="*/ 2880000 h 2880000"/>
              <a:gd name="connsiteX1" fmla="*/ 3410193 w 6820386"/>
              <a:gd name="connsiteY1" fmla="*/ 0 h 2880000"/>
              <a:gd name="connsiteX2" fmla="*/ 6290193 w 6820386"/>
              <a:gd name="connsiteY2" fmla="*/ 2880000 h 2880000"/>
              <a:gd name="connsiteX3" fmla="*/ 530193 w 6820386"/>
              <a:gd name="connsiteY3" fmla="*/ 2880000 h 2880000"/>
              <a:gd name="connsiteX0" fmla="*/ 530193 w 6316320"/>
              <a:gd name="connsiteY0" fmla="*/ 2880000 h 3641076"/>
              <a:gd name="connsiteX1" fmla="*/ 3410193 w 6316320"/>
              <a:gd name="connsiteY1" fmla="*/ 0 h 3641076"/>
              <a:gd name="connsiteX2" fmla="*/ 6290193 w 6316320"/>
              <a:gd name="connsiteY2" fmla="*/ 2880000 h 3641076"/>
              <a:gd name="connsiteX3" fmla="*/ 530193 w 6316320"/>
              <a:gd name="connsiteY3" fmla="*/ 2880000 h 3641076"/>
              <a:gd name="connsiteX0" fmla="*/ 458460 w 6244587"/>
              <a:gd name="connsiteY0" fmla="*/ 2880000 h 3748752"/>
              <a:gd name="connsiteX1" fmla="*/ 3338460 w 6244587"/>
              <a:gd name="connsiteY1" fmla="*/ 0 h 3748752"/>
              <a:gd name="connsiteX2" fmla="*/ 6218460 w 6244587"/>
              <a:gd name="connsiteY2" fmla="*/ 2880000 h 3748752"/>
              <a:gd name="connsiteX3" fmla="*/ 458460 w 6244587"/>
              <a:gd name="connsiteY3" fmla="*/ 2880000 h 3748752"/>
              <a:gd name="connsiteX0" fmla="*/ 425937 w 6208391"/>
              <a:gd name="connsiteY0" fmla="*/ 3103110 h 3971862"/>
              <a:gd name="connsiteX1" fmla="*/ 3305937 w 6208391"/>
              <a:gd name="connsiteY1" fmla="*/ 223110 h 3971862"/>
              <a:gd name="connsiteX2" fmla="*/ 6185937 w 6208391"/>
              <a:gd name="connsiteY2" fmla="*/ 3103110 h 3971862"/>
              <a:gd name="connsiteX3" fmla="*/ 425937 w 6208391"/>
              <a:gd name="connsiteY3" fmla="*/ 3103110 h 3971862"/>
              <a:gd name="connsiteX0" fmla="*/ 463556 w 6250316"/>
              <a:gd name="connsiteY0" fmla="*/ 3466455 h 4335207"/>
              <a:gd name="connsiteX1" fmla="*/ 3343556 w 6250316"/>
              <a:gd name="connsiteY1" fmla="*/ 586455 h 4335207"/>
              <a:gd name="connsiteX2" fmla="*/ 6223556 w 6250316"/>
              <a:gd name="connsiteY2" fmla="*/ 3466455 h 4335207"/>
              <a:gd name="connsiteX3" fmla="*/ 463556 w 6250316"/>
              <a:gd name="connsiteY3" fmla="*/ 3466455 h 4335207"/>
              <a:gd name="connsiteX0" fmla="*/ 463556 w 6380889"/>
              <a:gd name="connsiteY0" fmla="*/ 3428998 h 4146844"/>
              <a:gd name="connsiteX1" fmla="*/ 3343556 w 6380889"/>
              <a:gd name="connsiteY1" fmla="*/ 548998 h 4146844"/>
              <a:gd name="connsiteX2" fmla="*/ 6223556 w 6380889"/>
              <a:gd name="connsiteY2" fmla="*/ 3428998 h 4146844"/>
              <a:gd name="connsiteX3" fmla="*/ 463556 w 6380889"/>
              <a:gd name="connsiteY3" fmla="*/ 3428998 h 4146844"/>
              <a:gd name="connsiteX0" fmla="*/ 463556 w 7039300"/>
              <a:gd name="connsiteY0" fmla="*/ 3268871 h 3369717"/>
              <a:gd name="connsiteX1" fmla="*/ 3343556 w 7039300"/>
              <a:gd name="connsiteY1" fmla="*/ 388871 h 3369717"/>
              <a:gd name="connsiteX2" fmla="*/ 6223556 w 7039300"/>
              <a:gd name="connsiteY2" fmla="*/ 3268871 h 3369717"/>
              <a:gd name="connsiteX3" fmla="*/ 463556 w 7039300"/>
              <a:gd name="connsiteY3" fmla="*/ 3268871 h 336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9300" h="3369717">
                <a:moveTo>
                  <a:pt x="463556" y="3268871"/>
                </a:moveTo>
                <a:cubicBezTo>
                  <a:pt x="-1265251" y="2828297"/>
                  <a:pt x="2324350" y="2254993"/>
                  <a:pt x="3343556" y="388871"/>
                </a:cubicBezTo>
                <a:cubicBezTo>
                  <a:pt x="4362762" y="-1477251"/>
                  <a:pt x="8856245" y="4019731"/>
                  <a:pt x="6223556" y="3268871"/>
                </a:cubicBezTo>
                <a:cubicBezTo>
                  <a:pt x="3590867" y="2518011"/>
                  <a:pt x="2192363" y="3709445"/>
                  <a:pt x="463556" y="3268871"/>
                </a:cubicBezTo>
                <a:close/>
              </a:path>
            </a:pathLst>
          </a:custGeom>
          <a:gradFill flip="none" rotWithShape="1">
            <a:gsLst>
              <a:gs pos="0">
                <a:srgbClr val="FF99FF"/>
              </a:gs>
              <a:gs pos="100000">
                <a:srgbClr val="64ACC8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CD5E5A-D05B-4C78-9CFF-440647D316D3}"/>
              </a:ext>
            </a:extLst>
          </p:cNvPr>
          <p:cNvSpPr/>
          <p:nvPr/>
        </p:nvSpPr>
        <p:spPr>
          <a:xfrm>
            <a:off x="11652000" y="2740021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99FF"/>
              </a:gs>
              <a:gs pos="100000">
                <a:srgbClr val="64ACC8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5" name="Isosceles Triangle 2">
            <a:extLst>
              <a:ext uri="{FF2B5EF4-FFF2-40B4-BE49-F238E27FC236}">
                <a16:creationId xmlns:a16="http://schemas.microsoft.com/office/drawing/2014/main" id="{24AAE0E3-B207-4097-9118-60F91F76FE19}"/>
              </a:ext>
            </a:extLst>
          </p:cNvPr>
          <p:cNvSpPr/>
          <p:nvPr/>
        </p:nvSpPr>
        <p:spPr>
          <a:xfrm>
            <a:off x="-3789050" y="1097816"/>
            <a:ext cx="7576432" cy="4789534"/>
          </a:xfrm>
          <a:custGeom>
            <a:avLst/>
            <a:gdLst>
              <a:gd name="connsiteX0" fmla="*/ 0 w 5760000"/>
              <a:gd name="connsiteY0" fmla="*/ 2880000 h 2880000"/>
              <a:gd name="connsiteX1" fmla="*/ 2880000 w 5760000"/>
              <a:gd name="connsiteY1" fmla="*/ 0 h 2880000"/>
              <a:gd name="connsiteX2" fmla="*/ 5760000 w 5760000"/>
              <a:gd name="connsiteY2" fmla="*/ 2880000 h 2880000"/>
              <a:gd name="connsiteX3" fmla="*/ 0 w 5760000"/>
              <a:gd name="connsiteY3" fmla="*/ 2880000 h 2880000"/>
              <a:gd name="connsiteX0" fmla="*/ 62768 w 5885536"/>
              <a:gd name="connsiteY0" fmla="*/ 2880000 h 2880000"/>
              <a:gd name="connsiteX1" fmla="*/ 2942768 w 5885536"/>
              <a:gd name="connsiteY1" fmla="*/ 0 h 2880000"/>
              <a:gd name="connsiteX2" fmla="*/ 5822768 w 5885536"/>
              <a:gd name="connsiteY2" fmla="*/ 2880000 h 2880000"/>
              <a:gd name="connsiteX3" fmla="*/ 62768 w 5885536"/>
              <a:gd name="connsiteY3" fmla="*/ 2880000 h 2880000"/>
              <a:gd name="connsiteX0" fmla="*/ 62768 w 6352961"/>
              <a:gd name="connsiteY0" fmla="*/ 2880000 h 2880000"/>
              <a:gd name="connsiteX1" fmla="*/ 2942768 w 6352961"/>
              <a:gd name="connsiteY1" fmla="*/ 0 h 2880000"/>
              <a:gd name="connsiteX2" fmla="*/ 5822768 w 6352961"/>
              <a:gd name="connsiteY2" fmla="*/ 2880000 h 2880000"/>
              <a:gd name="connsiteX3" fmla="*/ 62768 w 6352961"/>
              <a:gd name="connsiteY3" fmla="*/ 2880000 h 2880000"/>
              <a:gd name="connsiteX0" fmla="*/ 530193 w 6820386"/>
              <a:gd name="connsiteY0" fmla="*/ 2880000 h 2880000"/>
              <a:gd name="connsiteX1" fmla="*/ 3410193 w 6820386"/>
              <a:gd name="connsiteY1" fmla="*/ 0 h 2880000"/>
              <a:gd name="connsiteX2" fmla="*/ 6290193 w 6820386"/>
              <a:gd name="connsiteY2" fmla="*/ 2880000 h 2880000"/>
              <a:gd name="connsiteX3" fmla="*/ 530193 w 6820386"/>
              <a:gd name="connsiteY3" fmla="*/ 2880000 h 2880000"/>
              <a:gd name="connsiteX0" fmla="*/ 530193 w 6316320"/>
              <a:gd name="connsiteY0" fmla="*/ 2880000 h 3641076"/>
              <a:gd name="connsiteX1" fmla="*/ 3410193 w 6316320"/>
              <a:gd name="connsiteY1" fmla="*/ 0 h 3641076"/>
              <a:gd name="connsiteX2" fmla="*/ 6290193 w 6316320"/>
              <a:gd name="connsiteY2" fmla="*/ 2880000 h 3641076"/>
              <a:gd name="connsiteX3" fmla="*/ 530193 w 6316320"/>
              <a:gd name="connsiteY3" fmla="*/ 2880000 h 3641076"/>
              <a:gd name="connsiteX0" fmla="*/ 458460 w 6244587"/>
              <a:gd name="connsiteY0" fmla="*/ 2880000 h 3748752"/>
              <a:gd name="connsiteX1" fmla="*/ 3338460 w 6244587"/>
              <a:gd name="connsiteY1" fmla="*/ 0 h 3748752"/>
              <a:gd name="connsiteX2" fmla="*/ 6218460 w 6244587"/>
              <a:gd name="connsiteY2" fmla="*/ 2880000 h 3748752"/>
              <a:gd name="connsiteX3" fmla="*/ 458460 w 6244587"/>
              <a:gd name="connsiteY3" fmla="*/ 2880000 h 3748752"/>
              <a:gd name="connsiteX0" fmla="*/ 425937 w 6208391"/>
              <a:gd name="connsiteY0" fmla="*/ 3103110 h 3971862"/>
              <a:gd name="connsiteX1" fmla="*/ 3305937 w 6208391"/>
              <a:gd name="connsiteY1" fmla="*/ 223110 h 3971862"/>
              <a:gd name="connsiteX2" fmla="*/ 6185937 w 6208391"/>
              <a:gd name="connsiteY2" fmla="*/ 3103110 h 3971862"/>
              <a:gd name="connsiteX3" fmla="*/ 425937 w 6208391"/>
              <a:gd name="connsiteY3" fmla="*/ 3103110 h 397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8391" h="3971862">
                <a:moveTo>
                  <a:pt x="425937" y="3103110"/>
                </a:moveTo>
                <a:cubicBezTo>
                  <a:pt x="-1302870" y="2662536"/>
                  <a:pt x="2753261" y="1137510"/>
                  <a:pt x="3305937" y="223110"/>
                </a:cubicBezTo>
                <a:cubicBezTo>
                  <a:pt x="3858613" y="-691290"/>
                  <a:pt x="6476642" y="1390688"/>
                  <a:pt x="6185937" y="3103110"/>
                </a:cubicBezTo>
                <a:cubicBezTo>
                  <a:pt x="5895232" y="4815532"/>
                  <a:pt x="2154744" y="3543684"/>
                  <a:pt x="425937" y="3103110"/>
                </a:cubicBezTo>
                <a:close/>
              </a:path>
            </a:pathLst>
          </a:custGeom>
          <a:gradFill>
            <a:gsLst>
              <a:gs pos="0">
                <a:srgbClr val="FF99FF"/>
              </a:gs>
              <a:gs pos="100000">
                <a:srgbClr val="64ACC8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Isosceles Triangle 2">
            <a:extLst>
              <a:ext uri="{FF2B5EF4-FFF2-40B4-BE49-F238E27FC236}">
                <a16:creationId xmlns:a16="http://schemas.microsoft.com/office/drawing/2014/main" id="{1146774E-D5F4-44AD-819E-EDBB8415F5BA}"/>
              </a:ext>
            </a:extLst>
          </p:cNvPr>
          <p:cNvSpPr/>
          <p:nvPr/>
        </p:nvSpPr>
        <p:spPr>
          <a:xfrm flipH="1">
            <a:off x="715384" y="-6055284"/>
            <a:ext cx="14781956" cy="8076783"/>
          </a:xfrm>
          <a:custGeom>
            <a:avLst/>
            <a:gdLst>
              <a:gd name="connsiteX0" fmla="*/ 0 w 5760000"/>
              <a:gd name="connsiteY0" fmla="*/ 2880000 h 2880000"/>
              <a:gd name="connsiteX1" fmla="*/ 2880000 w 5760000"/>
              <a:gd name="connsiteY1" fmla="*/ 0 h 2880000"/>
              <a:gd name="connsiteX2" fmla="*/ 5760000 w 5760000"/>
              <a:gd name="connsiteY2" fmla="*/ 2880000 h 2880000"/>
              <a:gd name="connsiteX3" fmla="*/ 0 w 5760000"/>
              <a:gd name="connsiteY3" fmla="*/ 2880000 h 2880000"/>
              <a:gd name="connsiteX0" fmla="*/ 62768 w 5885536"/>
              <a:gd name="connsiteY0" fmla="*/ 2880000 h 2880000"/>
              <a:gd name="connsiteX1" fmla="*/ 2942768 w 5885536"/>
              <a:gd name="connsiteY1" fmla="*/ 0 h 2880000"/>
              <a:gd name="connsiteX2" fmla="*/ 5822768 w 5885536"/>
              <a:gd name="connsiteY2" fmla="*/ 2880000 h 2880000"/>
              <a:gd name="connsiteX3" fmla="*/ 62768 w 5885536"/>
              <a:gd name="connsiteY3" fmla="*/ 2880000 h 2880000"/>
              <a:gd name="connsiteX0" fmla="*/ 62768 w 6352961"/>
              <a:gd name="connsiteY0" fmla="*/ 2880000 h 2880000"/>
              <a:gd name="connsiteX1" fmla="*/ 2942768 w 6352961"/>
              <a:gd name="connsiteY1" fmla="*/ 0 h 2880000"/>
              <a:gd name="connsiteX2" fmla="*/ 5822768 w 6352961"/>
              <a:gd name="connsiteY2" fmla="*/ 2880000 h 2880000"/>
              <a:gd name="connsiteX3" fmla="*/ 62768 w 6352961"/>
              <a:gd name="connsiteY3" fmla="*/ 2880000 h 2880000"/>
              <a:gd name="connsiteX0" fmla="*/ 530193 w 6820386"/>
              <a:gd name="connsiteY0" fmla="*/ 2880000 h 2880000"/>
              <a:gd name="connsiteX1" fmla="*/ 3410193 w 6820386"/>
              <a:gd name="connsiteY1" fmla="*/ 0 h 2880000"/>
              <a:gd name="connsiteX2" fmla="*/ 6290193 w 6820386"/>
              <a:gd name="connsiteY2" fmla="*/ 2880000 h 2880000"/>
              <a:gd name="connsiteX3" fmla="*/ 530193 w 6820386"/>
              <a:gd name="connsiteY3" fmla="*/ 2880000 h 2880000"/>
              <a:gd name="connsiteX0" fmla="*/ 530193 w 6316320"/>
              <a:gd name="connsiteY0" fmla="*/ 2880000 h 3641076"/>
              <a:gd name="connsiteX1" fmla="*/ 3410193 w 6316320"/>
              <a:gd name="connsiteY1" fmla="*/ 0 h 3641076"/>
              <a:gd name="connsiteX2" fmla="*/ 6290193 w 6316320"/>
              <a:gd name="connsiteY2" fmla="*/ 2880000 h 3641076"/>
              <a:gd name="connsiteX3" fmla="*/ 530193 w 6316320"/>
              <a:gd name="connsiteY3" fmla="*/ 2880000 h 3641076"/>
              <a:gd name="connsiteX0" fmla="*/ 458460 w 6244587"/>
              <a:gd name="connsiteY0" fmla="*/ 2880000 h 3748752"/>
              <a:gd name="connsiteX1" fmla="*/ 3338460 w 6244587"/>
              <a:gd name="connsiteY1" fmla="*/ 0 h 3748752"/>
              <a:gd name="connsiteX2" fmla="*/ 6218460 w 6244587"/>
              <a:gd name="connsiteY2" fmla="*/ 2880000 h 3748752"/>
              <a:gd name="connsiteX3" fmla="*/ 458460 w 6244587"/>
              <a:gd name="connsiteY3" fmla="*/ 2880000 h 3748752"/>
              <a:gd name="connsiteX0" fmla="*/ 425937 w 6208391"/>
              <a:gd name="connsiteY0" fmla="*/ 3103110 h 3971862"/>
              <a:gd name="connsiteX1" fmla="*/ 3305937 w 6208391"/>
              <a:gd name="connsiteY1" fmla="*/ 223110 h 3971862"/>
              <a:gd name="connsiteX2" fmla="*/ 6185937 w 6208391"/>
              <a:gd name="connsiteY2" fmla="*/ 3103110 h 3971862"/>
              <a:gd name="connsiteX3" fmla="*/ 425937 w 6208391"/>
              <a:gd name="connsiteY3" fmla="*/ 3103110 h 3971862"/>
              <a:gd name="connsiteX0" fmla="*/ 463556 w 6250316"/>
              <a:gd name="connsiteY0" fmla="*/ 3466455 h 4335207"/>
              <a:gd name="connsiteX1" fmla="*/ 3343556 w 6250316"/>
              <a:gd name="connsiteY1" fmla="*/ 586455 h 4335207"/>
              <a:gd name="connsiteX2" fmla="*/ 6223556 w 6250316"/>
              <a:gd name="connsiteY2" fmla="*/ 3466455 h 4335207"/>
              <a:gd name="connsiteX3" fmla="*/ 463556 w 6250316"/>
              <a:gd name="connsiteY3" fmla="*/ 3466455 h 4335207"/>
              <a:gd name="connsiteX0" fmla="*/ 463556 w 6380889"/>
              <a:gd name="connsiteY0" fmla="*/ 3428998 h 4146844"/>
              <a:gd name="connsiteX1" fmla="*/ 3343556 w 6380889"/>
              <a:gd name="connsiteY1" fmla="*/ 548998 h 4146844"/>
              <a:gd name="connsiteX2" fmla="*/ 6223556 w 6380889"/>
              <a:gd name="connsiteY2" fmla="*/ 3428998 h 4146844"/>
              <a:gd name="connsiteX3" fmla="*/ 463556 w 6380889"/>
              <a:gd name="connsiteY3" fmla="*/ 3428998 h 4146844"/>
              <a:gd name="connsiteX0" fmla="*/ 463556 w 7039300"/>
              <a:gd name="connsiteY0" fmla="*/ 3268871 h 3369717"/>
              <a:gd name="connsiteX1" fmla="*/ 3343556 w 7039300"/>
              <a:gd name="connsiteY1" fmla="*/ 388871 h 3369717"/>
              <a:gd name="connsiteX2" fmla="*/ 6223556 w 7039300"/>
              <a:gd name="connsiteY2" fmla="*/ 3268871 h 3369717"/>
              <a:gd name="connsiteX3" fmla="*/ 463556 w 7039300"/>
              <a:gd name="connsiteY3" fmla="*/ 3268871 h 336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9300" h="3369717">
                <a:moveTo>
                  <a:pt x="463556" y="3268871"/>
                </a:moveTo>
                <a:cubicBezTo>
                  <a:pt x="-1265251" y="2828297"/>
                  <a:pt x="2324350" y="2254993"/>
                  <a:pt x="3343556" y="388871"/>
                </a:cubicBezTo>
                <a:cubicBezTo>
                  <a:pt x="4362762" y="-1477251"/>
                  <a:pt x="8856245" y="4019731"/>
                  <a:pt x="6223556" y="3268871"/>
                </a:cubicBezTo>
                <a:cubicBezTo>
                  <a:pt x="3590867" y="2518011"/>
                  <a:pt x="2192363" y="3709445"/>
                  <a:pt x="463556" y="3268871"/>
                </a:cubicBezTo>
                <a:close/>
              </a:path>
            </a:pathLst>
          </a:custGeom>
          <a:gradFill flip="none" rotWithShape="1">
            <a:gsLst>
              <a:gs pos="0">
                <a:srgbClr val="FF99FF"/>
              </a:gs>
              <a:gs pos="100000">
                <a:srgbClr val="64ACC8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Isosceles Triangle 2">
            <a:extLst>
              <a:ext uri="{FF2B5EF4-FFF2-40B4-BE49-F238E27FC236}">
                <a16:creationId xmlns:a16="http://schemas.microsoft.com/office/drawing/2014/main" id="{67DE6E20-0773-47E3-B3BF-48245F50295C}"/>
              </a:ext>
            </a:extLst>
          </p:cNvPr>
          <p:cNvSpPr/>
          <p:nvPr/>
        </p:nvSpPr>
        <p:spPr>
          <a:xfrm rot="11149343">
            <a:off x="-2999714" y="-1296951"/>
            <a:ext cx="8845399" cy="4789535"/>
          </a:xfrm>
          <a:custGeom>
            <a:avLst/>
            <a:gdLst>
              <a:gd name="connsiteX0" fmla="*/ 0 w 5760000"/>
              <a:gd name="connsiteY0" fmla="*/ 2880000 h 2880000"/>
              <a:gd name="connsiteX1" fmla="*/ 2880000 w 5760000"/>
              <a:gd name="connsiteY1" fmla="*/ 0 h 2880000"/>
              <a:gd name="connsiteX2" fmla="*/ 5760000 w 5760000"/>
              <a:gd name="connsiteY2" fmla="*/ 2880000 h 2880000"/>
              <a:gd name="connsiteX3" fmla="*/ 0 w 5760000"/>
              <a:gd name="connsiteY3" fmla="*/ 2880000 h 2880000"/>
              <a:gd name="connsiteX0" fmla="*/ 62768 w 5885536"/>
              <a:gd name="connsiteY0" fmla="*/ 2880000 h 2880000"/>
              <a:gd name="connsiteX1" fmla="*/ 2942768 w 5885536"/>
              <a:gd name="connsiteY1" fmla="*/ 0 h 2880000"/>
              <a:gd name="connsiteX2" fmla="*/ 5822768 w 5885536"/>
              <a:gd name="connsiteY2" fmla="*/ 2880000 h 2880000"/>
              <a:gd name="connsiteX3" fmla="*/ 62768 w 5885536"/>
              <a:gd name="connsiteY3" fmla="*/ 2880000 h 2880000"/>
              <a:gd name="connsiteX0" fmla="*/ 62768 w 6352961"/>
              <a:gd name="connsiteY0" fmla="*/ 2880000 h 2880000"/>
              <a:gd name="connsiteX1" fmla="*/ 2942768 w 6352961"/>
              <a:gd name="connsiteY1" fmla="*/ 0 h 2880000"/>
              <a:gd name="connsiteX2" fmla="*/ 5822768 w 6352961"/>
              <a:gd name="connsiteY2" fmla="*/ 2880000 h 2880000"/>
              <a:gd name="connsiteX3" fmla="*/ 62768 w 6352961"/>
              <a:gd name="connsiteY3" fmla="*/ 2880000 h 2880000"/>
              <a:gd name="connsiteX0" fmla="*/ 530193 w 6820386"/>
              <a:gd name="connsiteY0" fmla="*/ 2880000 h 2880000"/>
              <a:gd name="connsiteX1" fmla="*/ 3410193 w 6820386"/>
              <a:gd name="connsiteY1" fmla="*/ 0 h 2880000"/>
              <a:gd name="connsiteX2" fmla="*/ 6290193 w 6820386"/>
              <a:gd name="connsiteY2" fmla="*/ 2880000 h 2880000"/>
              <a:gd name="connsiteX3" fmla="*/ 530193 w 6820386"/>
              <a:gd name="connsiteY3" fmla="*/ 2880000 h 2880000"/>
              <a:gd name="connsiteX0" fmla="*/ 530193 w 6316320"/>
              <a:gd name="connsiteY0" fmla="*/ 2880000 h 3641076"/>
              <a:gd name="connsiteX1" fmla="*/ 3410193 w 6316320"/>
              <a:gd name="connsiteY1" fmla="*/ 0 h 3641076"/>
              <a:gd name="connsiteX2" fmla="*/ 6290193 w 6316320"/>
              <a:gd name="connsiteY2" fmla="*/ 2880000 h 3641076"/>
              <a:gd name="connsiteX3" fmla="*/ 530193 w 6316320"/>
              <a:gd name="connsiteY3" fmla="*/ 2880000 h 3641076"/>
              <a:gd name="connsiteX0" fmla="*/ 458460 w 6244587"/>
              <a:gd name="connsiteY0" fmla="*/ 2880000 h 3748752"/>
              <a:gd name="connsiteX1" fmla="*/ 3338460 w 6244587"/>
              <a:gd name="connsiteY1" fmla="*/ 0 h 3748752"/>
              <a:gd name="connsiteX2" fmla="*/ 6218460 w 6244587"/>
              <a:gd name="connsiteY2" fmla="*/ 2880000 h 3748752"/>
              <a:gd name="connsiteX3" fmla="*/ 458460 w 6244587"/>
              <a:gd name="connsiteY3" fmla="*/ 2880000 h 3748752"/>
              <a:gd name="connsiteX0" fmla="*/ 425937 w 6208391"/>
              <a:gd name="connsiteY0" fmla="*/ 3103110 h 3971862"/>
              <a:gd name="connsiteX1" fmla="*/ 3305937 w 6208391"/>
              <a:gd name="connsiteY1" fmla="*/ 223110 h 3971862"/>
              <a:gd name="connsiteX2" fmla="*/ 6185937 w 6208391"/>
              <a:gd name="connsiteY2" fmla="*/ 3103110 h 3971862"/>
              <a:gd name="connsiteX3" fmla="*/ 425937 w 6208391"/>
              <a:gd name="connsiteY3" fmla="*/ 3103110 h 3971862"/>
              <a:gd name="connsiteX0" fmla="*/ 490321 w 6280704"/>
              <a:gd name="connsiteY0" fmla="*/ 3066156 h 3934908"/>
              <a:gd name="connsiteX1" fmla="*/ 3370321 w 6280704"/>
              <a:gd name="connsiteY1" fmla="*/ 186156 h 3934908"/>
              <a:gd name="connsiteX2" fmla="*/ 6250321 w 6280704"/>
              <a:gd name="connsiteY2" fmla="*/ 3066156 h 3934908"/>
              <a:gd name="connsiteX3" fmla="*/ 490321 w 6280704"/>
              <a:gd name="connsiteY3" fmla="*/ 3066156 h 3934908"/>
              <a:gd name="connsiteX0" fmla="*/ 490321 w 6569793"/>
              <a:gd name="connsiteY0" fmla="*/ 3066156 h 3756413"/>
              <a:gd name="connsiteX1" fmla="*/ 3370321 w 6569793"/>
              <a:gd name="connsiteY1" fmla="*/ 186156 h 3756413"/>
              <a:gd name="connsiteX2" fmla="*/ 6250321 w 6569793"/>
              <a:gd name="connsiteY2" fmla="*/ 3066156 h 3756413"/>
              <a:gd name="connsiteX3" fmla="*/ 490321 w 6569793"/>
              <a:gd name="connsiteY3" fmla="*/ 3066156 h 3756413"/>
              <a:gd name="connsiteX0" fmla="*/ 490321 w 6623863"/>
              <a:gd name="connsiteY0" fmla="*/ 3066156 h 3219472"/>
              <a:gd name="connsiteX1" fmla="*/ 3370321 w 6623863"/>
              <a:gd name="connsiteY1" fmla="*/ 186156 h 3219472"/>
              <a:gd name="connsiteX2" fmla="*/ 6250321 w 6623863"/>
              <a:gd name="connsiteY2" fmla="*/ 3066156 h 3219472"/>
              <a:gd name="connsiteX3" fmla="*/ 490321 w 6623863"/>
              <a:gd name="connsiteY3" fmla="*/ 3066156 h 321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3863" h="3219472">
                <a:moveTo>
                  <a:pt x="490321" y="3066156"/>
                </a:moveTo>
                <a:cubicBezTo>
                  <a:pt x="-1238486" y="2625582"/>
                  <a:pt x="2058040" y="-830130"/>
                  <a:pt x="3370321" y="186156"/>
                </a:cubicBezTo>
                <a:cubicBezTo>
                  <a:pt x="4682602" y="1202442"/>
                  <a:pt x="7668927" y="3298513"/>
                  <a:pt x="6250321" y="3066156"/>
                </a:cubicBezTo>
                <a:cubicBezTo>
                  <a:pt x="4831715" y="2833799"/>
                  <a:pt x="2219128" y="3506730"/>
                  <a:pt x="490321" y="3066156"/>
                </a:cubicBezTo>
                <a:close/>
              </a:path>
            </a:pathLst>
          </a:custGeom>
          <a:pattFill prst="dkVert">
            <a:fgClr>
              <a:srgbClr val="FF66FF"/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3E4113A-9C92-4003-BB22-FB81DA44EEEC}"/>
              </a:ext>
            </a:extLst>
          </p:cNvPr>
          <p:cNvSpPr/>
          <p:nvPr/>
        </p:nvSpPr>
        <p:spPr>
          <a:xfrm>
            <a:off x="-2388811" y="3820021"/>
            <a:ext cx="6208391" cy="3971862"/>
          </a:xfrm>
          <a:custGeom>
            <a:avLst/>
            <a:gdLst>
              <a:gd name="connsiteX0" fmla="*/ 0 w 5760000"/>
              <a:gd name="connsiteY0" fmla="*/ 2880000 h 2880000"/>
              <a:gd name="connsiteX1" fmla="*/ 2880000 w 5760000"/>
              <a:gd name="connsiteY1" fmla="*/ 0 h 2880000"/>
              <a:gd name="connsiteX2" fmla="*/ 5760000 w 5760000"/>
              <a:gd name="connsiteY2" fmla="*/ 2880000 h 2880000"/>
              <a:gd name="connsiteX3" fmla="*/ 0 w 5760000"/>
              <a:gd name="connsiteY3" fmla="*/ 2880000 h 2880000"/>
              <a:gd name="connsiteX0" fmla="*/ 62768 w 5885536"/>
              <a:gd name="connsiteY0" fmla="*/ 2880000 h 2880000"/>
              <a:gd name="connsiteX1" fmla="*/ 2942768 w 5885536"/>
              <a:gd name="connsiteY1" fmla="*/ 0 h 2880000"/>
              <a:gd name="connsiteX2" fmla="*/ 5822768 w 5885536"/>
              <a:gd name="connsiteY2" fmla="*/ 2880000 h 2880000"/>
              <a:gd name="connsiteX3" fmla="*/ 62768 w 5885536"/>
              <a:gd name="connsiteY3" fmla="*/ 2880000 h 2880000"/>
              <a:gd name="connsiteX0" fmla="*/ 62768 w 6352961"/>
              <a:gd name="connsiteY0" fmla="*/ 2880000 h 2880000"/>
              <a:gd name="connsiteX1" fmla="*/ 2942768 w 6352961"/>
              <a:gd name="connsiteY1" fmla="*/ 0 h 2880000"/>
              <a:gd name="connsiteX2" fmla="*/ 5822768 w 6352961"/>
              <a:gd name="connsiteY2" fmla="*/ 2880000 h 2880000"/>
              <a:gd name="connsiteX3" fmla="*/ 62768 w 6352961"/>
              <a:gd name="connsiteY3" fmla="*/ 2880000 h 2880000"/>
              <a:gd name="connsiteX0" fmla="*/ 530193 w 6820386"/>
              <a:gd name="connsiteY0" fmla="*/ 2880000 h 2880000"/>
              <a:gd name="connsiteX1" fmla="*/ 3410193 w 6820386"/>
              <a:gd name="connsiteY1" fmla="*/ 0 h 2880000"/>
              <a:gd name="connsiteX2" fmla="*/ 6290193 w 6820386"/>
              <a:gd name="connsiteY2" fmla="*/ 2880000 h 2880000"/>
              <a:gd name="connsiteX3" fmla="*/ 530193 w 6820386"/>
              <a:gd name="connsiteY3" fmla="*/ 2880000 h 2880000"/>
              <a:gd name="connsiteX0" fmla="*/ 530193 w 6316320"/>
              <a:gd name="connsiteY0" fmla="*/ 2880000 h 3641076"/>
              <a:gd name="connsiteX1" fmla="*/ 3410193 w 6316320"/>
              <a:gd name="connsiteY1" fmla="*/ 0 h 3641076"/>
              <a:gd name="connsiteX2" fmla="*/ 6290193 w 6316320"/>
              <a:gd name="connsiteY2" fmla="*/ 2880000 h 3641076"/>
              <a:gd name="connsiteX3" fmla="*/ 530193 w 6316320"/>
              <a:gd name="connsiteY3" fmla="*/ 2880000 h 3641076"/>
              <a:gd name="connsiteX0" fmla="*/ 458460 w 6244587"/>
              <a:gd name="connsiteY0" fmla="*/ 2880000 h 3748752"/>
              <a:gd name="connsiteX1" fmla="*/ 3338460 w 6244587"/>
              <a:gd name="connsiteY1" fmla="*/ 0 h 3748752"/>
              <a:gd name="connsiteX2" fmla="*/ 6218460 w 6244587"/>
              <a:gd name="connsiteY2" fmla="*/ 2880000 h 3748752"/>
              <a:gd name="connsiteX3" fmla="*/ 458460 w 6244587"/>
              <a:gd name="connsiteY3" fmla="*/ 2880000 h 3748752"/>
              <a:gd name="connsiteX0" fmla="*/ 425937 w 6208391"/>
              <a:gd name="connsiteY0" fmla="*/ 3103110 h 3971862"/>
              <a:gd name="connsiteX1" fmla="*/ 3305937 w 6208391"/>
              <a:gd name="connsiteY1" fmla="*/ 223110 h 3971862"/>
              <a:gd name="connsiteX2" fmla="*/ 6185937 w 6208391"/>
              <a:gd name="connsiteY2" fmla="*/ 3103110 h 3971862"/>
              <a:gd name="connsiteX3" fmla="*/ 425937 w 6208391"/>
              <a:gd name="connsiteY3" fmla="*/ 3103110 h 397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8391" h="3971862">
                <a:moveTo>
                  <a:pt x="425937" y="3103110"/>
                </a:moveTo>
                <a:cubicBezTo>
                  <a:pt x="-1302870" y="2662536"/>
                  <a:pt x="2753261" y="1137510"/>
                  <a:pt x="3305937" y="223110"/>
                </a:cubicBezTo>
                <a:cubicBezTo>
                  <a:pt x="3858613" y="-691290"/>
                  <a:pt x="6476642" y="1390688"/>
                  <a:pt x="6185937" y="3103110"/>
                </a:cubicBezTo>
                <a:cubicBezTo>
                  <a:pt x="5895232" y="4815532"/>
                  <a:pt x="2154744" y="3543684"/>
                  <a:pt x="425937" y="3103110"/>
                </a:cubicBezTo>
                <a:close/>
              </a:path>
            </a:pathLst>
          </a:custGeom>
          <a:gradFill>
            <a:gsLst>
              <a:gs pos="0">
                <a:srgbClr val="FF99FF"/>
              </a:gs>
              <a:gs pos="100000">
                <a:srgbClr val="64ACC8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FAB043-FA5A-4C7C-8E39-6A6E0C760C77}"/>
              </a:ext>
            </a:extLst>
          </p:cNvPr>
          <p:cNvSpPr/>
          <p:nvPr/>
        </p:nvSpPr>
        <p:spPr>
          <a:xfrm>
            <a:off x="1750066" y="127503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99FF"/>
              </a:gs>
              <a:gs pos="100000">
                <a:srgbClr val="64ACC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Isosceles Triangle 2">
            <a:extLst>
              <a:ext uri="{FF2B5EF4-FFF2-40B4-BE49-F238E27FC236}">
                <a16:creationId xmlns:a16="http://schemas.microsoft.com/office/drawing/2014/main" id="{E1CD984D-9FEC-4DAA-9812-4C03B145C612}"/>
              </a:ext>
            </a:extLst>
          </p:cNvPr>
          <p:cNvSpPr/>
          <p:nvPr/>
        </p:nvSpPr>
        <p:spPr>
          <a:xfrm flipH="1">
            <a:off x="7007218" y="1843797"/>
            <a:ext cx="9698640" cy="6903916"/>
          </a:xfrm>
          <a:custGeom>
            <a:avLst/>
            <a:gdLst>
              <a:gd name="connsiteX0" fmla="*/ 0 w 5760000"/>
              <a:gd name="connsiteY0" fmla="*/ 2880000 h 2880000"/>
              <a:gd name="connsiteX1" fmla="*/ 2880000 w 5760000"/>
              <a:gd name="connsiteY1" fmla="*/ 0 h 2880000"/>
              <a:gd name="connsiteX2" fmla="*/ 5760000 w 5760000"/>
              <a:gd name="connsiteY2" fmla="*/ 2880000 h 2880000"/>
              <a:gd name="connsiteX3" fmla="*/ 0 w 5760000"/>
              <a:gd name="connsiteY3" fmla="*/ 2880000 h 2880000"/>
              <a:gd name="connsiteX0" fmla="*/ 62768 w 5885536"/>
              <a:gd name="connsiteY0" fmla="*/ 2880000 h 2880000"/>
              <a:gd name="connsiteX1" fmla="*/ 2942768 w 5885536"/>
              <a:gd name="connsiteY1" fmla="*/ 0 h 2880000"/>
              <a:gd name="connsiteX2" fmla="*/ 5822768 w 5885536"/>
              <a:gd name="connsiteY2" fmla="*/ 2880000 h 2880000"/>
              <a:gd name="connsiteX3" fmla="*/ 62768 w 5885536"/>
              <a:gd name="connsiteY3" fmla="*/ 2880000 h 2880000"/>
              <a:gd name="connsiteX0" fmla="*/ 62768 w 6352961"/>
              <a:gd name="connsiteY0" fmla="*/ 2880000 h 2880000"/>
              <a:gd name="connsiteX1" fmla="*/ 2942768 w 6352961"/>
              <a:gd name="connsiteY1" fmla="*/ 0 h 2880000"/>
              <a:gd name="connsiteX2" fmla="*/ 5822768 w 6352961"/>
              <a:gd name="connsiteY2" fmla="*/ 2880000 h 2880000"/>
              <a:gd name="connsiteX3" fmla="*/ 62768 w 6352961"/>
              <a:gd name="connsiteY3" fmla="*/ 2880000 h 2880000"/>
              <a:gd name="connsiteX0" fmla="*/ 530193 w 6820386"/>
              <a:gd name="connsiteY0" fmla="*/ 2880000 h 2880000"/>
              <a:gd name="connsiteX1" fmla="*/ 3410193 w 6820386"/>
              <a:gd name="connsiteY1" fmla="*/ 0 h 2880000"/>
              <a:gd name="connsiteX2" fmla="*/ 6290193 w 6820386"/>
              <a:gd name="connsiteY2" fmla="*/ 2880000 h 2880000"/>
              <a:gd name="connsiteX3" fmla="*/ 530193 w 6820386"/>
              <a:gd name="connsiteY3" fmla="*/ 2880000 h 2880000"/>
              <a:gd name="connsiteX0" fmla="*/ 530193 w 6316320"/>
              <a:gd name="connsiteY0" fmla="*/ 2880000 h 3641076"/>
              <a:gd name="connsiteX1" fmla="*/ 3410193 w 6316320"/>
              <a:gd name="connsiteY1" fmla="*/ 0 h 3641076"/>
              <a:gd name="connsiteX2" fmla="*/ 6290193 w 6316320"/>
              <a:gd name="connsiteY2" fmla="*/ 2880000 h 3641076"/>
              <a:gd name="connsiteX3" fmla="*/ 530193 w 6316320"/>
              <a:gd name="connsiteY3" fmla="*/ 2880000 h 3641076"/>
              <a:gd name="connsiteX0" fmla="*/ 458460 w 6244587"/>
              <a:gd name="connsiteY0" fmla="*/ 2880000 h 3748752"/>
              <a:gd name="connsiteX1" fmla="*/ 3338460 w 6244587"/>
              <a:gd name="connsiteY1" fmla="*/ 0 h 3748752"/>
              <a:gd name="connsiteX2" fmla="*/ 6218460 w 6244587"/>
              <a:gd name="connsiteY2" fmla="*/ 2880000 h 3748752"/>
              <a:gd name="connsiteX3" fmla="*/ 458460 w 6244587"/>
              <a:gd name="connsiteY3" fmla="*/ 2880000 h 3748752"/>
              <a:gd name="connsiteX0" fmla="*/ 425937 w 6208391"/>
              <a:gd name="connsiteY0" fmla="*/ 3103110 h 3971862"/>
              <a:gd name="connsiteX1" fmla="*/ 3305937 w 6208391"/>
              <a:gd name="connsiteY1" fmla="*/ 223110 h 3971862"/>
              <a:gd name="connsiteX2" fmla="*/ 6185937 w 6208391"/>
              <a:gd name="connsiteY2" fmla="*/ 3103110 h 3971862"/>
              <a:gd name="connsiteX3" fmla="*/ 425937 w 6208391"/>
              <a:gd name="connsiteY3" fmla="*/ 3103110 h 3971862"/>
              <a:gd name="connsiteX0" fmla="*/ 463556 w 6250316"/>
              <a:gd name="connsiteY0" fmla="*/ 3466455 h 4335207"/>
              <a:gd name="connsiteX1" fmla="*/ 3343556 w 6250316"/>
              <a:gd name="connsiteY1" fmla="*/ 586455 h 4335207"/>
              <a:gd name="connsiteX2" fmla="*/ 6223556 w 6250316"/>
              <a:gd name="connsiteY2" fmla="*/ 3466455 h 4335207"/>
              <a:gd name="connsiteX3" fmla="*/ 463556 w 6250316"/>
              <a:gd name="connsiteY3" fmla="*/ 3466455 h 4335207"/>
              <a:gd name="connsiteX0" fmla="*/ 463556 w 6380889"/>
              <a:gd name="connsiteY0" fmla="*/ 3428998 h 4146844"/>
              <a:gd name="connsiteX1" fmla="*/ 3343556 w 6380889"/>
              <a:gd name="connsiteY1" fmla="*/ 548998 h 4146844"/>
              <a:gd name="connsiteX2" fmla="*/ 6223556 w 6380889"/>
              <a:gd name="connsiteY2" fmla="*/ 3428998 h 4146844"/>
              <a:gd name="connsiteX3" fmla="*/ 463556 w 6380889"/>
              <a:gd name="connsiteY3" fmla="*/ 3428998 h 4146844"/>
              <a:gd name="connsiteX0" fmla="*/ 463556 w 7039300"/>
              <a:gd name="connsiteY0" fmla="*/ 3268871 h 3369717"/>
              <a:gd name="connsiteX1" fmla="*/ 3343556 w 7039300"/>
              <a:gd name="connsiteY1" fmla="*/ 388871 h 3369717"/>
              <a:gd name="connsiteX2" fmla="*/ 6223556 w 7039300"/>
              <a:gd name="connsiteY2" fmla="*/ 3268871 h 3369717"/>
              <a:gd name="connsiteX3" fmla="*/ 463556 w 7039300"/>
              <a:gd name="connsiteY3" fmla="*/ 3268871 h 336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9300" h="3369717">
                <a:moveTo>
                  <a:pt x="463556" y="3268871"/>
                </a:moveTo>
                <a:cubicBezTo>
                  <a:pt x="-1265251" y="2828297"/>
                  <a:pt x="2324350" y="2254993"/>
                  <a:pt x="3343556" y="388871"/>
                </a:cubicBezTo>
                <a:cubicBezTo>
                  <a:pt x="4362762" y="-1477251"/>
                  <a:pt x="8856245" y="4019731"/>
                  <a:pt x="6223556" y="3268871"/>
                </a:cubicBezTo>
                <a:cubicBezTo>
                  <a:pt x="3590867" y="2518011"/>
                  <a:pt x="2192363" y="3709445"/>
                  <a:pt x="463556" y="3268871"/>
                </a:cubicBezTo>
                <a:close/>
              </a:path>
            </a:pathLst>
          </a:custGeom>
          <a:gradFill flip="none" rotWithShape="1">
            <a:gsLst>
              <a:gs pos="0">
                <a:srgbClr val="FF99FF"/>
              </a:gs>
              <a:gs pos="100000">
                <a:srgbClr val="64ACC8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Isosceles Triangle 2">
            <a:extLst>
              <a:ext uri="{FF2B5EF4-FFF2-40B4-BE49-F238E27FC236}">
                <a16:creationId xmlns:a16="http://schemas.microsoft.com/office/drawing/2014/main" id="{EC98F7E8-2101-483E-94D9-3FA6F30F16BC}"/>
              </a:ext>
            </a:extLst>
          </p:cNvPr>
          <p:cNvSpPr/>
          <p:nvPr/>
        </p:nvSpPr>
        <p:spPr>
          <a:xfrm rot="944804">
            <a:off x="7619637" y="-1476462"/>
            <a:ext cx="9999406" cy="5658792"/>
          </a:xfrm>
          <a:custGeom>
            <a:avLst/>
            <a:gdLst>
              <a:gd name="connsiteX0" fmla="*/ 0 w 5760000"/>
              <a:gd name="connsiteY0" fmla="*/ 2880000 h 2880000"/>
              <a:gd name="connsiteX1" fmla="*/ 2880000 w 5760000"/>
              <a:gd name="connsiteY1" fmla="*/ 0 h 2880000"/>
              <a:gd name="connsiteX2" fmla="*/ 5760000 w 5760000"/>
              <a:gd name="connsiteY2" fmla="*/ 2880000 h 2880000"/>
              <a:gd name="connsiteX3" fmla="*/ 0 w 5760000"/>
              <a:gd name="connsiteY3" fmla="*/ 2880000 h 2880000"/>
              <a:gd name="connsiteX0" fmla="*/ 62768 w 5885536"/>
              <a:gd name="connsiteY0" fmla="*/ 2880000 h 2880000"/>
              <a:gd name="connsiteX1" fmla="*/ 2942768 w 5885536"/>
              <a:gd name="connsiteY1" fmla="*/ 0 h 2880000"/>
              <a:gd name="connsiteX2" fmla="*/ 5822768 w 5885536"/>
              <a:gd name="connsiteY2" fmla="*/ 2880000 h 2880000"/>
              <a:gd name="connsiteX3" fmla="*/ 62768 w 5885536"/>
              <a:gd name="connsiteY3" fmla="*/ 2880000 h 2880000"/>
              <a:gd name="connsiteX0" fmla="*/ 62768 w 6352961"/>
              <a:gd name="connsiteY0" fmla="*/ 2880000 h 2880000"/>
              <a:gd name="connsiteX1" fmla="*/ 2942768 w 6352961"/>
              <a:gd name="connsiteY1" fmla="*/ 0 h 2880000"/>
              <a:gd name="connsiteX2" fmla="*/ 5822768 w 6352961"/>
              <a:gd name="connsiteY2" fmla="*/ 2880000 h 2880000"/>
              <a:gd name="connsiteX3" fmla="*/ 62768 w 6352961"/>
              <a:gd name="connsiteY3" fmla="*/ 2880000 h 2880000"/>
              <a:gd name="connsiteX0" fmla="*/ 530193 w 6820386"/>
              <a:gd name="connsiteY0" fmla="*/ 2880000 h 2880000"/>
              <a:gd name="connsiteX1" fmla="*/ 3410193 w 6820386"/>
              <a:gd name="connsiteY1" fmla="*/ 0 h 2880000"/>
              <a:gd name="connsiteX2" fmla="*/ 6290193 w 6820386"/>
              <a:gd name="connsiteY2" fmla="*/ 2880000 h 2880000"/>
              <a:gd name="connsiteX3" fmla="*/ 530193 w 6820386"/>
              <a:gd name="connsiteY3" fmla="*/ 2880000 h 2880000"/>
              <a:gd name="connsiteX0" fmla="*/ 530193 w 6316320"/>
              <a:gd name="connsiteY0" fmla="*/ 2880000 h 3641076"/>
              <a:gd name="connsiteX1" fmla="*/ 3410193 w 6316320"/>
              <a:gd name="connsiteY1" fmla="*/ 0 h 3641076"/>
              <a:gd name="connsiteX2" fmla="*/ 6290193 w 6316320"/>
              <a:gd name="connsiteY2" fmla="*/ 2880000 h 3641076"/>
              <a:gd name="connsiteX3" fmla="*/ 530193 w 6316320"/>
              <a:gd name="connsiteY3" fmla="*/ 2880000 h 3641076"/>
              <a:gd name="connsiteX0" fmla="*/ 458460 w 6244587"/>
              <a:gd name="connsiteY0" fmla="*/ 2880000 h 3748752"/>
              <a:gd name="connsiteX1" fmla="*/ 3338460 w 6244587"/>
              <a:gd name="connsiteY1" fmla="*/ 0 h 3748752"/>
              <a:gd name="connsiteX2" fmla="*/ 6218460 w 6244587"/>
              <a:gd name="connsiteY2" fmla="*/ 2880000 h 3748752"/>
              <a:gd name="connsiteX3" fmla="*/ 458460 w 6244587"/>
              <a:gd name="connsiteY3" fmla="*/ 2880000 h 3748752"/>
              <a:gd name="connsiteX0" fmla="*/ 425937 w 6208391"/>
              <a:gd name="connsiteY0" fmla="*/ 3103110 h 3971862"/>
              <a:gd name="connsiteX1" fmla="*/ 3305937 w 6208391"/>
              <a:gd name="connsiteY1" fmla="*/ 223110 h 3971862"/>
              <a:gd name="connsiteX2" fmla="*/ 6185937 w 6208391"/>
              <a:gd name="connsiteY2" fmla="*/ 3103110 h 3971862"/>
              <a:gd name="connsiteX3" fmla="*/ 425937 w 6208391"/>
              <a:gd name="connsiteY3" fmla="*/ 3103110 h 3971862"/>
              <a:gd name="connsiteX0" fmla="*/ 490321 w 6280704"/>
              <a:gd name="connsiteY0" fmla="*/ 3066156 h 3934908"/>
              <a:gd name="connsiteX1" fmla="*/ 3370321 w 6280704"/>
              <a:gd name="connsiteY1" fmla="*/ 186156 h 3934908"/>
              <a:gd name="connsiteX2" fmla="*/ 6250321 w 6280704"/>
              <a:gd name="connsiteY2" fmla="*/ 3066156 h 3934908"/>
              <a:gd name="connsiteX3" fmla="*/ 490321 w 6280704"/>
              <a:gd name="connsiteY3" fmla="*/ 3066156 h 3934908"/>
              <a:gd name="connsiteX0" fmla="*/ 490321 w 6569793"/>
              <a:gd name="connsiteY0" fmla="*/ 3066156 h 3756413"/>
              <a:gd name="connsiteX1" fmla="*/ 3370321 w 6569793"/>
              <a:gd name="connsiteY1" fmla="*/ 186156 h 3756413"/>
              <a:gd name="connsiteX2" fmla="*/ 6250321 w 6569793"/>
              <a:gd name="connsiteY2" fmla="*/ 3066156 h 3756413"/>
              <a:gd name="connsiteX3" fmla="*/ 490321 w 6569793"/>
              <a:gd name="connsiteY3" fmla="*/ 3066156 h 3756413"/>
              <a:gd name="connsiteX0" fmla="*/ 490321 w 6623863"/>
              <a:gd name="connsiteY0" fmla="*/ 3066156 h 3219472"/>
              <a:gd name="connsiteX1" fmla="*/ 3370321 w 6623863"/>
              <a:gd name="connsiteY1" fmla="*/ 186156 h 3219472"/>
              <a:gd name="connsiteX2" fmla="*/ 6250321 w 6623863"/>
              <a:gd name="connsiteY2" fmla="*/ 3066156 h 3219472"/>
              <a:gd name="connsiteX3" fmla="*/ 490321 w 6623863"/>
              <a:gd name="connsiteY3" fmla="*/ 3066156 h 321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3863" h="3219472">
                <a:moveTo>
                  <a:pt x="490321" y="3066156"/>
                </a:moveTo>
                <a:cubicBezTo>
                  <a:pt x="-1238486" y="2625582"/>
                  <a:pt x="2058040" y="-830130"/>
                  <a:pt x="3370321" y="186156"/>
                </a:cubicBezTo>
                <a:cubicBezTo>
                  <a:pt x="4682602" y="1202442"/>
                  <a:pt x="7668927" y="3298513"/>
                  <a:pt x="6250321" y="3066156"/>
                </a:cubicBezTo>
                <a:cubicBezTo>
                  <a:pt x="4831715" y="2833799"/>
                  <a:pt x="2219128" y="3506730"/>
                  <a:pt x="490321" y="3066156"/>
                </a:cubicBezTo>
                <a:close/>
              </a:path>
            </a:pathLst>
          </a:custGeom>
          <a:pattFill prst="dkVert">
            <a:fgClr>
              <a:srgbClr val="FF66FF"/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5EE837-C581-4C35-BB55-F90D73C44DCE}"/>
              </a:ext>
            </a:extLst>
          </p:cNvPr>
          <p:cNvSpPr/>
          <p:nvPr/>
        </p:nvSpPr>
        <p:spPr>
          <a:xfrm>
            <a:off x="9361934" y="1215797"/>
            <a:ext cx="1080000" cy="1080000"/>
          </a:xfrm>
          <a:prstGeom prst="ellipse">
            <a:avLst/>
          </a:prstGeom>
          <a:gradFill>
            <a:gsLst>
              <a:gs pos="0">
                <a:srgbClr val="FF99FF"/>
              </a:gs>
              <a:gs pos="100000">
                <a:srgbClr val="64ACC8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Isosceles Triangle 2">
            <a:extLst>
              <a:ext uri="{FF2B5EF4-FFF2-40B4-BE49-F238E27FC236}">
                <a16:creationId xmlns:a16="http://schemas.microsoft.com/office/drawing/2014/main" id="{0BAE1B8A-1C16-4A6C-93C2-49463C7005EA}"/>
              </a:ext>
            </a:extLst>
          </p:cNvPr>
          <p:cNvSpPr/>
          <p:nvPr/>
        </p:nvSpPr>
        <p:spPr>
          <a:xfrm rot="3554606">
            <a:off x="2204056" y="5484425"/>
            <a:ext cx="9999406" cy="5658792"/>
          </a:xfrm>
          <a:custGeom>
            <a:avLst/>
            <a:gdLst>
              <a:gd name="connsiteX0" fmla="*/ 0 w 5760000"/>
              <a:gd name="connsiteY0" fmla="*/ 2880000 h 2880000"/>
              <a:gd name="connsiteX1" fmla="*/ 2880000 w 5760000"/>
              <a:gd name="connsiteY1" fmla="*/ 0 h 2880000"/>
              <a:gd name="connsiteX2" fmla="*/ 5760000 w 5760000"/>
              <a:gd name="connsiteY2" fmla="*/ 2880000 h 2880000"/>
              <a:gd name="connsiteX3" fmla="*/ 0 w 5760000"/>
              <a:gd name="connsiteY3" fmla="*/ 2880000 h 2880000"/>
              <a:gd name="connsiteX0" fmla="*/ 62768 w 5885536"/>
              <a:gd name="connsiteY0" fmla="*/ 2880000 h 2880000"/>
              <a:gd name="connsiteX1" fmla="*/ 2942768 w 5885536"/>
              <a:gd name="connsiteY1" fmla="*/ 0 h 2880000"/>
              <a:gd name="connsiteX2" fmla="*/ 5822768 w 5885536"/>
              <a:gd name="connsiteY2" fmla="*/ 2880000 h 2880000"/>
              <a:gd name="connsiteX3" fmla="*/ 62768 w 5885536"/>
              <a:gd name="connsiteY3" fmla="*/ 2880000 h 2880000"/>
              <a:gd name="connsiteX0" fmla="*/ 62768 w 6352961"/>
              <a:gd name="connsiteY0" fmla="*/ 2880000 h 2880000"/>
              <a:gd name="connsiteX1" fmla="*/ 2942768 w 6352961"/>
              <a:gd name="connsiteY1" fmla="*/ 0 h 2880000"/>
              <a:gd name="connsiteX2" fmla="*/ 5822768 w 6352961"/>
              <a:gd name="connsiteY2" fmla="*/ 2880000 h 2880000"/>
              <a:gd name="connsiteX3" fmla="*/ 62768 w 6352961"/>
              <a:gd name="connsiteY3" fmla="*/ 2880000 h 2880000"/>
              <a:gd name="connsiteX0" fmla="*/ 530193 w 6820386"/>
              <a:gd name="connsiteY0" fmla="*/ 2880000 h 2880000"/>
              <a:gd name="connsiteX1" fmla="*/ 3410193 w 6820386"/>
              <a:gd name="connsiteY1" fmla="*/ 0 h 2880000"/>
              <a:gd name="connsiteX2" fmla="*/ 6290193 w 6820386"/>
              <a:gd name="connsiteY2" fmla="*/ 2880000 h 2880000"/>
              <a:gd name="connsiteX3" fmla="*/ 530193 w 6820386"/>
              <a:gd name="connsiteY3" fmla="*/ 2880000 h 2880000"/>
              <a:gd name="connsiteX0" fmla="*/ 530193 w 6316320"/>
              <a:gd name="connsiteY0" fmla="*/ 2880000 h 3641076"/>
              <a:gd name="connsiteX1" fmla="*/ 3410193 w 6316320"/>
              <a:gd name="connsiteY1" fmla="*/ 0 h 3641076"/>
              <a:gd name="connsiteX2" fmla="*/ 6290193 w 6316320"/>
              <a:gd name="connsiteY2" fmla="*/ 2880000 h 3641076"/>
              <a:gd name="connsiteX3" fmla="*/ 530193 w 6316320"/>
              <a:gd name="connsiteY3" fmla="*/ 2880000 h 3641076"/>
              <a:gd name="connsiteX0" fmla="*/ 458460 w 6244587"/>
              <a:gd name="connsiteY0" fmla="*/ 2880000 h 3748752"/>
              <a:gd name="connsiteX1" fmla="*/ 3338460 w 6244587"/>
              <a:gd name="connsiteY1" fmla="*/ 0 h 3748752"/>
              <a:gd name="connsiteX2" fmla="*/ 6218460 w 6244587"/>
              <a:gd name="connsiteY2" fmla="*/ 2880000 h 3748752"/>
              <a:gd name="connsiteX3" fmla="*/ 458460 w 6244587"/>
              <a:gd name="connsiteY3" fmla="*/ 2880000 h 3748752"/>
              <a:gd name="connsiteX0" fmla="*/ 425937 w 6208391"/>
              <a:gd name="connsiteY0" fmla="*/ 3103110 h 3971862"/>
              <a:gd name="connsiteX1" fmla="*/ 3305937 w 6208391"/>
              <a:gd name="connsiteY1" fmla="*/ 223110 h 3971862"/>
              <a:gd name="connsiteX2" fmla="*/ 6185937 w 6208391"/>
              <a:gd name="connsiteY2" fmla="*/ 3103110 h 3971862"/>
              <a:gd name="connsiteX3" fmla="*/ 425937 w 6208391"/>
              <a:gd name="connsiteY3" fmla="*/ 3103110 h 3971862"/>
              <a:gd name="connsiteX0" fmla="*/ 490321 w 6280704"/>
              <a:gd name="connsiteY0" fmla="*/ 3066156 h 3934908"/>
              <a:gd name="connsiteX1" fmla="*/ 3370321 w 6280704"/>
              <a:gd name="connsiteY1" fmla="*/ 186156 h 3934908"/>
              <a:gd name="connsiteX2" fmla="*/ 6250321 w 6280704"/>
              <a:gd name="connsiteY2" fmla="*/ 3066156 h 3934908"/>
              <a:gd name="connsiteX3" fmla="*/ 490321 w 6280704"/>
              <a:gd name="connsiteY3" fmla="*/ 3066156 h 3934908"/>
              <a:gd name="connsiteX0" fmla="*/ 490321 w 6569793"/>
              <a:gd name="connsiteY0" fmla="*/ 3066156 h 3756413"/>
              <a:gd name="connsiteX1" fmla="*/ 3370321 w 6569793"/>
              <a:gd name="connsiteY1" fmla="*/ 186156 h 3756413"/>
              <a:gd name="connsiteX2" fmla="*/ 6250321 w 6569793"/>
              <a:gd name="connsiteY2" fmla="*/ 3066156 h 3756413"/>
              <a:gd name="connsiteX3" fmla="*/ 490321 w 6569793"/>
              <a:gd name="connsiteY3" fmla="*/ 3066156 h 3756413"/>
              <a:gd name="connsiteX0" fmla="*/ 490321 w 6623863"/>
              <a:gd name="connsiteY0" fmla="*/ 3066156 h 3219472"/>
              <a:gd name="connsiteX1" fmla="*/ 3370321 w 6623863"/>
              <a:gd name="connsiteY1" fmla="*/ 186156 h 3219472"/>
              <a:gd name="connsiteX2" fmla="*/ 6250321 w 6623863"/>
              <a:gd name="connsiteY2" fmla="*/ 3066156 h 3219472"/>
              <a:gd name="connsiteX3" fmla="*/ 490321 w 6623863"/>
              <a:gd name="connsiteY3" fmla="*/ 3066156 h 321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3863" h="3219472">
                <a:moveTo>
                  <a:pt x="490321" y="3066156"/>
                </a:moveTo>
                <a:cubicBezTo>
                  <a:pt x="-1238486" y="2625582"/>
                  <a:pt x="2058040" y="-830130"/>
                  <a:pt x="3370321" y="186156"/>
                </a:cubicBezTo>
                <a:cubicBezTo>
                  <a:pt x="4682602" y="1202442"/>
                  <a:pt x="7668927" y="3298513"/>
                  <a:pt x="6250321" y="3066156"/>
                </a:cubicBezTo>
                <a:cubicBezTo>
                  <a:pt x="4831715" y="2833799"/>
                  <a:pt x="2219128" y="3506730"/>
                  <a:pt x="490321" y="3066156"/>
                </a:cubicBezTo>
                <a:close/>
              </a:path>
            </a:pathLst>
          </a:custGeom>
          <a:pattFill prst="dkVert">
            <a:fgClr>
              <a:srgbClr val="FF66FF"/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Isosceles Triangle 2">
            <a:extLst>
              <a:ext uri="{FF2B5EF4-FFF2-40B4-BE49-F238E27FC236}">
                <a16:creationId xmlns:a16="http://schemas.microsoft.com/office/drawing/2014/main" id="{34A441F3-6377-4917-89ED-46FFB7F3D321}"/>
              </a:ext>
            </a:extLst>
          </p:cNvPr>
          <p:cNvSpPr/>
          <p:nvPr/>
        </p:nvSpPr>
        <p:spPr>
          <a:xfrm flipH="1">
            <a:off x="2121713" y="-594511"/>
            <a:ext cx="9698640" cy="6903916"/>
          </a:xfrm>
          <a:custGeom>
            <a:avLst/>
            <a:gdLst>
              <a:gd name="connsiteX0" fmla="*/ 0 w 5760000"/>
              <a:gd name="connsiteY0" fmla="*/ 2880000 h 2880000"/>
              <a:gd name="connsiteX1" fmla="*/ 2880000 w 5760000"/>
              <a:gd name="connsiteY1" fmla="*/ 0 h 2880000"/>
              <a:gd name="connsiteX2" fmla="*/ 5760000 w 5760000"/>
              <a:gd name="connsiteY2" fmla="*/ 2880000 h 2880000"/>
              <a:gd name="connsiteX3" fmla="*/ 0 w 5760000"/>
              <a:gd name="connsiteY3" fmla="*/ 2880000 h 2880000"/>
              <a:gd name="connsiteX0" fmla="*/ 62768 w 5885536"/>
              <a:gd name="connsiteY0" fmla="*/ 2880000 h 2880000"/>
              <a:gd name="connsiteX1" fmla="*/ 2942768 w 5885536"/>
              <a:gd name="connsiteY1" fmla="*/ 0 h 2880000"/>
              <a:gd name="connsiteX2" fmla="*/ 5822768 w 5885536"/>
              <a:gd name="connsiteY2" fmla="*/ 2880000 h 2880000"/>
              <a:gd name="connsiteX3" fmla="*/ 62768 w 5885536"/>
              <a:gd name="connsiteY3" fmla="*/ 2880000 h 2880000"/>
              <a:gd name="connsiteX0" fmla="*/ 62768 w 6352961"/>
              <a:gd name="connsiteY0" fmla="*/ 2880000 h 2880000"/>
              <a:gd name="connsiteX1" fmla="*/ 2942768 w 6352961"/>
              <a:gd name="connsiteY1" fmla="*/ 0 h 2880000"/>
              <a:gd name="connsiteX2" fmla="*/ 5822768 w 6352961"/>
              <a:gd name="connsiteY2" fmla="*/ 2880000 h 2880000"/>
              <a:gd name="connsiteX3" fmla="*/ 62768 w 6352961"/>
              <a:gd name="connsiteY3" fmla="*/ 2880000 h 2880000"/>
              <a:gd name="connsiteX0" fmla="*/ 530193 w 6820386"/>
              <a:gd name="connsiteY0" fmla="*/ 2880000 h 2880000"/>
              <a:gd name="connsiteX1" fmla="*/ 3410193 w 6820386"/>
              <a:gd name="connsiteY1" fmla="*/ 0 h 2880000"/>
              <a:gd name="connsiteX2" fmla="*/ 6290193 w 6820386"/>
              <a:gd name="connsiteY2" fmla="*/ 2880000 h 2880000"/>
              <a:gd name="connsiteX3" fmla="*/ 530193 w 6820386"/>
              <a:gd name="connsiteY3" fmla="*/ 2880000 h 2880000"/>
              <a:gd name="connsiteX0" fmla="*/ 530193 w 6316320"/>
              <a:gd name="connsiteY0" fmla="*/ 2880000 h 3641076"/>
              <a:gd name="connsiteX1" fmla="*/ 3410193 w 6316320"/>
              <a:gd name="connsiteY1" fmla="*/ 0 h 3641076"/>
              <a:gd name="connsiteX2" fmla="*/ 6290193 w 6316320"/>
              <a:gd name="connsiteY2" fmla="*/ 2880000 h 3641076"/>
              <a:gd name="connsiteX3" fmla="*/ 530193 w 6316320"/>
              <a:gd name="connsiteY3" fmla="*/ 2880000 h 3641076"/>
              <a:gd name="connsiteX0" fmla="*/ 458460 w 6244587"/>
              <a:gd name="connsiteY0" fmla="*/ 2880000 h 3748752"/>
              <a:gd name="connsiteX1" fmla="*/ 3338460 w 6244587"/>
              <a:gd name="connsiteY1" fmla="*/ 0 h 3748752"/>
              <a:gd name="connsiteX2" fmla="*/ 6218460 w 6244587"/>
              <a:gd name="connsiteY2" fmla="*/ 2880000 h 3748752"/>
              <a:gd name="connsiteX3" fmla="*/ 458460 w 6244587"/>
              <a:gd name="connsiteY3" fmla="*/ 2880000 h 3748752"/>
              <a:gd name="connsiteX0" fmla="*/ 425937 w 6208391"/>
              <a:gd name="connsiteY0" fmla="*/ 3103110 h 3971862"/>
              <a:gd name="connsiteX1" fmla="*/ 3305937 w 6208391"/>
              <a:gd name="connsiteY1" fmla="*/ 223110 h 3971862"/>
              <a:gd name="connsiteX2" fmla="*/ 6185937 w 6208391"/>
              <a:gd name="connsiteY2" fmla="*/ 3103110 h 3971862"/>
              <a:gd name="connsiteX3" fmla="*/ 425937 w 6208391"/>
              <a:gd name="connsiteY3" fmla="*/ 3103110 h 3971862"/>
              <a:gd name="connsiteX0" fmla="*/ 463556 w 6250316"/>
              <a:gd name="connsiteY0" fmla="*/ 3466455 h 4335207"/>
              <a:gd name="connsiteX1" fmla="*/ 3343556 w 6250316"/>
              <a:gd name="connsiteY1" fmla="*/ 586455 h 4335207"/>
              <a:gd name="connsiteX2" fmla="*/ 6223556 w 6250316"/>
              <a:gd name="connsiteY2" fmla="*/ 3466455 h 4335207"/>
              <a:gd name="connsiteX3" fmla="*/ 463556 w 6250316"/>
              <a:gd name="connsiteY3" fmla="*/ 3466455 h 4335207"/>
              <a:gd name="connsiteX0" fmla="*/ 463556 w 6380889"/>
              <a:gd name="connsiteY0" fmla="*/ 3428998 h 4146844"/>
              <a:gd name="connsiteX1" fmla="*/ 3343556 w 6380889"/>
              <a:gd name="connsiteY1" fmla="*/ 548998 h 4146844"/>
              <a:gd name="connsiteX2" fmla="*/ 6223556 w 6380889"/>
              <a:gd name="connsiteY2" fmla="*/ 3428998 h 4146844"/>
              <a:gd name="connsiteX3" fmla="*/ 463556 w 6380889"/>
              <a:gd name="connsiteY3" fmla="*/ 3428998 h 4146844"/>
              <a:gd name="connsiteX0" fmla="*/ 463556 w 7039300"/>
              <a:gd name="connsiteY0" fmla="*/ 3268871 h 3369717"/>
              <a:gd name="connsiteX1" fmla="*/ 3343556 w 7039300"/>
              <a:gd name="connsiteY1" fmla="*/ 388871 h 3369717"/>
              <a:gd name="connsiteX2" fmla="*/ 6223556 w 7039300"/>
              <a:gd name="connsiteY2" fmla="*/ 3268871 h 3369717"/>
              <a:gd name="connsiteX3" fmla="*/ 463556 w 7039300"/>
              <a:gd name="connsiteY3" fmla="*/ 3268871 h 336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9300" h="3369717">
                <a:moveTo>
                  <a:pt x="463556" y="3268871"/>
                </a:moveTo>
                <a:cubicBezTo>
                  <a:pt x="-1265251" y="2828297"/>
                  <a:pt x="2324350" y="2254993"/>
                  <a:pt x="3343556" y="388871"/>
                </a:cubicBezTo>
                <a:cubicBezTo>
                  <a:pt x="4362762" y="-1477251"/>
                  <a:pt x="8856245" y="4019731"/>
                  <a:pt x="6223556" y="3268871"/>
                </a:cubicBezTo>
                <a:cubicBezTo>
                  <a:pt x="3590867" y="2518011"/>
                  <a:pt x="2192363" y="3709445"/>
                  <a:pt x="463556" y="3268871"/>
                </a:cubicBezTo>
                <a:close/>
              </a:path>
            </a:pathLst>
          </a:custGeom>
          <a:gradFill flip="none" rotWithShape="1">
            <a:gsLst>
              <a:gs pos="0">
                <a:srgbClr val="FF99FF"/>
              </a:gs>
              <a:gs pos="100000">
                <a:srgbClr val="64ACC8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C91064-EC5C-4D95-9E43-8BEC77BCC599}"/>
              </a:ext>
            </a:extLst>
          </p:cNvPr>
          <p:cNvGrpSpPr/>
          <p:nvPr/>
        </p:nvGrpSpPr>
        <p:grpSpPr>
          <a:xfrm>
            <a:off x="0" y="1327653"/>
            <a:ext cx="12192000" cy="4202695"/>
            <a:chOff x="0" y="842132"/>
            <a:chExt cx="12192000" cy="42026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E97FF8-D14C-4266-802F-DE77236D5896}"/>
                </a:ext>
              </a:extLst>
            </p:cNvPr>
            <p:cNvSpPr txBox="1"/>
            <p:nvPr/>
          </p:nvSpPr>
          <p:spPr>
            <a:xfrm>
              <a:off x="0" y="1997839"/>
              <a:ext cx="121920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400" dirty="0">
                  <a:latin typeface="Aharoni" panose="02010803020104030203" pitchFamily="2" charset="-79"/>
                  <a:ea typeface="Microsoft JhengHei" panose="020B0604030504040204" pitchFamily="34" charset="-120"/>
                  <a:cs typeface="Aharoni" panose="02010803020104030203" pitchFamily="2" charset="-79"/>
                </a:rPr>
                <a:t>Raphael </a:t>
              </a:r>
              <a:r>
                <a:rPr lang="en-IE" sz="2400" dirty="0" err="1">
                  <a:latin typeface="Aharoni" panose="02010803020104030203" pitchFamily="2" charset="-79"/>
                  <a:ea typeface="Microsoft JhengHei" panose="020B0604030504040204" pitchFamily="34" charset="-120"/>
                  <a:cs typeface="Aharoni" panose="02010803020104030203" pitchFamily="2" charset="-79"/>
                </a:rPr>
                <a:t>Salaja</a:t>
              </a:r>
              <a:endParaRPr lang="en-IE" sz="2400" dirty="0">
                <a:latin typeface="Aharoni" panose="02010803020104030203" pitchFamily="2" charset="-79"/>
                <a:ea typeface="Microsoft JhengHei" panose="020B0604030504040204" pitchFamily="34" charset="-120"/>
                <a:cs typeface="Aharoni" panose="02010803020104030203" pitchFamily="2" charset="-79"/>
              </a:endParaRPr>
            </a:p>
            <a:p>
              <a:pPr algn="ctr"/>
              <a:r>
                <a:rPr lang="en-IE" sz="2400" dirty="0">
                  <a:latin typeface="Aharoni" panose="02010803020104030203" pitchFamily="2" charset="-79"/>
                  <a:ea typeface="Microsoft JhengHei" panose="020B0604030504040204" pitchFamily="34" charset="-120"/>
                  <a:cs typeface="Aharoni" panose="02010803020104030203" pitchFamily="2" charset="-79"/>
                </a:rPr>
                <a:t>A00269349</a:t>
              </a:r>
            </a:p>
            <a:p>
              <a:pPr algn="ctr"/>
              <a:r>
                <a:rPr lang="en-IE" sz="2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Caylum</a:t>
              </a:r>
              <a:r>
                <a:rPr lang="en-IE" sz="2400" dirty="0">
                  <a:latin typeface="Aharoni" panose="02010803020104030203" pitchFamily="2" charset="-79"/>
                  <a:cs typeface="Aharoni" panose="02010803020104030203" pitchFamily="2" charset="-79"/>
                </a:rPr>
                <a:t> McMahon </a:t>
              </a:r>
            </a:p>
            <a:p>
              <a:pPr algn="ctr"/>
              <a:r>
                <a:rPr lang="en-IE" sz="2400" dirty="0">
                  <a:latin typeface="Aharoni" panose="02010803020104030203" pitchFamily="2" charset="-79"/>
                  <a:cs typeface="Aharoni" panose="02010803020104030203" pitchFamily="2" charset="-79"/>
                </a:rPr>
                <a:t>A00269988</a:t>
              </a:r>
            </a:p>
            <a:p>
              <a:pPr algn="ctr"/>
              <a:r>
                <a:rPr lang="en-IE" sz="2400" dirty="0">
                  <a:latin typeface="Aharoni" panose="02010803020104030203" pitchFamily="2" charset="-79"/>
                  <a:cs typeface="Aharoni" panose="02010803020104030203" pitchFamily="2" charset="-79"/>
                </a:rPr>
                <a:t>Conor O’Dowd</a:t>
              </a:r>
            </a:p>
            <a:p>
              <a:pPr algn="ctr"/>
              <a:r>
                <a:rPr lang="en-IE" sz="2400" dirty="0">
                  <a:latin typeface="Aharoni" panose="02010803020104030203" pitchFamily="2" charset="-79"/>
                  <a:cs typeface="Aharoni" panose="02010803020104030203" pitchFamily="2" charset="-79"/>
                </a:rPr>
                <a:t>A00272464</a:t>
              </a:r>
            </a:p>
            <a:p>
              <a:pPr algn="ctr"/>
              <a:r>
                <a:rPr lang="en-IE" sz="2400" dirty="0">
                  <a:latin typeface="Aharoni" panose="02010803020104030203" pitchFamily="2" charset="-79"/>
                  <a:cs typeface="Aharoni" panose="02010803020104030203" pitchFamily="2" charset="-79"/>
                </a:rPr>
                <a:t>Christopher </a:t>
              </a:r>
              <a:r>
                <a:rPr lang="en-IE" sz="2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Presinal</a:t>
              </a:r>
              <a:r>
                <a:rPr lang="en-IE" sz="2400" dirty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IE" sz="2400" dirty="0">
                  <a:latin typeface="Aharoni" panose="02010803020104030203" pitchFamily="2" charset="-79"/>
                  <a:cs typeface="Aharoni" panose="02010803020104030203" pitchFamily="2" charset="-79"/>
                </a:rPr>
                <a:t>A00271482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208B4F-9BB9-4D76-88B4-E1EAB759626C}"/>
                </a:ext>
              </a:extLst>
            </p:cNvPr>
            <p:cNvSpPr txBox="1"/>
            <p:nvPr/>
          </p:nvSpPr>
          <p:spPr>
            <a:xfrm>
              <a:off x="0" y="842132"/>
              <a:ext cx="1219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ea typeface="Microsoft JhengHei" panose="020B0604030504040204" pitchFamily="34" charset="-120"/>
                  <a:cs typeface="Aharoni" panose="02010803020104030203" pitchFamily="2" charset="-79"/>
                </a:rPr>
                <a:t>Agile </a:t>
              </a:r>
              <a:r>
                <a:rPr lang="en-IE" sz="5400" dirty="0" err="1">
                  <a:latin typeface="Aharoni" panose="02010803020104030203" pitchFamily="2" charset="-79"/>
                  <a:ea typeface="Microsoft JhengHei" panose="020B0604030504040204" pitchFamily="34" charset="-120"/>
                  <a:cs typeface="Aharoni" panose="02010803020104030203" pitchFamily="2" charset="-79"/>
                </a:rPr>
                <a:t>Methodolgies</a:t>
              </a:r>
              <a:endParaRPr lang="en-IE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7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0924 0.15741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78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0924 0.1574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78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0924 0.15741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787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0924 0.15741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787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0924 0.15741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787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1487 0.27847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5" y="139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27656 -0.12314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9" grpId="0" animBg="1"/>
      <p:bldP spid="3" grpId="0" animBg="1"/>
      <p:bldP spid="23" grpId="0" animBg="1"/>
      <p:bldP spid="12" grpId="0" animBg="1"/>
      <p:bldP spid="37" grpId="0" animBg="1"/>
      <p:bldP spid="8" grpId="0" animBg="1"/>
      <p:bldP spid="32" grpId="0" animBg="1"/>
      <p:bldP spid="3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E97DC57-BF5D-4410-9C11-9378F4F02ECD}"/>
              </a:ext>
            </a:extLst>
          </p:cNvPr>
          <p:cNvSpPr/>
          <p:nvPr/>
        </p:nvSpPr>
        <p:spPr>
          <a:xfrm flipV="1">
            <a:off x="-1905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65C3DA-4F2C-4A5A-B8C7-B443ED5474A4}"/>
              </a:ext>
            </a:extLst>
          </p:cNvPr>
          <p:cNvGrpSpPr/>
          <p:nvPr/>
        </p:nvGrpSpPr>
        <p:grpSpPr>
          <a:xfrm>
            <a:off x="1975811" y="0"/>
            <a:ext cx="7630778" cy="1301650"/>
            <a:chOff x="3322069" y="292099"/>
            <a:chExt cx="5522596" cy="19506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289EA6F-AFA8-4416-8E35-F205C843F14B}"/>
                </a:ext>
              </a:extLst>
            </p:cNvPr>
            <p:cNvGrpSpPr/>
            <p:nvPr/>
          </p:nvGrpSpPr>
          <p:grpSpPr>
            <a:xfrm>
              <a:off x="3322069" y="292099"/>
              <a:ext cx="5522596" cy="1950689"/>
              <a:chOff x="3318259" y="292099"/>
              <a:chExt cx="5522596" cy="195068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D280C62-416C-41F8-8785-43967DCBC67F}"/>
                  </a:ext>
                </a:extLst>
              </p:cNvPr>
              <p:cNvSpPr/>
              <p:nvPr/>
            </p:nvSpPr>
            <p:spPr>
              <a:xfrm>
                <a:off x="3318259" y="292099"/>
                <a:ext cx="5522596" cy="1950689"/>
              </a:xfrm>
              <a:prstGeom prst="roundRect">
                <a:avLst/>
              </a:prstGeom>
              <a:solidFill>
                <a:srgbClr val="46E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7" name="Rectangle: Rounded Corners 85">
                <a:extLst>
                  <a:ext uri="{FF2B5EF4-FFF2-40B4-BE49-F238E27FC236}">
                    <a16:creationId xmlns:a16="http://schemas.microsoft.com/office/drawing/2014/main" id="{0280A4F5-98E7-4B60-AC9E-DFE0463CF483}"/>
                  </a:ext>
                </a:extLst>
              </p:cNvPr>
              <p:cNvSpPr/>
              <p:nvPr/>
            </p:nvSpPr>
            <p:spPr>
              <a:xfrm>
                <a:off x="5101574" y="733130"/>
                <a:ext cx="3645532" cy="1498141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  <a:gd name="connsiteX0" fmla="*/ 0 w 3645532"/>
                  <a:gd name="connsiteY0" fmla="*/ 378435 h 1498141"/>
                  <a:gd name="connsiteX1" fmla="*/ 3054811 w 3645532"/>
                  <a:gd name="connsiteY1" fmla="*/ 154489 h 1498141"/>
                  <a:gd name="connsiteX2" fmla="*/ 3054811 w 3645532"/>
                  <a:gd name="connsiteY2" fmla="*/ 1498141 h 1498141"/>
                  <a:gd name="connsiteX3" fmla="*/ 223946 w 3645532"/>
                  <a:gd name="connsiteY3" fmla="*/ 1498141 h 1498141"/>
                  <a:gd name="connsiteX4" fmla="*/ 0 w 3645532"/>
                  <a:gd name="connsiteY4" fmla="*/ 1274195 h 1498141"/>
                  <a:gd name="connsiteX5" fmla="*/ 0 w 3645532"/>
                  <a:gd name="connsiteY5" fmla="*/ 378435 h 1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532" h="1498141">
                    <a:moveTo>
                      <a:pt x="0" y="378435"/>
                    </a:moveTo>
                    <a:cubicBezTo>
                      <a:pt x="509135" y="191817"/>
                      <a:pt x="2003090" y="840091"/>
                      <a:pt x="3054811" y="154489"/>
                    </a:cubicBezTo>
                    <a:cubicBezTo>
                      <a:pt x="4106532" y="-531113"/>
                      <a:pt x="3526622" y="1274199"/>
                      <a:pt x="3054811" y="1498141"/>
                    </a:cubicBezTo>
                    <a:lnTo>
                      <a:pt x="223946" y="1498141"/>
                    </a:lnTo>
                    <a:cubicBezTo>
                      <a:pt x="100264" y="1498141"/>
                      <a:pt x="0" y="1397877"/>
                      <a:pt x="0" y="1274195"/>
                    </a:cubicBezTo>
                    <a:lnTo>
                      <a:pt x="0" y="378435"/>
                    </a:lnTo>
                    <a:close/>
                  </a:path>
                </a:pathLst>
              </a:custGeom>
              <a:solidFill>
                <a:srgbClr val="1ABC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0CEB25-F3A7-4D4B-8412-AE06FA0E09B8}"/>
                  </a:ext>
                </a:extLst>
              </p:cNvPr>
              <p:cNvSpPr/>
              <p:nvPr/>
            </p:nvSpPr>
            <p:spPr>
              <a:xfrm>
                <a:off x="3320164" y="535245"/>
                <a:ext cx="3752322" cy="1688525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9942" h="1688525">
                    <a:moveTo>
                      <a:pt x="0" y="568819"/>
                    </a:moveTo>
                    <a:cubicBezTo>
                      <a:pt x="509135" y="382201"/>
                      <a:pt x="1737180" y="-465809"/>
                      <a:pt x="3054811" y="344873"/>
                    </a:cubicBezTo>
                    <a:cubicBezTo>
                      <a:pt x="4372442" y="1155555"/>
                      <a:pt x="3526622" y="1464583"/>
                      <a:pt x="3054811" y="1688525"/>
                    </a:cubicBezTo>
                    <a:lnTo>
                      <a:pt x="223946" y="1688525"/>
                    </a:lnTo>
                    <a:cubicBezTo>
                      <a:pt x="100264" y="1688525"/>
                      <a:pt x="0" y="1588261"/>
                      <a:pt x="0" y="1464579"/>
                    </a:cubicBezTo>
                    <a:lnTo>
                      <a:pt x="0" y="568819"/>
                    </a:lnTo>
                    <a:close/>
                  </a:path>
                </a:pathLst>
              </a:custGeom>
              <a:solidFill>
                <a:srgbClr val="1DD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36D076-537A-4366-9B5B-C2F4FCA34AF2}"/>
                </a:ext>
              </a:extLst>
            </p:cNvPr>
            <p:cNvSpPr txBox="1"/>
            <p:nvPr/>
          </p:nvSpPr>
          <p:spPr>
            <a:xfrm>
              <a:off x="3322069" y="629400"/>
              <a:ext cx="5522596" cy="138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Testable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984C-35EA-4E25-961A-75C83BDD1CBD}"/>
              </a:ext>
            </a:extLst>
          </p:cNvPr>
          <p:cNvGraphicFramePr>
            <a:graphicFrameLocks noGrp="1"/>
          </p:cNvGraphicFramePr>
          <p:nvPr/>
        </p:nvGraphicFramePr>
        <p:xfrm>
          <a:off x="74295" y="1620767"/>
          <a:ext cx="1874321" cy="500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321">
                  <a:extLst>
                    <a:ext uri="{9D8B030D-6E8A-4147-A177-3AD203B41FA5}">
                      <a16:colId xmlns:a16="http://schemas.microsoft.com/office/drawing/2014/main" val="1431578454"/>
                    </a:ext>
                  </a:extLst>
                </a:gridCol>
              </a:tblGrid>
              <a:tr h="50003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IE" sz="20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824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D29F8-883C-47AB-8259-D269F37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" y="2637402"/>
            <a:ext cx="11736705" cy="308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E97DC57-BF5D-4410-9C11-9378F4F02ECD}"/>
              </a:ext>
            </a:extLst>
          </p:cNvPr>
          <p:cNvSpPr/>
          <p:nvPr/>
        </p:nvSpPr>
        <p:spPr>
          <a:xfrm flipV="1">
            <a:off x="-1905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65C3DA-4F2C-4A5A-B8C7-B443ED5474A4}"/>
              </a:ext>
            </a:extLst>
          </p:cNvPr>
          <p:cNvGrpSpPr/>
          <p:nvPr/>
        </p:nvGrpSpPr>
        <p:grpSpPr>
          <a:xfrm>
            <a:off x="1975811" y="0"/>
            <a:ext cx="7630778" cy="1301650"/>
            <a:chOff x="3322069" y="292099"/>
            <a:chExt cx="5522596" cy="19506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289EA6F-AFA8-4416-8E35-F205C843F14B}"/>
                </a:ext>
              </a:extLst>
            </p:cNvPr>
            <p:cNvGrpSpPr/>
            <p:nvPr/>
          </p:nvGrpSpPr>
          <p:grpSpPr>
            <a:xfrm>
              <a:off x="3322069" y="292099"/>
              <a:ext cx="5522596" cy="1950689"/>
              <a:chOff x="3318259" y="292099"/>
              <a:chExt cx="5522596" cy="195068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D280C62-416C-41F8-8785-43967DCBC67F}"/>
                  </a:ext>
                </a:extLst>
              </p:cNvPr>
              <p:cNvSpPr/>
              <p:nvPr/>
            </p:nvSpPr>
            <p:spPr>
              <a:xfrm>
                <a:off x="3318259" y="292099"/>
                <a:ext cx="5522596" cy="1950689"/>
              </a:xfrm>
              <a:prstGeom prst="roundRect">
                <a:avLst/>
              </a:prstGeom>
              <a:solidFill>
                <a:srgbClr val="46E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7" name="Rectangle: Rounded Corners 85">
                <a:extLst>
                  <a:ext uri="{FF2B5EF4-FFF2-40B4-BE49-F238E27FC236}">
                    <a16:creationId xmlns:a16="http://schemas.microsoft.com/office/drawing/2014/main" id="{0280A4F5-98E7-4B60-AC9E-DFE0463CF483}"/>
                  </a:ext>
                </a:extLst>
              </p:cNvPr>
              <p:cNvSpPr/>
              <p:nvPr/>
            </p:nvSpPr>
            <p:spPr>
              <a:xfrm>
                <a:off x="5101574" y="733130"/>
                <a:ext cx="3645532" cy="1498141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  <a:gd name="connsiteX0" fmla="*/ 0 w 3645532"/>
                  <a:gd name="connsiteY0" fmla="*/ 378435 h 1498141"/>
                  <a:gd name="connsiteX1" fmla="*/ 3054811 w 3645532"/>
                  <a:gd name="connsiteY1" fmla="*/ 154489 h 1498141"/>
                  <a:gd name="connsiteX2" fmla="*/ 3054811 w 3645532"/>
                  <a:gd name="connsiteY2" fmla="*/ 1498141 h 1498141"/>
                  <a:gd name="connsiteX3" fmla="*/ 223946 w 3645532"/>
                  <a:gd name="connsiteY3" fmla="*/ 1498141 h 1498141"/>
                  <a:gd name="connsiteX4" fmla="*/ 0 w 3645532"/>
                  <a:gd name="connsiteY4" fmla="*/ 1274195 h 1498141"/>
                  <a:gd name="connsiteX5" fmla="*/ 0 w 3645532"/>
                  <a:gd name="connsiteY5" fmla="*/ 378435 h 1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532" h="1498141">
                    <a:moveTo>
                      <a:pt x="0" y="378435"/>
                    </a:moveTo>
                    <a:cubicBezTo>
                      <a:pt x="509135" y="191817"/>
                      <a:pt x="2003090" y="840091"/>
                      <a:pt x="3054811" y="154489"/>
                    </a:cubicBezTo>
                    <a:cubicBezTo>
                      <a:pt x="4106532" y="-531113"/>
                      <a:pt x="3526622" y="1274199"/>
                      <a:pt x="3054811" y="1498141"/>
                    </a:cubicBezTo>
                    <a:lnTo>
                      <a:pt x="223946" y="1498141"/>
                    </a:lnTo>
                    <a:cubicBezTo>
                      <a:pt x="100264" y="1498141"/>
                      <a:pt x="0" y="1397877"/>
                      <a:pt x="0" y="1274195"/>
                    </a:cubicBezTo>
                    <a:lnTo>
                      <a:pt x="0" y="378435"/>
                    </a:lnTo>
                    <a:close/>
                  </a:path>
                </a:pathLst>
              </a:custGeom>
              <a:solidFill>
                <a:srgbClr val="1ABC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0CEB25-F3A7-4D4B-8412-AE06FA0E09B8}"/>
                  </a:ext>
                </a:extLst>
              </p:cNvPr>
              <p:cNvSpPr/>
              <p:nvPr/>
            </p:nvSpPr>
            <p:spPr>
              <a:xfrm>
                <a:off x="3320164" y="535245"/>
                <a:ext cx="3752322" cy="1688525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9942" h="1688525">
                    <a:moveTo>
                      <a:pt x="0" y="568819"/>
                    </a:moveTo>
                    <a:cubicBezTo>
                      <a:pt x="509135" y="382201"/>
                      <a:pt x="1737180" y="-465809"/>
                      <a:pt x="3054811" y="344873"/>
                    </a:cubicBezTo>
                    <a:cubicBezTo>
                      <a:pt x="4372442" y="1155555"/>
                      <a:pt x="3526622" y="1464583"/>
                      <a:pt x="3054811" y="1688525"/>
                    </a:cubicBezTo>
                    <a:lnTo>
                      <a:pt x="223946" y="1688525"/>
                    </a:lnTo>
                    <a:cubicBezTo>
                      <a:pt x="100264" y="1688525"/>
                      <a:pt x="0" y="1588261"/>
                      <a:pt x="0" y="1464579"/>
                    </a:cubicBezTo>
                    <a:lnTo>
                      <a:pt x="0" y="568819"/>
                    </a:lnTo>
                    <a:close/>
                  </a:path>
                </a:pathLst>
              </a:custGeom>
              <a:solidFill>
                <a:srgbClr val="1DD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36D076-537A-4366-9B5B-C2F4FCA34AF2}"/>
                </a:ext>
              </a:extLst>
            </p:cNvPr>
            <p:cNvSpPr txBox="1"/>
            <p:nvPr/>
          </p:nvSpPr>
          <p:spPr>
            <a:xfrm>
              <a:off x="3322069" y="629400"/>
              <a:ext cx="5522596" cy="138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The Player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984C-35EA-4E25-961A-75C83BDD1CBD}"/>
              </a:ext>
            </a:extLst>
          </p:cNvPr>
          <p:cNvGraphicFramePr>
            <a:graphicFrameLocks noGrp="1"/>
          </p:cNvGraphicFramePr>
          <p:nvPr/>
        </p:nvGraphicFramePr>
        <p:xfrm>
          <a:off x="74295" y="1620767"/>
          <a:ext cx="1874321" cy="500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321">
                  <a:extLst>
                    <a:ext uri="{9D8B030D-6E8A-4147-A177-3AD203B41FA5}">
                      <a16:colId xmlns:a16="http://schemas.microsoft.com/office/drawing/2014/main" val="1431578454"/>
                    </a:ext>
                  </a:extLst>
                </a:gridCol>
              </a:tblGrid>
              <a:tr h="50003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IE" sz="20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824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D29F8-883C-47AB-8259-D269F37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" y="1746426"/>
            <a:ext cx="11736705" cy="48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E97DC57-BF5D-4410-9C11-9378F4F02ECD}"/>
              </a:ext>
            </a:extLst>
          </p:cNvPr>
          <p:cNvSpPr/>
          <p:nvPr/>
        </p:nvSpPr>
        <p:spPr>
          <a:xfrm flipV="1">
            <a:off x="-1905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65C3DA-4F2C-4A5A-B8C7-B443ED5474A4}"/>
              </a:ext>
            </a:extLst>
          </p:cNvPr>
          <p:cNvGrpSpPr/>
          <p:nvPr/>
        </p:nvGrpSpPr>
        <p:grpSpPr>
          <a:xfrm>
            <a:off x="1975811" y="0"/>
            <a:ext cx="7630778" cy="1301650"/>
            <a:chOff x="3322069" y="292099"/>
            <a:chExt cx="5522596" cy="19506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289EA6F-AFA8-4416-8E35-F205C843F14B}"/>
                </a:ext>
              </a:extLst>
            </p:cNvPr>
            <p:cNvGrpSpPr/>
            <p:nvPr/>
          </p:nvGrpSpPr>
          <p:grpSpPr>
            <a:xfrm>
              <a:off x="3322069" y="292099"/>
              <a:ext cx="5522596" cy="1950689"/>
              <a:chOff x="3318259" y="292099"/>
              <a:chExt cx="5522596" cy="195068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D280C62-416C-41F8-8785-43967DCBC67F}"/>
                  </a:ext>
                </a:extLst>
              </p:cNvPr>
              <p:cNvSpPr/>
              <p:nvPr/>
            </p:nvSpPr>
            <p:spPr>
              <a:xfrm>
                <a:off x="3318259" y="292099"/>
                <a:ext cx="5522596" cy="1950689"/>
              </a:xfrm>
              <a:prstGeom prst="roundRect">
                <a:avLst/>
              </a:prstGeom>
              <a:solidFill>
                <a:srgbClr val="46E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7" name="Rectangle: Rounded Corners 85">
                <a:extLst>
                  <a:ext uri="{FF2B5EF4-FFF2-40B4-BE49-F238E27FC236}">
                    <a16:creationId xmlns:a16="http://schemas.microsoft.com/office/drawing/2014/main" id="{0280A4F5-98E7-4B60-AC9E-DFE0463CF483}"/>
                  </a:ext>
                </a:extLst>
              </p:cNvPr>
              <p:cNvSpPr/>
              <p:nvPr/>
            </p:nvSpPr>
            <p:spPr>
              <a:xfrm>
                <a:off x="5101574" y="733130"/>
                <a:ext cx="3645532" cy="1498141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  <a:gd name="connsiteX0" fmla="*/ 0 w 3645532"/>
                  <a:gd name="connsiteY0" fmla="*/ 378435 h 1498141"/>
                  <a:gd name="connsiteX1" fmla="*/ 3054811 w 3645532"/>
                  <a:gd name="connsiteY1" fmla="*/ 154489 h 1498141"/>
                  <a:gd name="connsiteX2" fmla="*/ 3054811 w 3645532"/>
                  <a:gd name="connsiteY2" fmla="*/ 1498141 h 1498141"/>
                  <a:gd name="connsiteX3" fmla="*/ 223946 w 3645532"/>
                  <a:gd name="connsiteY3" fmla="*/ 1498141 h 1498141"/>
                  <a:gd name="connsiteX4" fmla="*/ 0 w 3645532"/>
                  <a:gd name="connsiteY4" fmla="*/ 1274195 h 1498141"/>
                  <a:gd name="connsiteX5" fmla="*/ 0 w 3645532"/>
                  <a:gd name="connsiteY5" fmla="*/ 378435 h 1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532" h="1498141">
                    <a:moveTo>
                      <a:pt x="0" y="378435"/>
                    </a:moveTo>
                    <a:cubicBezTo>
                      <a:pt x="509135" y="191817"/>
                      <a:pt x="2003090" y="840091"/>
                      <a:pt x="3054811" y="154489"/>
                    </a:cubicBezTo>
                    <a:cubicBezTo>
                      <a:pt x="4106532" y="-531113"/>
                      <a:pt x="3526622" y="1274199"/>
                      <a:pt x="3054811" y="1498141"/>
                    </a:cubicBezTo>
                    <a:lnTo>
                      <a:pt x="223946" y="1498141"/>
                    </a:lnTo>
                    <a:cubicBezTo>
                      <a:pt x="100264" y="1498141"/>
                      <a:pt x="0" y="1397877"/>
                      <a:pt x="0" y="1274195"/>
                    </a:cubicBezTo>
                    <a:lnTo>
                      <a:pt x="0" y="378435"/>
                    </a:lnTo>
                    <a:close/>
                  </a:path>
                </a:pathLst>
              </a:custGeom>
              <a:solidFill>
                <a:srgbClr val="1ABC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0CEB25-F3A7-4D4B-8412-AE06FA0E09B8}"/>
                  </a:ext>
                </a:extLst>
              </p:cNvPr>
              <p:cNvSpPr/>
              <p:nvPr/>
            </p:nvSpPr>
            <p:spPr>
              <a:xfrm>
                <a:off x="3320164" y="535245"/>
                <a:ext cx="3752322" cy="1688525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9942" h="1688525">
                    <a:moveTo>
                      <a:pt x="0" y="568819"/>
                    </a:moveTo>
                    <a:cubicBezTo>
                      <a:pt x="509135" y="382201"/>
                      <a:pt x="1737180" y="-465809"/>
                      <a:pt x="3054811" y="344873"/>
                    </a:cubicBezTo>
                    <a:cubicBezTo>
                      <a:pt x="4372442" y="1155555"/>
                      <a:pt x="3526622" y="1464583"/>
                      <a:pt x="3054811" y="1688525"/>
                    </a:cubicBezTo>
                    <a:lnTo>
                      <a:pt x="223946" y="1688525"/>
                    </a:lnTo>
                    <a:cubicBezTo>
                      <a:pt x="100264" y="1688525"/>
                      <a:pt x="0" y="1588261"/>
                      <a:pt x="0" y="1464579"/>
                    </a:cubicBezTo>
                    <a:lnTo>
                      <a:pt x="0" y="568819"/>
                    </a:lnTo>
                    <a:close/>
                  </a:path>
                </a:pathLst>
              </a:custGeom>
              <a:solidFill>
                <a:srgbClr val="1DD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36D076-537A-4366-9B5B-C2F4FCA34AF2}"/>
                </a:ext>
              </a:extLst>
            </p:cNvPr>
            <p:cNvSpPr txBox="1"/>
            <p:nvPr/>
          </p:nvSpPr>
          <p:spPr>
            <a:xfrm>
              <a:off x="3322069" y="629400"/>
              <a:ext cx="5522596" cy="138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Who, What, Why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984C-35EA-4E25-961A-75C83BDD1CBD}"/>
              </a:ext>
            </a:extLst>
          </p:cNvPr>
          <p:cNvGraphicFramePr>
            <a:graphicFrameLocks noGrp="1"/>
          </p:cNvGraphicFramePr>
          <p:nvPr/>
        </p:nvGraphicFramePr>
        <p:xfrm>
          <a:off x="74295" y="1620767"/>
          <a:ext cx="1874321" cy="500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321">
                  <a:extLst>
                    <a:ext uri="{9D8B030D-6E8A-4147-A177-3AD203B41FA5}">
                      <a16:colId xmlns:a16="http://schemas.microsoft.com/office/drawing/2014/main" val="1431578454"/>
                    </a:ext>
                  </a:extLst>
                </a:gridCol>
              </a:tblGrid>
              <a:tr h="50003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IE" sz="20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824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D29F8-883C-47AB-8259-D269F37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11" y="1514033"/>
            <a:ext cx="7606893" cy="53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3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E97DC57-BF5D-4410-9C11-9378F4F02ECD}"/>
              </a:ext>
            </a:extLst>
          </p:cNvPr>
          <p:cNvSpPr/>
          <p:nvPr/>
        </p:nvSpPr>
        <p:spPr>
          <a:xfrm flipV="1">
            <a:off x="-1905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65C3DA-4F2C-4A5A-B8C7-B443ED5474A4}"/>
              </a:ext>
            </a:extLst>
          </p:cNvPr>
          <p:cNvGrpSpPr/>
          <p:nvPr/>
        </p:nvGrpSpPr>
        <p:grpSpPr>
          <a:xfrm>
            <a:off x="1975811" y="0"/>
            <a:ext cx="7630778" cy="1301650"/>
            <a:chOff x="3322069" y="292099"/>
            <a:chExt cx="5522596" cy="19506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289EA6F-AFA8-4416-8E35-F205C843F14B}"/>
                </a:ext>
              </a:extLst>
            </p:cNvPr>
            <p:cNvGrpSpPr/>
            <p:nvPr/>
          </p:nvGrpSpPr>
          <p:grpSpPr>
            <a:xfrm>
              <a:off x="3322069" y="292099"/>
              <a:ext cx="5522596" cy="1950689"/>
              <a:chOff x="3318259" y="292099"/>
              <a:chExt cx="5522596" cy="195068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D280C62-416C-41F8-8785-43967DCBC67F}"/>
                  </a:ext>
                </a:extLst>
              </p:cNvPr>
              <p:cNvSpPr/>
              <p:nvPr/>
            </p:nvSpPr>
            <p:spPr>
              <a:xfrm>
                <a:off x="3318259" y="292099"/>
                <a:ext cx="5522596" cy="1950689"/>
              </a:xfrm>
              <a:prstGeom prst="roundRect">
                <a:avLst/>
              </a:prstGeom>
              <a:solidFill>
                <a:srgbClr val="46E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7" name="Rectangle: Rounded Corners 85">
                <a:extLst>
                  <a:ext uri="{FF2B5EF4-FFF2-40B4-BE49-F238E27FC236}">
                    <a16:creationId xmlns:a16="http://schemas.microsoft.com/office/drawing/2014/main" id="{0280A4F5-98E7-4B60-AC9E-DFE0463CF483}"/>
                  </a:ext>
                </a:extLst>
              </p:cNvPr>
              <p:cNvSpPr/>
              <p:nvPr/>
            </p:nvSpPr>
            <p:spPr>
              <a:xfrm>
                <a:off x="5101574" y="733130"/>
                <a:ext cx="3645532" cy="1498141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  <a:gd name="connsiteX0" fmla="*/ 0 w 3645532"/>
                  <a:gd name="connsiteY0" fmla="*/ 378435 h 1498141"/>
                  <a:gd name="connsiteX1" fmla="*/ 3054811 w 3645532"/>
                  <a:gd name="connsiteY1" fmla="*/ 154489 h 1498141"/>
                  <a:gd name="connsiteX2" fmla="*/ 3054811 w 3645532"/>
                  <a:gd name="connsiteY2" fmla="*/ 1498141 h 1498141"/>
                  <a:gd name="connsiteX3" fmla="*/ 223946 w 3645532"/>
                  <a:gd name="connsiteY3" fmla="*/ 1498141 h 1498141"/>
                  <a:gd name="connsiteX4" fmla="*/ 0 w 3645532"/>
                  <a:gd name="connsiteY4" fmla="*/ 1274195 h 1498141"/>
                  <a:gd name="connsiteX5" fmla="*/ 0 w 3645532"/>
                  <a:gd name="connsiteY5" fmla="*/ 378435 h 1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532" h="1498141">
                    <a:moveTo>
                      <a:pt x="0" y="378435"/>
                    </a:moveTo>
                    <a:cubicBezTo>
                      <a:pt x="509135" y="191817"/>
                      <a:pt x="2003090" y="840091"/>
                      <a:pt x="3054811" y="154489"/>
                    </a:cubicBezTo>
                    <a:cubicBezTo>
                      <a:pt x="4106532" y="-531113"/>
                      <a:pt x="3526622" y="1274199"/>
                      <a:pt x="3054811" y="1498141"/>
                    </a:cubicBezTo>
                    <a:lnTo>
                      <a:pt x="223946" y="1498141"/>
                    </a:lnTo>
                    <a:cubicBezTo>
                      <a:pt x="100264" y="1498141"/>
                      <a:pt x="0" y="1397877"/>
                      <a:pt x="0" y="1274195"/>
                    </a:cubicBezTo>
                    <a:lnTo>
                      <a:pt x="0" y="378435"/>
                    </a:lnTo>
                    <a:close/>
                  </a:path>
                </a:pathLst>
              </a:custGeom>
              <a:solidFill>
                <a:srgbClr val="1ABC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0CEB25-F3A7-4D4B-8412-AE06FA0E09B8}"/>
                  </a:ext>
                </a:extLst>
              </p:cNvPr>
              <p:cNvSpPr/>
              <p:nvPr/>
            </p:nvSpPr>
            <p:spPr>
              <a:xfrm>
                <a:off x="3320164" y="535245"/>
                <a:ext cx="3752322" cy="1688525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9942" h="1688525">
                    <a:moveTo>
                      <a:pt x="0" y="568819"/>
                    </a:moveTo>
                    <a:cubicBezTo>
                      <a:pt x="509135" y="382201"/>
                      <a:pt x="1737180" y="-465809"/>
                      <a:pt x="3054811" y="344873"/>
                    </a:cubicBezTo>
                    <a:cubicBezTo>
                      <a:pt x="4372442" y="1155555"/>
                      <a:pt x="3526622" y="1464583"/>
                      <a:pt x="3054811" y="1688525"/>
                    </a:cubicBezTo>
                    <a:lnTo>
                      <a:pt x="223946" y="1688525"/>
                    </a:lnTo>
                    <a:cubicBezTo>
                      <a:pt x="100264" y="1688525"/>
                      <a:pt x="0" y="1588261"/>
                      <a:pt x="0" y="1464579"/>
                    </a:cubicBezTo>
                    <a:lnTo>
                      <a:pt x="0" y="568819"/>
                    </a:lnTo>
                    <a:close/>
                  </a:path>
                </a:pathLst>
              </a:custGeom>
              <a:solidFill>
                <a:srgbClr val="1DD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36D076-537A-4366-9B5B-C2F4FCA34AF2}"/>
                </a:ext>
              </a:extLst>
            </p:cNvPr>
            <p:cNvSpPr txBox="1"/>
            <p:nvPr/>
          </p:nvSpPr>
          <p:spPr>
            <a:xfrm>
              <a:off x="3322069" y="629400"/>
              <a:ext cx="5522596" cy="138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Enemies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984C-35EA-4E25-961A-75C83BDD1CBD}"/>
              </a:ext>
            </a:extLst>
          </p:cNvPr>
          <p:cNvGraphicFramePr>
            <a:graphicFrameLocks noGrp="1"/>
          </p:cNvGraphicFramePr>
          <p:nvPr/>
        </p:nvGraphicFramePr>
        <p:xfrm>
          <a:off x="74295" y="1620767"/>
          <a:ext cx="1874321" cy="500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321">
                  <a:extLst>
                    <a:ext uri="{9D8B030D-6E8A-4147-A177-3AD203B41FA5}">
                      <a16:colId xmlns:a16="http://schemas.microsoft.com/office/drawing/2014/main" val="1431578454"/>
                    </a:ext>
                  </a:extLst>
                </a:gridCol>
              </a:tblGrid>
              <a:tr h="50003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IE" sz="20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824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D29F8-883C-47AB-8259-D269F37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" y="2785110"/>
            <a:ext cx="11736705" cy="2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5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E97DC57-BF5D-4410-9C11-9378F4F02ECD}"/>
              </a:ext>
            </a:extLst>
          </p:cNvPr>
          <p:cNvSpPr/>
          <p:nvPr/>
        </p:nvSpPr>
        <p:spPr>
          <a:xfrm flipV="1">
            <a:off x="-1905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65C3DA-4F2C-4A5A-B8C7-B443ED5474A4}"/>
              </a:ext>
            </a:extLst>
          </p:cNvPr>
          <p:cNvGrpSpPr/>
          <p:nvPr/>
        </p:nvGrpSpPr>
        <p:grpSpPr>
          <a:xfrm>
            <a:off x="1975811" y="0"/>
            <a:ext cx="7630778" cy="1301650"/>
            <a:chOff x="3322069" y="292099"/>
            <a:chExt cx="5522596" cy="19506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289EA6F-AFA8-4416-8E35-F205C843F14B}"/>
                </a:ext>
              </a:extLst>
            </p:cNvPr>
            <p:cNvGrpSpPr/>
            <p:nvPr/>
          </p:nvGrpSpPr>
          <p:grpSpPr>
            <a:xfrm>
              <a:off x="3322069" y="292099"/>
              <a:ext cx="5522596" cy="1950689"/>
              <a:chOff x="3318259" y="292099"/>
              <a:chExt cx="5522596" cy="195068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D280C62-416C-41F8-8785-43967DCBC67F}"/>
                  </a:ext>
                </a:extLst>
              </p:cNvPr>
              <p:cNvSpPr/>
              <p:nvPr/>
            </p:nvSpPr>
            <p:spPr>
              <a:xfrm>
                <a:off x="3318259" y="292099"/>
                <a:ext cx="5522596" cy="1950689"/>
              </a:xfrm>
              <a:prstGeom prst="roundRect">
                <a:avLst/>
              </a:prstGeom>
              <a:solidFill>
                <a:srgbClr val="46E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7" name="Rectangle: Rounded Corners 85">
                <a:extLst>
                  <a:ext uri="{FF2B5EF4-FFF2-40B4-BE49-F238E27FC236}">
                    <a16:creationId xmlns:a16="http://schemas.microsoft.com/office/drawing/2014/main" id="{0280A4F5-98E7-4B60-AC9E-DFE0463CF483}"/>
                  </a:ext>
                </a:extLst>
              </p:cNvPr>
              <p:cNvSpPr/>
              <p:nvPr/>
            </p:nvSpPr>
            <p:spPr>
              <a:xfrm>
                <a:off x="5101574" y="733130"/>
                <a:ext cx="3645532" cy="1498141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  <a:gd name="connsiteX0" fmla="*/ 0 w 3645532"/>
                  <a:gd name="connsiteY0" fmla="*/ 378435 h 1498141"/>
                  <a:gd name="connsiteX1" fmla="*/ 3054811 w 3645532"/>
                  <a:gd name="connsiteY1" fmla="*/ 154489 h 1498141"/>
                  <a:gd name="connsiteX2" fmla="*/ 3054811 w 3645532"/>
                  <a:gd name="connsiteY2" fmla="*/ 1498141 h 1498141"/>
                  <a:gd name="connsiteX3" fmla="*/ 223946 w 3645532"/>
                  <a:gd name="connsiteY3" fmla="*/ 1498141 h 1498141"/>
                  <a:gd name="connsiteX4" fmla="*/ 0 w 3645532"/>
                  <a:gd name="connsiteY4" fmla="*/ 1274195 h 1498141"/>
                  <a:gd name="connsiteX5" fmla="*/ 0 w 3645532"/>
                  <a:gd name="connsiteY5" fmla="*/ 378435 h 1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532" h="1498141">
                    <a:moveTo>
                      <a:pt x="0" y="378435"/>
                    </a:moveTo>
                    <a:cubicBezTo>
                      <a:pt x="509135" y="191817"/>
                      <a:pt x="2003090" y="840091"/>
                      <a:pt x="3054811" y="154489"/>
                    </a:cubicBezTo>
                    <a:cubicBezTo>
                      <a:pt x="4106532" y="-531113"/>
                      <a:pt x="3526622" y="1274199"/>
                      <a:pt x="3054811" y="1498141"/>
                    </a:cubicBezTo>
                    <a:lnTo>
                      <a:pt x="223946" y="1498141"/>
                    </a:lnTo>
                    <a:cubicBezTo>
                      <a:pt x="100264" y="1498141"/>
                      <a:pt x="0" y="1397877"/>
                      <a:pt x="0" y="1274195"/>
                    </a:cubicBezTo>
                    <a:lnTo>
                      <a:pt x="0" y="378435"/>
                    </a:lnTo>
                    <a:close/>
                  </a:path>
                </a:pathLst>
              </a:custGeom>
              <a:solidFill>
                <a:srgbClr val="1ABC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0CEB25-F3A7-4D4B-8412-AE06FA0E09B8}"/>
                  </a:ext>
                </a:extLst>
              </p:cNvPr>
              <p:cNvSpPr/>
              <p:nvPr/>
            </p:nvSpPr>
            <p:spPr>
              <a:xfrm>
                <a:off x="3320164" y="535245"/>
                <a:ext cx="3752322" cy="1688525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9942" h="1688525">
                    <a:moveTo>
                      <a:pt x="0" y="568819"/>
                    </a:moveTo>
                    <a:cubicBezTo>
                      <a:pt x="509135" y="382201"/>
                      <a:pt x="1737180" y="-465809"/>
                      <a:pt x="3054811" y="344873"/>
                    </a:cubicBezTo>
                    <a:cubicBezTo>
                      <a:pt x="4372442" y="1155555"/>
                      <a:pt x="3526622" y="1464583"/>
                      <a:pt x="3054811" y="1688525"/>
                    </a:cubicBezTo>
                    <a:lnTo>
                      <a:pt x="223946" y="1688525"/>
                    </a:lnTo>
                    <a:cubicBezTo>
                      <a:pt x="100264" y="1688525"/>
                      <a:pt x="0" y="1588261"/>
                      <a:pt x="0" y="1464579"/>
                    </a:cubicBezTo>
                    <a:lnTo>
                      <a:pt x="0" y="568819"/>
                    </a:lnTo>
                    <a:close/>
                  </a:path>
                </a:pathLst>
              </a:custGeom>
              <a:solidFill>
                <a:srgbClr val="1DD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36D076-537A-4366-9B5B-C2F4FCA34AF2}"/>
                </a:ext>
              </a:extLst>
            </p:cNvPr>
            <p:cNvSpPr txBox="1"/>
            <p:nvPr/>
          </p:nvSpPr>
          <p:spPr>
            <a:xfrm>
              <a:off x="3322069" y="629400"/>
              <a:ext cx="5522596" cy="138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Independent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984C-35EA-4E25-961A-75C83BDD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56967"/>
              </p:ext>
            </p:extLst>
          </p:nvPr>
        </p:nvGraphicFramePr>
        <p:xfrm>
          <a:off x="74295" y="1620767"/>
          <a:ext cx="1874321" cy="500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321">
                  <a:extLst>
                    <a:ext uri="{9D8B030D-6E8A-4147-A177-3AD203B41FA5}">
                      <a16:colId xmlns:a16="http://schemas.microsoft.com/office/drawing/2014/main" val="1431578454"/>
                    </a:ext>
                  </a:extLst>
                </a:gridCol>
              </a:tblGrid>
              <a:tr h="50003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IE" sz="20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824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D29F8-883C-47AB-8259-D269F37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" y="1510167"/>
            <a:ext cx="11736705" cy="53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8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E97DC57-BF5D-4410-9C11-9378F4F02ECD}"/>
              </a:ext>
            </a:extLst>
          </p:cNvPr>
          <p:cNvSpPr/>
          <p:nvPr/>
        </p:nvSpPr>
        <p:spPr>
          <a:xfrm flipV="1">
            <a:off x="-1905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65C3DA-4F2C-4A5A-B8C7-B443ED5474A4}"/>
              </a:ext>
            </a:extLst>
          </p:cNvPr>
          <p:cNvGrpSpPr/>
          <p:nvPr/>
        </p:nvGrpSpPr>
        <p:grpSpPr>
          <a:xfrm>
            <a:off x="1975811" y="0"/>
            <a:ext cx="7630778" cy="1301650"/>
            <a:chOff x="3322069" y="292099"/>
            <a:chExt cx="5522596" cy="19506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289EA6F-AFA8-4416-8E35-F205C843F14B}"/>
                </a:ext>
              </a:extLst>
            </p:cNvPr>
            <p:cNvGrpSpPr/>
            <p:nvPr/>
          </p:nvGrpSpPr>
          <p:grpSpPr>
            <a:xfrm>
              <a:off x="3322069" y="292099"/>
              <a:ext cx="5522596" cy="1950689"/>
              <a:chOff x="3318259" y="292099"/>
              <a:chExt cx="5522596" cy="195068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D280C62-416C-41F8-8785-43967DCBC67F}"/>
                  </a:ext>
                </a:extLst>
              </p:cNvPr>
              <p:cNvSpPr/>
              <p:nvPr/>
            </p:nvSpPr>
            <p:spPr>
              <a:xfrm>
                <a:off x="3318259" y="292099"/>
                <a:ext cx="5522596" cy="1950689"/>
              </a:xfrm>
              <a:prstGeom prst="roundRect">
                <a:avLst/>
              </a:prstGeom>
              <a:solidFill>
                <a:srgbClr val="46E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7" name="Rectangle: Rounded Corners 85">
                <a:extLst>
                  <a:ext uri="{FF2B5EF4-FFF2-40B4-BE49-F238E27FC236}">
                    <a16:creationId xmlns:a16="http://schemas.microsoft.com/office/drawing/2014/main" id="{0280A4F5-98E7-4B60-AC9E-DFE0463CF483}"/>
                  </a:ext>
                </a:extLst>
              </p:cNvPr>
              <p:cNvSpPr/>
              <p:nvPr/>
            </p:nvSpPr>
            <p:spPr>
              <a:xfrm>
                <a:off x="5101574" y="733130"/>
                <a:ext cx="3645532" cy="1498141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  <a:gd name="connsiteX0" fmla="*/ 0 w 3645532"/>
                  <a:gd name="connsiteY0" fmla="*/ 378435 h 1498141"/>
                  <a:gd name="connsiteX1" fmla="*/ 3054811 w 3645532"/>
                  <a:gd name="connsiteY1" fmla="*/ 154489 h 1498141"/>
                  <a:gd name="connsiteX2" fmla="*/ 3054811 w 3645532"/>
                  <a:gd name="connsiteY2" fmla="*/ 1498141 h 1498141"/>
                  <a:gd name="connsiteX3" fmla="*/ 223946 w 3645532"/>
                  <a:gd name="connsiteY3" fmla="*/ 1498141 h 1498141"/>
                  <a:gd name="connsiteX4" fmla="*/ 0 w 3645532"/>
                  <a:gd name="connsiteY4" fmla="*/ 1274195 h 1498141"/>
                  <a:gd name="connsiteX5" fmla="*/ 0 w 3645532"/>
                  <a:gd name="connsiteY5" fmla="*/ 378435 h 1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532" h="1498141">
                    <a:moveTo>
                      <a:pt x="0" y="378435"/>
                    </a:moveTo>
                    <a:cubicBezTo>
                      <a:pt x="509135" y="191817"/>
                      <a:pt x="2003090" y="840091"/>
                      <a:pt x="3054811" y="154489"/>
                    </a:cubicBezTo>
                    <a:cubicBezTo>
                      <a:pt x="4106532" y="-531113"/>
                      <a:pt x="3526622" y="1274199"/>
                      <a:pt x="3054811" y="1498141"/>
                    </a:cubicBezTo>
                    <a:lnTo>
                      <a:pt x="223946" y="1498141"/>
                    </a:lnTo>
                    <a:cubicBezTo>
                      <a:pt x="100264" y="1498141"/>
                      <a:pt x="0" y="1397877"/>
                      <a:pt x="0" y="1274195"/>
                    </a:cubicBezTo>
                    <a:lnTo>
                      <a:pt x="0" y="378435"/>
                    </a:lnTo>
                    <a:close/>
                  </a:path>
                </a:pathLst>
              </a:custGeom>
              <a:solidFill>
                <a:srgbClr val="1ABC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0CEB25-F3A7-4D4B-8412-AE06FA0E09B8}"/>
                  </a:ext>
                </a:extLst>
              </p:cNvPr>
              <p:cNvSpPr/>
              <p:nvPr/>
            </p:nvSpPr>
            <p:spPr>
              <a:xfrm>
                <a:off x="3320164" y="535245"/>
                <a:ext cx="3752322" cy="1688525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9942" h="1688525">
                    <a:moveTo>
                      <a:pt x="0" y="568819"/>
                    </a:moveTo>
                    <a:cubicBezTo>
                      <a:pt x="509135" y="382201"/>
                      <a:pt x="1737180" y="-465809"/>
                      <a:pt x="3054811" y="344873"/>
                    </a:cubicBezTo>
                    <a:cubicBezTo>
                      <a:pt x="4372442" y="1155555"/>
                      <a:pt x="3526622" y="1464583"/>
                      <a:pt x="3054811" y="1688525"/>
                    </a:cubicBezTo>
                    <a:lnTo>
                      <a:pt x="223946" y="1688525"/>
                    </a:lnTo>
                    <a:cubicBezTo>
                      <a:pt x="100264" y="1688525"/>
                      <a:pt x="0" y="1588261"/>
                      <a:pt x="0" y="1464579"/>
                    </a:cubicBezTo>
                    <a:lnTo>
                      <a:pt x="0" y="568819"/>
                    </a:lnTo>
                    <a:close/>
                  </a:path>
                </a:pathLst>
              </a:custGeom>
              <a:solidFill>
                <a:srgbClr val="1DD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36D076-537A-4366-9B5B-C2F4FCA34AF2}"/>
                </a:ext>
              </a:extLst>
            </p:cNvPr>
            <p:cNvSpPr txBox="1"/>
            <p:nvPr/>
          </p:nvSpPr>
          <p:spPr>
            <a:xfrm>
              <a:off x="3322069" y="629400"/>
              <a:ext cx="5522596" cy="138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Scoring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984C-35EA-4E25-961A-75C83BDD1CBD}"/>
              </a:ext>
            </a:extLst>
          </p:cNvPr>
          <p:cNvGraphicFramePr>
            <a:graphicFrameLocks noGrp="1"/>
          </p:cNvGraphicFramePr>
          <p:nvPr/>
        </p:nvGraphicFramePr>
        <p:xfrm>
          <a:off x="74295" y="1620767"/>
          <a:ext cx="1874321" cy="500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321">
                  <a:extLst>
                    <a:ext uri="{9D8B030D-6E8A-4147-A177-3AD203B41FA5}">
                      <a16:colId xmlns:a16="http://schemas.microsoft.com/office/drawing/2014/main" val="1431578454"/>
                    </a:ext>
                  </a:extLst>
                </a:gridCol>
              </a:tblGrid>
              <a:tr h="50003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IE" sz="20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824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D29F8-883C-47AB-8259-D269F37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" y="1715436"/>
            <a:ext cx="11736705" cy="49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E97DC57-BF5D-4410-9C11-9378F4F02ECD}"/>
              </a:ext>
            </a:extLst>
          </p:cNvPr>
          <p:cNvSpPr/>
          <p:nvPr/>
        </p:nvSpPr>
        <p:spPr>
          <a:xfrm flipV="1">
            <a:off x="-1905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65C3DA-4F2C-4A5A-B8C7-B443ED5474A4}"/>
              </a:ext>
            </a:extLst>
          </p:cNvPr>
          <p:cNvGrpSpPr/>
          <p:nvPr/>
        </p:nvGrpSpPr>
        <p:grpSpPr>
          <a:xfrm>
            <a:off x="1975811" y="0"/>
            <a:ext cx="7630778" cy="1301650"/>
            <a:chOff x="3322069" y="292099"/>
            <a:chExt cx="5522596" cy="19506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289EA6F-AFA8-4416-8E35-F205C843F14B}"/>
                </a:ext>
              </a:extLst>
            </p:cNvPr>
            <p:cNvGrpSpPr/>
            <p:nvPr/>
          </p:nvGrpSpPr>
          <p:grpSpPr>
            <a:xfrm>
              <a:off x="3322069" y="292099"/>
              <a:ext cx="5522596" cy="1950689"/>
              <a:chOff x="3318259" y="292099"/>
              <a:chExt cx="5522596" cy="195068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D280C62-416C-41F8-8785-43967DCBC67F}"/>
                  </a:ext>
                </a:extLst>
              </p:cNvPr>
              <p:cNvSpPr/>
              <p:nvPr/>
            </p:nvSpPr>
            <p:spPr>
              <a:xfrm>
                <a:off x="3318259" y="292099"/>
                <a:ext cx="5522596" cy="1950689"/>
              </a:xfrm>
              <a:prstGeom prst="roundRect">
                <a:avLst/>
              </a:prstGeom>
              <a:solidFill>
                <a:srgbClr val="46E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7" name="Rectangle: Rounded Corners 85">
                <a:extLst>
                  <a:ext uri="{FF2B5EF4-FFF2-40B4-BE49-F238E27FC236}">
                    <a16:creationId xmlns:a16="http://schemas.microsoft.com/office/drawing/2014/main" id="{0280A4F5-98E7-4B60-AC9E-DFE0463CF483}"/>
                  </a:ext>
                </a:extLst>
              </p:cNvPr>
              <p:cNvSpPr/>
              <p:nvPr/>
            </p:nvSpPr>
            <p:spPr>
              <a:xfrm>
                <a:off x="5101574" y="733130"/>
                <a:ext cx="3645532" cy="1498141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  <a:gd name="connsiteX0" fmla="*/ 0 w 3645532"/>
                  <a:gd name="connsiteY0" fmla="*/ 378435 h 1498141"/>
                  <a:gd name="connsiteX1" fmla="*/ 3054811 w 3645532"/>
                  <a:gd name="connsiteY1" fmla="*/ 154489 h 1498141"/>
                  <a:gd name="connsiteX2" fmla="*/ 3054811 w 3645532"/>
                  <a:gd name="connsiteY2" fmla="*/ 1498141 h 1498141"/>
                  <a:gd name="connsiteX3" fmla="*/ 223946 w 3645532"/>
                  <a:gd name="connsiteY3" fmla="*/ 1498141 h 1498141"/>
                  <a:gd name="connsiteX4" fmla="*/ 0 w 3645532"/>
                  <a:gd name="connsiteY4" fmla="*/ 1274195 h 1498141"/>
                  <a:gd name="connsiteX5" fmla="*/ 0 w 3645532"/>
                  <a:gd name="connsiteY5" fmla="*/ 378435 h 1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532" h="1498141">
                    <a:moveTo>
                      <a:pt x="0" y="378435"/>
                    </a:moveTo>
                    <a:cubicBezTo>
                      <a:pt x="509135" y="191817"/>
                      <a:pt x="2003090" y="840091"/>
                      <a:pt x="3054811" y="154489"/>
                    </a:cubicBezTo>
                    <a:cubicBezTo>
                      <a:pt x="4106532" y="-531113"/>
                      <a:pt x="3526622" y="1274199"/>
                      <a:pt x="3054811" y="1498141"/>
                    </a:cubicBezTo>
                    <a:lnTo>
                      <a:pt x="223946" y="1498141"/>
                    </a:lnTo>
                    <a:cubicBezTo>
                      <a:pt x="100264" y="1498141"/>
                      <a:pt x="0" y="1397877"/>
                      <a:pt x="0" y="1274195"/>
                    </a:cubicBezTo>
                    <a:lnTo>
                      <a:pt x="0" y="378435"/>
                    </a:lnTo>
                    <a:close/>
                  </a:path>
                </a:pathLst>
              </a:custGeom>
              <a:solidFill>
                <a:srgbClr val="1ABC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0CEB25-F3A7-4D4B-8412-AE06FA0E09B8}"/>
                  </a:ext>
                </a:extLst>
              </p:cNvPr>
              <p:cNvSpPr/>
              <p:nvPr/>
            </p:nvSpPr>
            <p:spPr>
              <a:xfrm>
                <a:off x="3320164" y="535245"/>
                <a:ext cx="3752322" cy="1688525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9942" h="1688525">
                    <a:moveTo>
                      <a:pt x="0" y="568819"/>
                    </a:moveTo>
                    <a:cubicBezTo>
                      <a:pt x="509135" y="382201"/>
                      <a:pt x="1737180" y="-465809"/>
                      <a:pt x="3054811" y="344873"/>
                    </a:cubicBezTo>
                    <a:cubicBezTo>
                      <a:pt x="4372442" y="1155555"/>
                      <a:pt x="3526622" y="1464583"/>
                      <a:pt x="3054811" y="1688525"/>
                    </a:cubicBezTo>
                    <a:lnTo>
                      <a:pt x="223946" y="1688525"/>
                    </a:lnTo>
                    <a:cubicBezTo>
                      <a:pt x="100264" y="1688525"/>
                      <a:pt x="0" y="1588261"/>
                      <a:pt x="0" y="1464579"/>
                    </a:cubicBezTo>
                    <a:lnTo>
                      <a:pt x="0" y="568819"/>
                    </a:lnTo>
                    <a:close/>
                  </a:path>
                </a:pathLst>
              </a:custGeom>
              <a:solidFill>
                <a:srgbClr val="1DD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36D076-537A-4366-9B5B-C2F4FCA34AF2}"/>
                </a:ext>
              </a:extLst>
            </p:cNvPr>
            <p:cNvSpPr txBox="1"/>
            <p:nvPr/>
          </p:nvSpPr>
          <p:spPr>
            <a:xfrm>
              <a:off x="3322069" y="629400"/>
              <a:ext cx="5522596" cy="138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Negotiable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984C-35EA-4E25-961A-75C83BDD1CBD}"/>
              </a:ext>
            </a:extLst>
          </p:cNvPr>
          <p:cNvGraphicFramePr>
            <a:graphicFrameLocks noGrp="1"/>
          </p:cNvGraphicFramePr>
          <p:nvPr/>
        </p:nvGraphicFramePr>
        <p:xfrm>
          <a:off x="74295" y="1620767"/>
          <a:ext cx="1874321" cy="500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321">
                  <a:extLst>
                    <a:ext uri="{9D8B030D-6E8A-4147-A177-3AD203B41FA5}">
                      <a16:colId xmlns:a16="http://schemas.microsoft.com/office/drawing/2014/main" val="1431578454"/>
                    </a:ext>
                  </a:extLst>
                </a:gridCol>
              </a:tblGrid>
              <a:tr h="50003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IE" sz="20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824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D29F8-883C-47AB-8259-D269F37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" y="1904100"/>
            <a:ext cx="11736705" cy="45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8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E97DC57-BF5D-4410-9C11-9378F4F02ECD}"/>
              </a:ext>
            </a:extLst>
          </p:cNvPr>
          <p:cNvSpPr/>
          <p:nvPr/>
        </p:nvSpPr>
        <p:spPr>
          <a:xfrm flipV="1">
            <a:off x="-1905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65C3DA-4F2C-4A5A-B8C7-B443ED5474A4}"/>
              </a:ext>
            </a:extLst>
          </p:cNvPr>
          <p:cNvGrpSpPr/>
          <p:nvPr/>
        </p:nvGrpSpPr>
        <p:grpSpPr>
          <a:xfrm>
            <a:off x="1975811" y="0"/>
            <a:ext cx="7630778" cy="1301650"/>
            <a:chOff x="3322069" y="292099"/>
            <a:chExt cx="5522596" cy="19506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289EA6F-AFA8-4416-8E35-F205C843F14B}"/>
                </a:ext>
              </a:extLst>
            </p:cNvPr>
            <p:cNvGrpSpPr/>
            <p:nvPr/>
          </p:nvGrpSpPr>
          <p:grpSpPr>
            <a:xfrm>
              <a:off x="3322069" y="292099"/>
              <a:ext cx="5522596" cy="1950689"/>
              <a:chOff x="3318259" y="292099"/>
              <a:chExt cx="5522596" cy="195068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D280C62-416C-41F8-8785-43967DCBC67F}"/>
                  </a:ext>
                </a:extLst>
              </p:cNvPr>
              <p:cNvSpPr/>
              <p:nvPr/>
            </p:nvSpPr>
            <p:spPr>
              <a:xfrm>
                <a:off x="3318259" y="292099"/>
                <a:ext cx="5522596" cy="1950689"/>
              </a:xfrm>
              <a:prstGeom prst="roundRect">
                <a:avLst/>
              </a:prstGeom>
              <a:solidFill>
                <a:srgbClr val="46E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7" name="Rectangle: Rounded Corners 85">
                <a:extLst>
                  <a:ext uri="{FF2B5EF4-FFF2-40B4-BE49-F238E27FC236}">
                    <a16:creationId xmlns:a16="http://schemas.microsoft.com/office/drawing/2014/main" id="{0280A4F5-98E7-4B60-AC9E-DFE0463CF483}"/>
                  </a:ext>
                </a:extLst>
              </p:cNvPr>
              <p:cNvSpPr/>
              <p:nvPr/>
            </p:nvSpPr>
            <p:spPr>
              <a:xfrm>
                <a:off x="5101574" y="733130"/>
                <a:ext cx="3645532" cy="1498141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  <a:gd name="connsiteX0" fmla="*/ 0 w 3645532"/>
                  <a:gd name="connsiteY0" fmla="*/ 378435 h 1498141"/>
                  <a:gd name="connsiteX1" fmla="*/ 3054811 w 3645532"/>
                  <a:gd name="connsiteY1" fmla="*/ 154489 h 1498141"/>
                  <a:gd name="connsiteX2" fmla="*/ 3054811 w 3645532"/>
                  <a:gd name="connsiteY2" fmla="*/ 1498141 h 1498141"/>
                  <a:gd name="connsiteX3" fmla="*/ 223946 w 3645532"/>
                  <a:gd name="connsiteY3" fmla="*/ 1498141 h 1498141"/>
                  <a:gd name="connsiteX4" fmla="*/ 0 w 3645532"/>
                  <a:gd name="connsiteY4" fmla="*/ 1274195 h 1498141"/>
                  <a:gd name="connsiteX5" fmla="*/ 0 w 3645532"/>
                  <a:gd name="connsiteY5" fmla="*/ 378435 h 1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532" h="1498141">
                    <a:moveTo>
                      <a:pt x="0" y="378435"/>
                    </a:moveTo>
                    <a:cubicBezTo>
                      <a:pt x="509135" y="191817"/>
                      <a:pt x="2003090" y="840091"/>
                      <a:pt x="3054811" y="154489"/>
                    </a:cubicBezTo>
                    <a:cubicBezTo>
                      <a:pt x="4106532" y="-531113"/>
                      <a:pt x="3526622" y="1274199"/>
                      <a:pt x="3054811" y="1498141"/>
                    </a:cubicBezTo>
                    <a:lnTo>
                      <a:pt x="223946" y="1498141"/>
                    </a:lnTo>
                    <a:cubicBezTo>
                      <a:pt x="100264" y="1498141"/>
                      <a:pt x="0" y="1397877"/>
                      <a:pt x="0" y="1274195"/>
                    </a:cubicBezTo>
                    <a:lnTo>
                      <a:pt x="0" y="378435"/>
                    </a:lnTo>
                    <a:close/>
                  </a:path>
                </a:pathLst>
              </a:custGeom>
              <a:solidFill>
                <a:srgbClr val="1ABC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0CEB25-F3A7-4D4B-8412-AE06FA0E09B8}"/>
                  </a:ext>
                </a:extLst>
              </p:cNvPr>
              <p:cNvSpPr/>
              <p:nvPr/>
            </p:nvSpPr>
            <p:spPr>
              <a:xfrm>
                <a:off x="3320164" y="535245"/>
                <a:ext cx="3752322" cy="1688525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9942" h="1688525">
                    <a:moveTo>
                      <a:pt x="0" y="568819"/>
                    </a:moveTo>
                    <a:cubicBezTo>
                      <a:pt x="509135" y="382201"/>
                      <a:pt x="1737180" y="-465809"/>
                      <a:pt x="3054811" y="344873"/>
                    </a:cubicBezTo>
                    <a:cubicBezTo>
                      <a:pt x="4372442" y="1155555"/>
                      <a:pt x="3526622" y="1464583"/>
                      <a:pt x="3054811" y="1688525"/>
                    </a:cubicBezTo>
                    <a:lnTo>
                      <a:pt x="223946" y="1688525"/>
                    </a:lnTo>
                    <a:cubicBezTo>
                      <a:pt x="100264" y="1688525"/>
                      <a:pt x="0" y="1588261"/>
                      <a:pt x="0" y="1464579"/>
                    </a:cubicBezTo>
                    <a:lnTo>
                      <a:pt x="0" y="568819"/>
                    </a:lnTo>
                    <a:close/>
                  </a:path>
                </a:pathLst>
              </a:custGeom>
              <a:solidFill>
                <a:srgbClr val="1DD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36D076-537A-4366-9B5B-C2F4FCA34AF2}"/>
                </a:ext>
              </a:extLst>
            </p:cNvPr>
            <p:cNvSpPr txBox="1"/>
            <p:nvPr/>
          </p:nvSpPr>
          <p:spPr>
            <a:xfrm>
              <a:off x="3322069" y="629400"/>
              <a:ext cx="5522596" cy="138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Story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984C-35EA-4E25-961A-75C83BDD1CBD}"/>
              </a:ext>
            </a:extLst>
          </p:cNvPr>
          <p:cNvGraphicFramePr>
            <a:graphicFrameLocks noGrp="1"/>
          </p:cNvGraphicFramePr>
          <p:nvPr/>
        </p:nvGraphicFramePr>
        <p:xfrm>
          <a:off x="74295" y="1620767"/>
          <a:ext cx="1874321" cy="500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321">
                  <a:extLst>
                    <a:ext uri="{9D8B030D-6E8A-4147-A177-3AD203B41FA5}">
                      <a16:colId xmlns:a16="http://schemas.microsoft.com/office/drawing/2014/main" val="1431578454"/>
                    </a:ext>
                  </a:extLst>
                </a:gridCol>
              </a:tblGrid>
              <a:tr h="50003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IE" sz="20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824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D29F8-883C-47AB-8259-D269F37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" y="2930262"/>
            <a:ext cx="11736705" cy="24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7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E97DC57-BF5D-4410-9C11-9378F4F02ECD}"/>
              </a:ext>
            </a:extLst>
          </p:cNvPr>
          <p:cNvSpPr/>
          <p:nvPr/>
        </p:nvSpPr>
        <p:spPr>
          <a:xfrm flipV="1">
            <a:off x="-1905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65C3DA-4F2C-4A5A-B8C7-B443ED5474A4}"/>
              </a:ext>
            </a:extLst>
          </p:cNvPr>
          <p:cNvGrpSpPr/>
          <p:nvPr/>
        </p:nvGrpSpPr>
        <p:grpSpPr>
          <a:xfrm>
            <a:off x="1975811" y="0"/>
            <a:ext cx="7630778" cy="1301650"/>
            <a:chOff x="3322069" y="292099"/>
            <a:chExt cx="5522596" cy="19506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289EA6F-AFA8-4416-8E35-F205C843F14B}"/>
                </a:ext>
              </a:extLst>
            </p:cNvPr>
            <p:cNvGrpSpPr/>
            <p:nvPr/>
          </p:nvGrpSpPr>
          <p:grpSpPr>
            <a:xfrm>
              <a:off x="3322069" y="292099"/>
              <a:ext cx="5522596" cy="1950689"/>
              <a:chOff x="3318259" y="292099"/>
              <a:chExt cx="5522596" cy="195068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D280C62-416C-41F8-8785-43967DCBC67F}"/>
                  </a:ext>
                </a:extLst>
              </p:cNvPr>
              <p:cNvSpPr/>
              <p:nvPr/>
            </p:nvSpPr>
            <p:spPr>
              <a:xfrm>
                <a:off x="3318259" y="292099"/>
                <a:ext cx="5522596" cy="1950689"/>
              </a:xfrm>
              <a:prstGeom prst="roundRect">
                <a:avLst/>
              </a:prstGeom>
              <a:solidFill>
                <a:srgbClr val="46E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7" name="Rectangle: Rounded Corners 85">
                <a:extLst>
                  <a:ext uri="{FF2B5EF4-FFF2-40B4-BE49-F238E27FC236}">
                    <a16:creationId xmlns:a16="http://schemas.microsoft.com/office/drawing/2014/main" id="{0280A4F5-98E7-4B60-AC9E-DFE0463CF483}"/>
                  </a:ext>
                </a:extLst>
              </p:cNvPr>
              <p:cNvSpPr/>
              <p:nvPr/>
            </p:nvSpPr>
            <p:spPr>
              <a:xfrm>
                <a:off x="5101574" y="733130"/>
                <a:ext cx="3645532" cy="1498141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  <a:gd name="connsiteX0" fmla="*/ 0 w 3645532"/>
                  <a:gd name="connsiteY0" fmla="*/ 378435 h 1498141"/>
                  <a:gd name="connsiteX1" fmla="*/ 3054811 w 3645532"/>
                  <a:gd name="connsiteY1" fmla="*/ 154489 h 1498141"/>
                  <a:gd name="connsiteX2" fmla="*/ 3054811 w 3645532"/>
                  <a:gd name="connsiteY2" fmla="*/ 1498141 h 1498141"/>
                  <a:gd name="connsiteX3" fmla="*/ 223946 w 3645532"/>
                  <a:gd name="connsiteY3" fmla="*/ 1498141 h 1498141"/>
                  <a:gd name="connsiteX4" fmla="*/ 0 w 3645532"/>
                  <a:gd name="connsiteY4" fmla="*/ 1274195 h 1498141"/>
                  <a:gd name="connsiteX5" fmla="*/ 0 w 3645532"/>
                  <a:gd name="connsiteY5" fmla="*/ 378435 h 1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532" h="1498141">
                    <a:moveTo>
                      <a:pt x="0" y="378435"/>
                    </a:moveTo>
                    <a:cubicBezTo>
                      <a:pt x="509135" y="191817"/>
                      <a:pt x="2003090" y="840091"/>
                      <a:pt x="3054811" y="154489"/>
                    </a:cubicBezTo>
                    <a:cubicBezTo>
                      <a:pt x="4106532" y="-531113"/>
                      <a:pt x="3526622" y="1274199"/>
                      <a:pt x="3054811" y="1498141"/>
                    </a:cubicBezTo>
                    <a:lnTo>
                      <a:pt x="223946" y="1498141"/>
                    </a:lnTo>
                    <a:cubicBezTo>
                      <a:pt x="100264" y="1498141"/>
                      <a:pt x="0" y="1397877"/>
                      <a:pt x="0" y="1274195"/>
                    </a:cubicBezTo>
                    <a:lnTo>
                      <a:pt x="0" y="378435"/>
                    </a:lnTo>
                    <a:close/>
                  </a:path>
                </a:pathLst>
              </a:custGeom>
              <a:solidFill>
                <a:srgbClr val="1ABC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0CEB25-F3A7-4D4B-8412-AE06FA0E09B8}"/>
                  </a:ext>
                </a:extLst>
              </p:cNvPr>
              <p:cNvSpPr/>
              <p:nvPr/>
            </p:nvSpPr>
            <p:spPr>
              <a:xfrm>
                <a:off x="3320164" y="535245"/>
                <a:ext cx="3752322" cy="1688525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9942" h="1688525">
                    <a:moveTo>
                      <a:pt x="0" y="568819"/>
                    </a:moveTo>
                    <a:cubicBezTo>
                      <a:pt x="509135" y="382201"/>
                      <a:pt x="1737180" y="-465809"/>
                      <a:pt x="3054811" y="344873"/>
                    </a:cubicBezTo>
                    <a:cubicBezTo>
                      <a:pt x="4372442" y="1155555"/>
                      <a:pt x="3526622" y="1464583"/>
                      <a:pt x="3054811" y="1688525"/>
                    </a:cubicBezTo>
                    <a:lnTo>
                      <a:pt x="223946" y="1688525"/>
                    </a:lnTo>
                    <a:cubicBezTo>
                      <a:pt x="100264" y="1688525"/>
                      <a:pt x="0" y="1588261"/>
                      <a:pt x="0" y="1464579"/>
                    </a:cubicBezTo>
                    <a:lnTo>
                      <a:pt x="0" y="568819"/>
                    </a:lnTo>
                    <a:close/>
                  </a:path>
                </a:pathLst>
              </a:custGeom>
              <a:solidFill>
                <a:srgbClr val="1DD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36D076-537A-4366-9B5B-C2F4FCA34AF2}"/>
                </a:ext>
              </a:extLst>
            </p:cNvPr>
            <p:cNvSpPr txBox="1"/>
            <p:nvPr/>
          </p:nvSpPr>
          <p:spPr>
            <a:xfrm>
              <a:off x="3322069" y="629400"/>
              <a:ext cx="5522596" cy="138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Valuable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984C-35EA-4E25-961A-75C83BDD1CBD}"/>
              </a:ext>
            </a:extLst>
          </p:cNvPr>
          <p:cNvGraphicFramePr>
            <a:graphicFrameLocks noGrp="1"/>
          </p:cNvGraphicFramePr>
          <p:nvPr/>
        </p:nvGraphicFramePr>
        <p:xfrm>
          <a:off x="74295" y="1620767"/>
          <a:ext cx="1874321" cy="500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321">
                  <a:extLst>
                    <a:ext uri="{9D8B030D-6E8A-4147-A177-3AD203B41FA5}">
                      <a16:colId xmlns:a16="http://schemas.microsoft.com/office/drawing/2014/main" val="1431578454"/>
                    </a:ext>
                  </a:extLst>
                </a:gridCol>
              </a:tblGrid>
              <a:tr h="50003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IE" sz="20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824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D29F8-883C-47AB-8259-D269F37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" y="1738931"/>
            <a:ext cx="11736705" cy="48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E97DC57-BF5D-4410-9C11-9378F4F02ECD}"/>
              </a:ext>
            </a:extLst>
          </p:cNvPr>
          <p:cNvSpPr/>
          <p:nvPr/>
        </p:nvSpPr>
        <p:spPr>
          <a:xfrm flipV="1">
            <a:off x="-1905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65C3DA-4F2C-4A5A-B8C7-B443ED5474A4}"/>
              </a:ext>
            </a:extLst>
          </p:cNvPr>
          <p:cNvGrpSpPr/>
          <p:nvPr/>
        </p:nvGrpSpPr>
        <p:grpSpPr>
          <a:xfrm>
            <a:off x="1975811" y="0"/>
            <a:ext cx="7630778" cy="1301650"/>
            <a:chOff x="3322069" y="292099"/>
            <a:chExt cx="5522596" cy="19506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289EA6F-AFA8-4416-8E35-F205C843F14B}"/>
                </a:ext>
              </a:extLst>
            </p:cNvPr>
            <p:cNvGrpSpPr/>
            <p:nvPr/>
          </p:nvGrpSpPr>
          <p:grpSpPr>
            <a:xfrm>
              <a:off x="3322069" y="292099"/>
              <a:ext cx="5522596" cy="1950689"/>
              <a:chOff x="3318259" y="292099"/>
              <a:chExt cx="5522596" cy="195068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D280C62-416C-41F8-8785-43967DCBC67F}"/>
                  </a:ext>
                </a:extLst>
              </p:cNvPr>
              <p:cNvSpPr/>
              <p:nvPr/>
            </p:nvSpPr>
            <p:spPr>
              <a:xfrm>
                <a:off x="3318259" y="292099"/>
                <a:ext cx="5522596" cy="1950689"/>
              </a:xfrm>
              <a:prstGeom prst="roundRect">
                <a:avLst/>
              </a:prstGeom>
              <a:solidFill>
                <a:srgbClr val="46E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7" name="Rectangle: Rounded Corners 85">
                <a:extLst>
                  <a:ext uri="{FF2B5EF4-FFF2-40B4-BE49-F238E27FC236}">
                    <a16:creationId xmlns:a16="http://schemas.microsoft.com/office/drawing/2014/main" id="{0280A4F5-98E7-4B60-AC9E-DFE0463CF483}"/>
                  </a:ext>
                </a:extLst>
              </p:cNvPr>
              <p:cNvSpPr/>
              <p:nvPr/>
            </p:nvSpPr>
            <p:spPr>
              <a:xfrm>
                <a:off x="5101574" y="733130"/>
                <a:ext cx="3645532" cy="1498141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  <a:gd name="connsiteX0" fmla="*/ 0 w 3645532"/>
                  <a:gd name="connsiteY0" fmla="*/ 378435 h 1498141"/>
                  <a:gd name="connsiteX1" fmla="*/ 3054811 w 3645532"/>
                  <a:gd name="connsiteY1" fmla="*/ 154489 h 1498141"/>
                  <a:gd name="connsiteX2" fmla="*/ 3054811 w 3645532"/>
                  <a:gd name="connsiteY2" fmla="*/ 1498141 h 1498141"/>
                  <a:gd name="connsiteX3" fmla="*/ 223946 w 3645532"/>
                  <a:gd name="connsiteY3" fmla="*/ 1498141 h 1498141"/>
                  <a:gd name="connsiteX4" fmla="*/ 0 w 3645532"/>
                  <a:gd name="connsiteY4" fmla="*/ 1274195 h 1498141"/>
                  <a:gd name="connsiteX5" fmla="*/ 0 w 3645532"/>
                  <a:gd name="connsiteY5" fmla="*/ 378435 h 1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532" h="1498141">
                    <a:moveTo>
                      <a:pt x="0" y="378435"/>
                    </a:moveTo>
                    <a:cubicBezTo>
                      <a:pt x="509135" y="191817"/>
                      <a:pt x="2003090" y="840091"/>
                      <a:pt x="3054811" y="154489"/>
                    </a:cubicBezTo>
                    <a:cubicBezTo>
                      <a:pt x="4106532" y="-531113"/>
                      <a:pt x="3526622" y="1274199"/>
                      <a:pt x="3054811" y="1498141"/>
                    </a:cubicBezTo>
                    <a:lnTo>
                      <a:pt x="223946" y="1498141"/>
                    </a:lnTo>
                    <a:cubicBezTo>
                      <a:pt x="100264" y="1498141"/>
                      <a:pt x="0" y="1397877"/>
                      <a:pt x="0" y="1274195"/>
                    </a:cubicBezTo>
                    <a:lnTo>
                      <a:pt x="0" y="378435"/>
                    </a:lnTo>
                    <a:close/>
                  </a:path>
                </a:pathLst>
              </a:custGeom>
              <a:solidFill>
                <a:srgbClr val="1ABC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0CEB25-F3A7-4D4B-8412-AE06FA0E09B8}"/>
                  </a:ext>
                </a:extLst>
              </p:cNvPr>
              <p:cNvSpPr/>
              <p:nvPr/>
            </p:nvSpPr>
            <p:spPr>
              <a:xfrm>
                <a:off x="3320164" y="535245"/>
                <a:ext cx="3752322" cy="1688525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9942" h="1688525">
                    <a:moveTo>
                      <a:pt x="0" y="568819"/>
                    </a:moveTo>
                    <a:cubicBezTo>
                      <a:pt x="509135" y="382201"/>
                      <a:pt x="1737180" y="-465809"/>
                      <a:pt x="3054811" y="344873"/>
                    </a:cubicBezTo>
                    <a:cubicBezTo>
                      <a:pt x="4372442" y="1155555"/>
                      <a:pt x="3526622" y="1464583"/>
                      <a:pt x="3054811" y="1688525"/>
                    </a:cubicBezTo>
                    <a:lnTo>
                      <a:pt x="223946" y="1688525"/>
                    </a:lnTo>
                    <a:cubicBezTo>
                      <a:pt x="100264" y="1688525"/>
                      <a:pt x="0" y="1588261"/>
                      <a:pt x="0" y="1464579"/>
                    </a:cubicBezTo>
                    <a:lnTo>
                      <a:pt x="0" y="568819"/>
                    </a:lnTo>
                    <a:close/>
                  </a:path>
                </a:pathLst>
              </a:custGeom>
              <a:solidFill>
                <a:srgbClr val="1DD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36D076-537A-4366-9B5B-C2F4FCA34AF2}"/>
                </a:ext>
              </a:extLst>
            </p:cNvPr>
            <p:cNvSpPr txBox="1"/>
            <p:nvPr/>
          </p:nvSpPr>
          <p:spPr>
            <a:xfrm>
              <a:off x="3322069" y="629400"/>
              <a:ext cx="5522596" cy="138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Boss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984C-35EA-4E25-961A-75C83BDD1CBD}"/>
              </a:ext>
            </a:extLst>
          </p:cNvPr>
          <p:cNvGraphicFramePr>
            <a:graphicFrameLocks noGrp="1"/>
          </p:cNvGraphicFramePr>
          <p:nvPr/>
        </p:nvGraphicFramePr>
        <p:xfrm>
          <a:off x="74295" y="1620767"/>
          <a:ext cx="1874321" cy="500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321">
                  <a:extLst>
                    <a:ext uri="{9D8B030D-6E8A-4147-A177-3AD203B41FA5}">
                      <a16:colId xmlns:a16="http://schemas.microsoft.com/office/drawing/2014/main" val="1431578454"/>
                    </a:ext>
                  </a:extLst>
                </a:gridCol>
              </a:tblGrid>
              <a:tr h="50003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IE" sz="20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824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D29F8-883C-47AB-8259-D269F37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" y="2752191"/>
            <a:ext cx="11736705" cy="28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9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E97DC57-BF5D-4410-9C11-9378F4F02ECD}"/>
              </a:ext>
            </a:extLst>
          </p:cNvPr>
          <p:cNvSpPr/>
          <p:nvPr/>
        </p:nvSpPr>
        <p:spPr>
          <a:xfrm flipV="1">
            <a:off x="-1905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65C3DA-4F2C-4A5A-B8C7-B443ED5474A4}"/>
              </a:ext>
            </a:extLst>
          </p:cNvPr>
          <p:cNvGrpSpPr/>
          <p:nvPr/>
        </p:nvGrpSpPr>
        <p:grpSpPr>
          <a:xfrm>
            <a:off x="1975811" y="0"/>
            <a:ext cx="7630778" cy="1301650"/>
            <a:chOff x="3322069" y="292099"/>
            <a:chExt cx="5522596" cy="19506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289EA6F-AFA8-4416-8E35-F205C843F14B}"/>
                </a:ext>
              </a:extLst>
            </p:cNvPr>
            <p:cNvGrpSpPr/>
            <p:nvPr/>
          </p:nvGrpSpPr>
          <p:grpSpPr>
            <a:xfrm>
              <a:off x="3322069" y="292099"/>
              <a:ext cx="5522596" cy="1950689"/>
              <a:chOff x="3318259" y="292099"/>
              <a:chExt cx="5522596" cy="195068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D280C62-416C-41F8-8785-43967DCBC67F}"/>
                  </a:ext>
                </a:extLst>
              </p:cNvPr>
              <p:cNvSpPr/>
              <p:nvPr/>
            </p:nvSpPr>
            <p:spPr>
              <a:xfrm>
                <a:off x="3318259" y="292099"/>
                <a:ext cx="5522596" cy="1950689"/>
              </a:xfrm>
              <a:prstGeom prst="roundRect">
                <a:avLst/>
              </a:prstGeom>
              <a:solidFill>
                <a:srgbClr val="46E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7" name="Rectangle: Rounded Corners 85">
                <a:extLst>
                  <a:ext uri="{FF2B5EF4-FFF2-40B4-BE49-F238E27FC236}">
                    <a16:creationId xmlns:a16="http://schemas.microsoft.com/office/drawing/2014/main" id="{0280A4F5-98E7-4B60-AC9E-DFE0463CF483}"/>
                  </a:ext>
                </a:extLst>
              </p:cNvPr>
              <p:cNvSpPr/>
              <p:nvPr/>
            </p:nvSpPr>
            <p:spPr>
              <a:xfrm>
                <a:off x="5101574" y="733130"/>
                <a:ext cx="3645532" cy="1498141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  <a:gd name="connsiteX0" fmla="*/ 0 w 3645532"/>
                  <a:gd name="connsiteY0" fmla="*/ 378435 h 1498141"/>
                  <a:gd name="connsiteX1" fmla="*/ 3054811 w 3645532"/>
                  <a:gd name="connsiteY1" fmla="*/ 154489 h 1498141"/>
                  <a:gd name="connsiteX2" fmla="*/ 3054811 w 3645532"/>
                  <a:gd name="connsiteY2" fmla="*/ 1498141 h 1498141"/>
                  <a:gd name="connsiteX3" fmla="*/ 223946 w 3645532"/>
                  <a:gd name="connsiteY3" fmla="*/ 1498141 h 1498141"/>
                  <a:gd name="connsiteX4" fmla="*/ 0 w 3645532"/>
                  <a:gd name="connsiteY4" fmla="*/ 1274195 h 1498141"/>
                  <a:gd name="connsiteX5" fmla="*/ 0 w 3645532"/>
                  <a:gd name="connsiteY5" fmla="*/ 378435 h 1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532" h="1498141">
                    <a:moveTo>
                      <a:pt x="0" y="378435"/>
                    </a:moveTo>
                    <a:cubicBezTo>
                      <a:pt x="509135" y="191817"/>
                      <a:pt x="2003090" y="840091"/>
                      <a:pt x="3054811" y="154489"/>
                    </a:cubicBezTo>
                    <a:cubicBezTo>
                      <a:pt x="4106532" y="-531113"/>
                      <a:pt x="3526622" y="1274199"/>
                      <a:pt x="3054811" y="1498141"/>
                    </a:cubicBezTo>
                    <a:lnTo>
                      <a:pt x="223946" y="1498141"/>
                    </a:lnTo>
                    <a:cubicBezTo>
                      <a:pt x="100264" y="1498141"/>
                      <a:pt x="0" y="1397877"/>
                      <a:pt x="0" y="1274195"/>
                    </a:cubicBezTo>
                    <a:lnTo>
                      <a:pt x="0" y="378435"/>
                    </a:lnTo>
                    <a:close/>
                  </a:path>
                </a:pathLst>
              </a:custGeom>
              <a:solidFill>
                <a:srgbClr val="1ABC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0CEB25-F3A7-4D4B-8412-AE06FA0E09B8}"/>
                  </a:ext>
                </a:extLst>
              </p:cNvPr>
              <p:cNvSpPr/>
              <p:nvPr/>
            </p:nvSpPr>
            <p:spPr>
              <a:xfrm>
                <a:off x="3320164" y="535245"/>
                <a:ext cx="3752322" cy="1688525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9942" h="1688525">
                    <a:moveTo>
                      <a:pt x="0" y="568819"/>
                    </a:moveTo>
                    <a:cubicBezTo>
                      <a:pt x="509135" y="382201"/>
                      <a:pt x="1737180" y="-465809"/>
                      <a:pt x="3054811" y="344873"/>
                    </a:cubicBezTo>
                    <a:cubicBezTo>
                      <a:pt x="4372442" y="1155555"/>
                      <a:pt x="3526622" y="1464583"/>
                      <a:pt x="3054811" y="1688525"/>
                    </a:cubicBezTo>
                    <a:lnTo>
                      <a:pt x="223946" y="1688525"/>
                    </a:lnTo>
                    <a:cubicBezTo>
                      <a:pt x="100264" y="1688525"/>
                      <a:pt x="0" y="1588261"/>
                      <a:pt x="0" y="1464579"/>
                    </a:cubicBezTo>
                    <a:lnTo>
                      <a:pt x="0" y="568819"/>
                    </a:lnTo>
                    <a:close/>
                  </a:path>
                </a:pathLst>
              </a:custGeom>
              <a:solidFill>
                <a:srgbClr val="1DD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36D076-537A-4366-9B5B-C2F4FCA34AF2}"/>
                </a:ext>
              </a:extLst>
            </p:cNvPr>
            <p:cNvSpPr txBox="1"/>
            <p:nvPr/>
          </p:nvSpPr>
          <p:spPr>
            <a:xfrm>
              <a:off x="3322069" y="629400"/>
              <a:ext cx="5522596" cy="138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Small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984C-35EA-4E25-961A-75C83BDD1CBD}"/>
              </a:ext>
            </a:extLst>
          </p:cNvPr>
          <p:cNvGraphicFramePr>
            <a:graphicFrameLocks noGrp="1"/>
          </p:cNvGraphicFramePr>
          <p:nvPr/>
        </p:nvGraphicFramePr>
        <p:xfrm>
          <a:off x="74295" y="1620767"/>
          <a:ext cx="1874321" cy="500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321">
                  <a:extLst>
                    <a:ext uri="{9D8B030D-6E8A-4147-A177-3AD203B41FA5}">
                      <a16:colId xmlns:a16="http://schemas.microsoft.com/office/drawing/2014/main" val="1431578454"/>
                    </a:ext>
                  </a:extLst>
                </a:gridCol>
              </a:tblGrid>
              <a:tr h="50003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IE" sz="20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824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D29F8-883C-47AB-8259-D269F37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" y="2889662"/>
            <a:ext cx="11736705" cy="257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3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A64BB-ADD8-4D28-8DEC-BFD547BEE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E97DC57-BF5D-4410-9C11-9378F4F02ECD}"/>
              </a:ext>
            </a:extLst>
          </p:cNvPr>
          <p:cNvSpPr/>
          <p:nvPr/>
        </p:nvSpPr>
        <p:spPr>
          <a:xfrm flipV="1">
            <a:off x="-1905" y="0"/>
            <a:ext cx="12192000" cy="6858000"/>
          </a:xfrm>
          <a:custGeom>
            <a:avLst/>
            <a:gdLst>
              <a:gd name="connsiteX0" fmla="*/ 922063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514185 h 6858000"/>
              <a:gd name="connsiteX5" fmla="*/ 350520 w 12192000"/>
              <a:gd name="connsiteY5" fmla="*/ 6180072 h 6858000"/>
              <a:gd name="connsiteX6" fmla="*/ 9107249 w 12192000"/>
              <a:gd name="connsiteY6" fmla="*/ 49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922063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514185"/>
                </a:lnTo>
                <a:lnTo>
                  <a:pt x="350520" y="6180072"/>
                </a:lnTo>
                <a:cubicBezTo>
                  <a:pt x="2815727" y="3882736"/>
                  <a:pt x="6558946" y="1197919"/>
                  <a:pt x="9107249" y="49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65C3DA-4F2C-4A5A-B8C7-B443ED5474A4}"/>
              </a:ext>
            </a:extLst>
          </p:cNvPr>
          <p:cNvGrpSpPr/>
          <p:nvPr/>
        </p:nvGrpSpPr>
        <p:grpSpPr>
          <a:xfrm>
            <a:off x="1975811" y="0"/>
            <a:ext cx="7630778" cy="1301650"/>
            <a:chOff x="3322069" y="292099"/>
            <a:chExt cx="5522596" cy="19506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289EA6F-AFA8-4416-8E35-F205C843F14B}"/>
                </a:ext>
              </a:extLst>
            </p:cNvPr>
            <p:cNvGrpSpPr/>
            <p:nvPr/>
          </p:nvGrpSpPr>
          <p:grpSpPr>
            <a:xfrm>
              <a:off x="3322069" y="292099"/>
              <a:ext cx="5522596" cy="1950689"/>
              <a:chOff x="3318259" y="292099"/>
              <a:chExt cx="5522596" cy="195068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D280C62-416C-41F8-8785-43967DCBC67F}"/>
                  </a:ext>
                </a:extLst>
              </p:cNvPr>
              <p:cNvSpPr/>
              <p:nvPr/>
            </p:nvSpPr>
            <p:spPr>
              <a:xfrm>
                <a:off x="3318259" y="292099"/>
                <a:ext cx="5522596" cy="1950689"/>
              </a:xfrm>
              <a:prstGeom prst="roundRect">
                <a:avLst/>
              </a:prstGeom>
              <a:solidFill>
                <a:srgbClr val="46E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7" name="Rectangle: Rounded Corners 85">
                <a:extLst>
                  <a:ext uri="{FF2B5EF4-FFF2-40B4-BE49-F238E27FC236}">
                    <a16:creationId xmlns:a16="http://schemas.microsoft.com/office/drawing/2014/main" id="{0280A4F5-98E7-4B60-AC9E-DFE0463CF483}"/>
                  </a:ext>
                </a:extLst>
              </p:cNvPr>
              <p:cNvSpPr/>
              <p:nvPr/>
            </p:nvSpPr>
            <p:spPr>
              <a:xfrm>
                <a:off x="5101574" y="733130"/>
                <a:ext cx="3645532" cy="1498141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  <a:gd name="connsiteX0" fmla="*/ 0 w 3645532"/>
                  <a:gd name="connsiteY0" fmla="*/ 378435 h 1498141"/>
                  <a:gd name="connsiteX1" fmla="*/ 3054811 w 3645532"/>
                  <a:gd name="connsiteY1" fmla="*/ 154489 h 1498141"/>
                  <a:gd name="connsiteX2" fmla="*/ 3054811 w 3645532"/>
                  <a:gd name="connsiteY2" fmla="*/ 1498141 h 1498141"/>
                  <a:gd name="connsiteX3" fmla="*/ 223946 w 3645532"/>
                  <a:gd name="connsiteY3" fmla="*/ 1498141 h 1498141"/>
                  <a:gd name="connsiteX4" fmla="*/ 0 w 3645532"/>
                  <a:gd name="connsiteY4" fmla="*/ 1274195 h 1498141"/>
                  <a:gd name="connsiteX5" fmla="*/ 0 w 3645532"/>
                  <a:gd name="connsiteY5" fmla="*/ 378435 h 1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532" h="1498141">
                    <a:moveTo>
                      <a:pt x="0" y="378435"/>
                    </a:moveTo>
                    <a:cubicBezTo>
                      <a:pt x="509135" y="191817"/>
                      <a:pt x="2003090" y="840091"/>
                      <a:pt x="3054811" y="154489"/>
                    </a:cubicBezTo>
                    <a:cubicBezTo>
                      <a:pt x="4106532" y="-531113"/>
                      <a:pt x="3526622" y="1274199"/>
                      <a:pt x="3054811" y="1498141"/>
                    </a:cubicBezTo>
                    <a:lnTo>
                      <a:pt x="223946" y="1498141"/>
                    </a:lnTo>
                    <a:cubicBezTo>
                      <a:pt x="100264" y="1498141"/>
                      <a:pt x="0" y="1397877"/>
                      <a:pt x="0" y="1274195"/>
                    </a:cubicBezTo>
                    <a:lnTo>
                      <a:pt x="0" y="378435"/>
                    </a:lnTo>
                    <a:close/>
                  </a:path>
                </a:pathLst>
              </a:custGeom>
              <a:solidFill>
                <a:srgbClr val="1ABC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0CEB25-F3A7-4D4B-8412-AE06FA0E09B8}"/>
                  </a:ext>
                </a:extLst>
              </p:cNvPr>
              <p:cNvSpPr/>
              <p:nvPr/>
            </p:nvSpPr>
            <p:spPr>
              <a:xfrm>
                <a:off x="3320164" y="535245"/>
                <a:ext cx="3752322" cy="1688525"/>
              </a:xfrm>
              <a:custGeom>
                <a:avLst/>
                <a:gdLst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278757"/>
                  <a:gd name="connsiteY0" fmla="*/ 223946 h 1343652"/>
                  <a:gd name="connsiteX1" fmla="*/ 223946 w 3278757"/>
                  <a:gd name="connsiteY1" fmla="*/ 0 h 1343652"/>
                  <a:gd name="connsiteX2" fmla="*/ 3054811 w 3278757"/>
                  <a:gd name="connsiteY2" fmla="*/ 0 h 1343652"/>
                  <a:gd name="connsiteX3" fmla="*/ 3278757 w 3278757"/>
                  <a:gd name="connsiteY3" fmla="*/ 223946 h 1343652"/>
                  <a:gd name="connsiteX4" fmla="*/ 3278757 w 3278757"/>
                  <a:gd name="connsiteY4" fmla="*/ 1119706 h 1343652"/>
                  <a:gd name="connsiteX5" fmla="*/ 3054811 w 3278757"/>
                  <a:gd name="connsiteY5" fmla="*/ 1343652 h 1343652"/>
                  <a:gd name="connsiteX6" fmla="*/ 223946 w 3278757"/>
                  <a:gd name="connsiteY6" fmla="*/ 1343652 h 1343652"/>
                  <a:gd name="connsiteX7" fmla="*/ 0 w 3278757"/>
                  <a:gd name="connsiteY7" fmla="*/ 1119706 h 1343652"/>
                  <a:gd name="connsiteX8" fmla="*/ 0 w 3278757"/>
                  <a:gd name="connsiteY8" fmla="*/ 223946 h 1343652"/>
                  <a:gd name="connsiteX0" fmla="*/ 0 w 3490009"/>
                  <a:gd name="connsiteY0" fmla="*/ 569386 h 1689092"/>
                  <a:gd name="connsiteX1" fmla="*/ 223946 w 3490009"/>
                  <a:gd name="connsiteY1" fmla="*/ 345440 h 1689092"/>
                  <a:gd name="connsiteX2" fmla="*/ 3054811 w 3490009"/>
                  <a:gd name="connsiteY2" fmla="*/ 345440 h 1689092"/>
                  <a:gd name="connsiteX3" fmla="*/ 3278757 w 3490009"/>
                  <a:gd name="connsiteY3" fmla="*/ 569386 h 1689092"/>
                  <a:gd name="connsiteX4" fmla="*/ 3278757 w 3490009"/>
                  <a:gd name="connsiteY4" fmla="*/ 1465146 h 1689092"/>
                  <a:gd name="connsiteX5" fmla="*/ 3054811 w 3490009"/>
                  <a:gd name="connsiteY5" fmla="*/ 1689092 h 1689092"/>
                  <a:gd name="connsiteX6" fmla="*/ 223946 w 3490009"/>
                  <a:gd name="connsiteY6" fmla="*/ 1689092 h 1689092"/>
                  <a:gd name="connsiteX7" fmla="*/ 0 w 3490009"/>
                  <a:gd name="connsiteY7" fmla="*/ 1465146 h 1689092"/>
                  <a:gd name="connsiteX8" fmla="*/ 0 w 3490009"/>
                  <a:gd name="connsiteY8" fmla="*/ 569386 h 1689092"/>
                  <a:gd name="connsiteX0" fmla="*/ 0 w 3358373"/>
                  <a:gd name="connsiteY0" fmla="*/ 306888 h 1426594"/>
                  <a:gd name="connsiteX1" fmla="*/ 223946 w 3358373"/>
                  <a:gd name="connsiteY1" fmla="*/ 82942 h 1426594"/>
                  <a:gd name="connsiteX2" fmla="*/ 3054811 w 3358373"/>
                  <a:gd name="connsiteY2" fmla="*/ 82942 h 1426594"/>
                  <a:gd name="connsiteX3" fmla="*/ 3278757 w 3358373"/>
                  <a:gd name="connsiteY3" fmla="*/ 1202648 h 1426594"/>
                  <a:gd name="connsiteX4" fmla="*/ 3054811 w 3358373"/>
                  <a:gd name="connsiteY4" fmla="*/ 1426594 h 1426594"/>
                  <a:gd name="connsiteX5" fmla="*/ 223946 w 3358373"/>
                  <a:gd name="connsiteY5" fmla="*/ 1426594 h 1426594"/>
                  <a:gd name="connsiteX6" fmla="*/ 0 w 3358373"/>
                  <a:gd name="connsiteY6" fmla="*/ 1202648 h 1426594"/>
                  <a:gd name="connsiteX7" fmla="*/ 0 w 3358373"/>
                  <a:gd name="connsiteY7" fmla="*/ 306888 h 1426594"/>
                  <a:gd name="connsiteX0" fmla="*/ 0 w 3551170"/>
                  <a:gd name="connsiteY0" fmla="*/ 648940 h 1768646"/>
                  <a:gd name="connsiteX1" fmla="*/ 223946 w 3551170"/>
                  <a:gd name="connsiteY1" fmla="*/ 424994 h 1768646"/>
                  <a:gd name="connsiteX2" fmla="*/ 3054811 w 3551170"/>
                  <a:gd name="connsiteY2" fmla="*/ 424994 h 1768646"/>
                  <a:gd name="connsiteX3" fmla="*/ 3278757 w 3551170"/>
                  <a:gd name="connsiteY3" fmla="*/ 1544700 h 1768646"/>
                  <a:gd name="connsiteX4" fmla="*/ 3054811 w 3551170"/>
                  <a:gd name="connsiteY4" fmla="*/ 1768646 h 1768646"/>
                  <a:gd name="connsiteX5" fmla="*/ 223946 w 3551170"/>
                  <a:gd name="connsiteY5" fmla="*/ 1768646 h 1768646"/>
                  <a:gd name="connsiteX6" fmla="*/ 0 w 3551170"/>
                  <a:gd name="connsiteY6" fmla="*/ 1544700 h 1768646"/>
                  <a:gd name="connsiteX7" fmla="*/ 0 w 3551170"/>
                  <a:gd name="connsiteY7" fmla="*/ 648940 h 1768646"/>
                  <a:gd name="connsiteX0" fmla="*/ 0 w 3408669"/>
                  <a:gd name="connsiteY0" fmla="*/ 323476 h 1443182"/>
                  <a:gd name="connsiteX1" fmla="*/ 223946 w 3408669"/>
                  <a:gd name="connsiteY1" fmla="*/ 99530 h 1443182"/>
                  <a:gd name="connsiteX2" fmla="*/ 3054811 w 3408669"/>
                  <a:gd name="connsiteY2" fmla="*/ 99530 h 1443182"/>
                  <a:gd name="connsiteX3" fmla="*/ 3054811 w 3408669"/>
                  <a:gd name="connsiteY3" fmla="*/ 1443182 h 1443182"/>
                  <a:gd name="connsiteX4" fmla="*/ 223946 w 3408669"/>
                  <a:gd name="connsiteY4" fmla="*/ 1443182 h 1443182"/>
                  <a:gd name="connsiteX5" fmla="*/ 0 w 3408669"/>
                  <a:gd name="connsiteY5" fmla="*/ 1219236 h 1443182"/>
                  <a:gd name="connsiteX6" fmla="*/ 0 w 3408669"/>
                  <a:gd name="connsiteY6" fmla="*/ 323476 h 1443182"/>
                  <a:gd name="connsiteX0" fmla="*/ 0 w 3408669"/>
                  <a:gd name="connsiteY0" fmla="*/ 294148 h 1413854"/>
                  <a:gd name="connsiteX1" fmla="*/ 3054811 w 3408669"/>
                  <a:gd name="connsiteY1" fmla="*/ 70202 h 1413854"/>
                  <a:gd name="connsiteX2" fmla="*/ 3054811 w 3408669"/>
                  <a:gd name="connsiteY2" fmla="*/ 1413854 h 1413854"/>
                  <a:gd name="connsiteX3" fmla="*/ 223946 w 3408669"/>
                  <a:gd name="connsiteY3" fmla="*/ 1413854 h 1413854"/>
                  <a:gd name="connsiteX4" fmla="*/ 0 w 3408669"/>
                  <a:gd name="connsiteY4" fmla="*/ 1189908 h 1413854"/>
                  <a:gd name="connsiteX5" fmla="*/ 0 w 3408669"/>
                  <a:gd name="connsiteY5" fmla="*/ 294148 h 1413854"/>
                  <a:gd name="connsiteX0" fmla="*/ 0 w 3759942"/>
                  <a:gd name="connsiteY0" fmla="*/ 568819 h 1688525"/>
                  <a:gd name="connsiteX1" fmla="*/ 3054811 w 3759942"/>
                  <a:gd name="connsiteY1" fmla="*/ 344873 h 1688525"/>
                  <a:gd name="connsiteX2" fmla="*/ 3054811 w 3759942"/>
                  <a:gd name="connsiteY2" fmla="*/ 1688525 h 1688525"/>
                  <a:gd name="connsiteX3" fmla="*/ 223946 w 3759942"/>
                  <a:gd name="connsiteY3" fmla="*/ 1688525 h 1688525"/>
                  <a:gd name="connsiteX4" fmla="*/ 0 w 3759942"/>
                  <a:gd name="connsiteY4" fmla="*/ 1464579 h 1688525"/>
                  <a:gd name="connsiteX5" fmla="*/ 0 w 3759942"/>
                  <a:gd name="connsiteY5" fmla="*/ 568819 h 168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9942" h="1688525">
                    <a:moveTo>
                      <a:pt x="0" y="568819"/>
                    </a:moveTo>
                    <a:cubicBezTo>
                      <a:pt x="509135" y="382201"/>
                      <a:pt x="1737180" y="-465809"/>
                      <a:pt x="3054811" y="344873"/>
                    </a:cubicBezTo>
                    <a:cubicBezTo>
                      <a:pt x="4372442" y="1155555"/>
                      <a:pt x="3526622" y="1464583"/>
                      <a:pt x="3054811" y="1688525"/>
                    </a:cubicBezTo>
                    <a:lnTo>
                      <a:pt x="223946" y="1688525"/>
                    </a:lnTo>
                    <a:cubicBezTo>
                      <a:pt x="100264" y="1688525"/>
                      <a:pt x="0" y="1588261"/>
                      <a:pt x="0" y="1464579"/>
                    </a:cubicBezTo>
                    <a:lnTo>
                      <a:pt x="0" y="568819"/>
                    </a:lnTo>
                    <a:close/>
                  </a:path>
                </a:pathLst>
              </a:custGeom>
              <a:solidFill>
                <a:srgbClr val="1DD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36D076-537A-4366-9B5B-C2F4FCA34AF2}"/>
                </a:ext>
              </a:extLst>
            </p:cNvPr>
            <p:cNvSpPr txBox="1"/>
            <p:nvPr/>
          </p:nvSpPr>
          <p:spPr>
            <a:xfrm>
              <a:off x="3322069" y="629400"/>
              <a:ext cx="5522596" cy="138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Levels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984C-35EA-4E25-961A-75C83BDD1CBD}"/>
              </a:ext>
            </a:extLst>
          </p:cNvPr>
          <p:cNvGraphicFramePr>
            <a:graphicFrameLocks noGrp="1"/>
          </p:cNvGraphicFramePr>
          <p:nvPr/>
        </p:nvGraphicFramePr>
        <p:xfrm>
          <a:off x="74295" y="1620767"/>
          <a:ext cx="1874321" cy="500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321">
                  <a:extLst>
                    <a:ext uri="{9D8B030D-6E8A-4147-A177-3AD203B41FA5}">
                      <a16:colId xmlns:a16="http://schemas.microsoft.com/office/drawing/2014/main" val="1431578454"/>
                    </a:ext>
                  </a:extLst>
                </a:gridCol>
              </a:tblGrid>
              <a:tr h="50003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IE" sz="20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8248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D29F8-883C-47AB-8259-D269F37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" y="2437904"/>
            <a:ext cx="11736705" cy="34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B6C70C83E62B4E8B990D2FAD0B3714" ma:contentTypeVersion="10" ma:contentTypeDescription="Create a new document." ma:contentTypeScope="" ma:versionID="62d08c65127cde88ba42302102ec00de">
  <xsd:schema xmlns:xsd="http://www.w3.org/2001/XMLSchema" xmlns:xs="http://www.w3.org/2001/XMLSchema" xmlns:p="http://schemas.microsoft.com/office/2006/metadata/properties" xmlns:ns3="a5dfc56a-718f-4a0b-91b8-44a95219ffc8" xmlns:ns4="c3038714-aa98-404b-9592-bc9a9a0c9b5b" targetNamespace="http://schemas.microsoft.com/office/2006/metadata/properties" ma:root="true" ma:fieldsID="a47f0e6ccb3b84786ea20b33a4ecb6a5" ns3:_="" ns4:_="">
    <xsd:import namespace="a5dfc56a-718f-4a0b-91b8-44a95219ffc8"/>
    <xsd:import namespace="c3038714-aa98-404b-9592-bc9a9a0c9b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fc56a-718f-4a0b-91b8-44a95219ff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38714-aa98-404b-9592-bc9a9a0c9b5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9620C6-8A3F-4E2D-81FA-AB749DFF62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783F68-CCF0-4CE0-AA33-D8C51290C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dfc56a-718f-4a0b-91b8-44a95219ffc8"/>
    <ds:schemaRef ds:uri="c3038714-aa98-404b-9592-bc9a9a0c9b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F8F9E8-4F58-4515-8A94-2C9779391B09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a5dfc56a-718f-4a0b-91b8-44a95219ffc8"/>
    <ds:schemaRef ds:uri="http://schemas.microsoft.com/office/2006/metadata/properties"/>
    <ds:schemaRef ds:uri="http://purl.org/dc/dcmitype/"/>
    <ds:schemaRef ds:uri="http://schemas.openxmlformats.org/package/2006/metadata/core-properties"/>
    <ds:schemaRef ds:uri="c3038714-aa98-404b-9592-bc9a9a0c9b5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31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Salaja</dc:creator>
  <cp:lastModifiedBy>Christoher Presinal</cp:lastModifiedBy>
  <cp:revision>17</cp:revision>
  <dcterms:created xsi:type="dcterms:W3CDTF">2019-11-25T20:35:12Z</dcterms:created>
  <dcterms:modified xsi:type="dcterms:W3CDTF">2019-11-27T14:46:33Z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0x0101001EB6C70C83E62B4E8B990D2FAD0B3714</vt:lpwstr>
  </property>
</Properties>
</file>