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5"/>
  </p:notesMasterIdLst>
  <p:handoutMasterIdLst>
    <p:handoutMasterId r:id="rId36"/>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11" r:id="rId23"/>
    <p:sldId id="310" r:id="rId24"/>
    <p:sldId id="335" r:id="rId25"/>
    <p:sldId id="284" r:id="rId26"/>
    <p:sldId id="285" r:id="rId27"/>
    <p:sldId id="286" r:id="rId28"/>
    <p:sldId id="287" r:id="rId29"/>
    <p:sldId id="315" r:id="rId30"/>
    <p:sldId id="259" r:id="rId31"/>
    <p:sldId id="316" r:id="rId32"/>
    <p:sldId id="332" r:id="rId33"/>
    <p:sldId id="333" r:id="rId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08" y="75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phael Salaja" userId="3a1a294c-bdf7-4e72-8ff9-bfca740d170c" providerId="ADAL" clId="{DE83D67A-8CFA-4C56-84C0-6564117EE42B}"/>
    <pc:docChg chg="undo modSld">
      <pc:chgData name="Raphael Salaja" userId="3a1a294c-bdf7-4e72-8ff9-bfca740d170c" providerId="ADAL" clId="{DE83D67A-8CFA-4C56-84C0-6564117EE42B}" dt="2019-09-20T17:04:30.325" v="4" actId="1076"/>
      <pc:docMkLst>
        <pc:docMk/>
      </pc:docMkLst>
      <pc:sldChg chg="modSp">
        <pc:chgData name="Raphael Salaja" userId="3a1a294c-bdf7-4e72-8ff9-bfca740d170c" providerId="ADAL" clId="{DE83D67A-8CFA-4C56-84C0-6564117EE42B}" dt="2019-09-20T16:52:46.978" v="3" actId="14734"/>
        <pc:sldMkLst>
          <pc:docMk/>
          <pc:sldMk cId="0" sldId="258"/>
        </pc:sldMkLst>
        <pc:graphicFrameChg chg="modGraphic">
          <ac:chgData name="Raphael Salaja" userId="3a1a294c-bdf7-4e72-8ff9-bfca740d170c" providerId="ADAL" clId="{DE83D67A-8CFA-4C56-84C0-6564117EE42B}" dt="2019-09-20T16:52:46.978" v="3" actId="14734"/>
          <ac:graphicFrameMkLst>
            <pc:docMk/>
            <pc:sldMk cId="0" sldId="258"/>
            <ac:graphicFrameMk id="4" creationId="{00000000-0000-0000-0000-000000000000}"/>
          </ac:graphicFrameMkLst>
        </pc:graphicFrameChg>
      </pc:sldChg>
      <pc:sldChg chg="modSp">
        <pc:chgData name="Raphael Salaja" userId="3a1a294c-bdf7-4e72-8ff9-bfca740d170c" providerId="ADAL" clId="{DE83D67A-8CFA-4C56-84C0-6564117EE42B}" dt="2019-09-20T16:43:08.012" v="2" actId="14734"/>
        <pc:sldMkLst>
          <pc:docMk/>
          <pc:sldMk cId="0" sldId="296"/>
        </pc:sldMkLst>
        <pc:graphicFrameChg chg="modGraphic">
          <ac:chgData name="Raphael Salaja" userId="3a1a294c-bdf7-4e72-8ff9-bfca740d170c" providerId="ADAL" clId="{DE83D67A-8CFA-4C56-84C0-6564117EE42B}" dt="2019-09-20T16:43:08.012" v="2" actId="14734"/>
          <ac:graphicFrameMkLst>
            <pc:docMk/>
            <pc:sldMk cId="0" sldId="296"/>
            <ac:graphicFrameMk id="6" creationId="{00000000-0000-0000-0000-000000000000}"/>
          </ac:graphicFrameMkLst>
        </pc:graphicFrameChg>
      </pc:sldChg>
      <pc:sldChg chg="modSp">
        <pc:chgData name="Raphael Salaja" userId="3a1a294c-bdf7-4e72-8ff9-bfca740d170c" providerId="ADAL" clId="{DE83D67A-8CFA-4C56-84C0-6564117EE42B}" dt="2019-09-20T17:04:30.325" v="4" actId="1076"/>
        <pc:sldMkLst>
          <pc:docMk/>
          <pc:sldMk cId="0" sldId="304"/>
        </pc:sldMkLst>
        <pc:spChg chg="mod">
          <ac:chgData name="Raphael Salaja" userId="3a1a294c-bdf7-4e72-8ff9-bfca740d170c" providerId="ADAL" clId="{DE83D67A-8CFA-4C56-84C0-6564117EE42B}" dt="2019-09-20T17:04:30.325" v="4" actId="1076"/>
          <ac:spMkLst>
            <pc:docMk/>
            <pc:sldMk cId="0" sldId="304"/>
            <ac:spMk id="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385785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154237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grpSp>
        <p:nvGrpSpPr>
          <p:cNvPr id="2" name="Group 1"/>
          <p:cNvGrpSpPr/>
          <p:nvPr userDrawn="1"/>
        </p:nvGrpSpPr>
        <p:grpSpPr>
          <a:xfrm>
            <a:off x="457200" y="256035"/>
            <a:ext cx="8218749" cy="1163191"/>
            <a:chOff x="457200" y="256035"/>
            <a:chExt cx="8218749" cy="1163191"/>
          </a:xfrm>
        </p:grpSpPr>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16696" y="256035"/>
              <a:ext cx="959253" cy="1152000"/>
            </a:xfrm>
            <a:prstGeom prst="rect">
              <a:avLst/>
            </a:prstGeom>
          </p:spPr>
        </p:pic>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2" name="Footer Placeholder 1"/>
          <p:cNvSpPr>
            <a:spLocks noGrp="1"/>
          </p:cNvSpPr>
          <p:nvPr>
            <p:ph type="ftr" sz="quarter" idx="10"/>
          </p:nvPr>
        </p:nvSpPr>
        <p:spPr/>
        <p:txBody>
          <a:bodyPr/>
          <a:lstStyle/>
          <a:p>
            <a:r>
              <a:rPr lang="en-US" dirty="0"/>
              <a:t>Chapter 1 Introduction (Adapted)</a:t>
            </a:r>
          </a:p>
        </p:txBody>
      </p:sp>
      <p:sp>
        <p:nvSpPr>
          <p:cNvPr id="4" name="Date Placeholder 3"/>
          <p:cNvSpPr>
            <a:spLocks noGrp="1"/>
          </p:cNvSpPr>
          <p:nvPr>
            <p:ph type="dt" sz="half"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064261"/>
              </p:ext>
            </p:extLst>
          </p:nvPr>
        </p:nvGraphicFramePr>
        <p:xfrm>
          <a:off x="892175" y="1782763"/>
          <a:ext cx="7590993" cy="4190531"/>
        </p:xfrm>
        <a:graphic>
          <a:graphicData uri="http://schemas.openxmlformats.org/drawingml/2006/table">
            <a:tbl>
              <a:tblPr firstRow="1" bandRow="1">
                <a:tableStyleId>{B301B821-A1FF-4177-AEE7-76D212191A09}</a:tableStyleId>
              </a:tblPr>
              <a:tblGrid>
                <a:gridCol w="2238058">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a:xfrm>
            <a:off x="4733544" y="6538912"/>
            <a:ext cx="2895600" cy="365125"/>
          </a:xfrm>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							</a:t>
            </a:r>
          </a:p>
          <a:p>
            <a:r>
              <a:rPr lang="en-US" dirty="0"/>
              <a:t>Software engineering ethics</a:t>
            </a:r>
          </a:p>
          <a:p>
            <a:pPr lvl="1"/>
            <a:r>
              <a:rPr lang="en-US" dirty="0"/>
              <a:t>A brief introduction to ethical issues that affect software engineering.</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4561151"/>
              </p:ext>
            </p:extLst>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0">
                <a:tc>
                  <a:txBody>
                    <a:bodyPr/>
                    <a:lstStyle/>
                    <a:p>
                      <a:pPr algn="just">
                        <a:spcAft>
                          <a:spcPts val="0"/>
                        </a:spcAft>
                      </a:pPr>
                      <a:r>
                        <a:rPr lang="en-GB" sz="1400" dirty="0">
                          <a:latin typeface="Arial"/>
                          <a:cs typeface="Arial"/>
                        </a:rPr>
                        <a:t>What differences has the web made to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2044</TotalTime>
  <Words>2536</Words>
  <Application>Microsoft Office PowerPoint</Application>
  <PresentationFormat>On-screen Show (4:3)</PresentationFormat>
  <Paragraphs>279</Paragraphs>
  <Slides>33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Web-based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Raphael Salaja</cp:lastModifiedBy>
  <cp:revision>35</cp:revision>
  <dcterms:created xsi:type="dcterms:W3CDTF">2009-12-29T10:39:27Z</dcterms:created>
  <dcterms:modified xsi:type="dcterms:W3CDTF">2019-09-20T17:04:41Z</dcterms:modified>
</cp:coreProperties>
</file>