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56"/>
    <a:srgbClr val="FFFFF0"/>
    <a:srgbClr val="FFFFFF"/>
    <a:srgbClr val="F05566"/>
    <a:srgbClr val="CEB56A"/>
    <a:srgbClr val="5CCCF5"/>
    <a:srgbClr val="EF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DC44-58AF-4B74-A086-6D90284F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1EA68-DF49-42EB-B5F5-A94BABCDC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7F928-F161-4875-A128-12D8FA42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E4A-1BB5-4478-82C5-2329E08463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8F811-6F10-43E6-8FCE-82FFC717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9C1F-3D6D-4AD0-9E90-DAAEE5F8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1E3-24F7-4E40-B5A3-E8F9B3BC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0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884A-1D6F-466A-93ED-7D2E76F0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D41A6-46E3-4F4D-BB7D-A71A6074F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AC5B-E668-43C7-84F0-E660BAD3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E4A-1BB5-4478-82C5-2329E08463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1B26-4769-4272-9BD9-BC0BB54E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EBD4-B4F4-4AA7-9451-43888D0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1E3-24F7-4E40-B5A3-E8F9B3BC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3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62FA4-5FA9-4716-9231-58D628DA8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D9E14-2245-44EA-BF02-376437C16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2055-BEF5-4EAF-A55A-40DEC4BB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E4A-1BB5-4478-82C5-2329E08463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9BCC2-E758-4603-9B03-4B4FF6FA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4EA37-77B1-4C2D-B815-E6E59242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1E3-24F7-4E40-B5A3-E8F9B3BC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1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50B5-7CE8-4216-99D6-B159BBBC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2B66-FAFD-4BBE-854F-561F290D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76989-33D7-4EC0-8A4B-B9F5DBD8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E4A-1BB5-4478-82C5-2329E08463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3961-0E10-4D2C-A0D4-364FDB3E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0D68-0EEB-4BE4-AD63-060A293C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1E3-24F7-4E40-B5A3-E8F9B3BC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5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F863-6D93-4DFE-8638-02CD4BAA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7F951-BD76-4802-B390-967FD4B8E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FBBDA-282A-4344-90BF-364407DE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E4A-1BB5-4478-82C5-2329E08463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D4F7A-E5CF-4EA7-98C4-F0BFDF80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3E4D-3071-412A-9AF5-D17C765E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1E3-24F7-4E40-B5A3-E8F9B3BC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2AC4-5591-492E-821F-E3CFF1D2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5162B-1619-464E-90F8-1A8D3E507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AB439-6D5D-4215-A9D6-04C90BC6E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DC887-861F-4F4F-A20A-5D94B09C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E4A-1BB5-4478-82C5-2329E08463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71899-86A3-4BE6-B630-DCCF9240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C3F79-B83B-4577-9554-F24DD7CD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1E3-24F7-4E40-B5A3-E8F9B3BC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0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BEED-C3E9-41EB-A613-3166BCF7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431BD-317B-4835-90F4-83FAC19BB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55E9E-856B-4C12-A6BA-E16937E64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1E430-C789-4CBC-8E26-B305DC6E6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93066-515E-47AF-AB23-2E4638D1B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12D63-A6E2-446F-BF73-B9A3214D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E4A-1BB5-4478-82C5-2329E08463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5B8E4-DBB5-4278-A92E-6B174A41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499BB-590A-4B89-A858-4F5EFEA2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1E3-24F7-4E40-B5A3-E8F9B3BC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B21B-5B34-4B4C-AB10-5CAD4E86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3C60D-756C-4EFB-8C39-50775F82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E4A-1BB5-4478-82C5-2329E08463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DEEA3-3A16-4CFD-BADB-B8CE20E0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AAB2A-5C44-4E9C-B9F1-D9A18DA2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1E3-24F7-4E40-B5A3-E8F9B3BC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CA902-B467-43FB-9FB8-51292A52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E4A-1BB5-4478-82C5-2329E08463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C69DF-187F-4923-B1A0-8C1CFACD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C9676-D472-453F-B624-F96786C2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1E3-24F7-4E40-B5A3-E8F9B3BC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7AB6-D8B7-46F5-8553-2479C675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5B1B-6884-409A-9D60-21FD03F4A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8E62-9F5E-440E-93DB-E6DED9F0F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2819D-4037-4E5B-9D66-437E44A3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E4A-1BB5-4478-82C5-2329E08463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F10BA-884F-4523-8A5B-D987A9FA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06010-C9E5-47A5-A804-30136678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1E3-24F7-4E40-B5A3-E8F9B3BC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4B53-DC4C-4F1A-A634-502BA329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B5E26-95F4-4FB9-AB4B-DAFEE48FB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6CD7E-ADF2-4163-8D3A-3232AED81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F82B8-5EB1-46F7-BCA2-3E0EEC4C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E4A-1BB5-4478-82C5-2329E08463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D91D5-301F-4A8F-A1D2-4ABEA1FE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99F92-E951-4947-94FA-DB293C1C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1E3-24F7-4E40-B5A3-E8F9B3BC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6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F897B-2E49-4D3E-B930-F12069C5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2E20-CBD3-4820-8D60-43D676A32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00583-9A66-480D-AFCE-FC02F3793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5E4A-1BB5-4478-82C5-2329E084634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66D2A-B202-4284-A15A-778DFD784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BD945-4DCA-4A5A-99FC-F403F1F9D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081E3-24F7-4E40-B5A3-E8F9B3BC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3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A5949D7F-41DA-47BB-87A1-F97BCA94ECA0}"/>
              </a:ext>
            </a:extLst>
          </p:cNvPr>
          <p:cNvSpPr/>
          <p:nvPr/>
        </p:nvSpPr>
        <p:spPr>
          <a:xfrm>
            <a:off x="7600425" y="2268173"/>
            <a:ext cx="2348918" cy="2321654"/>
          </a:xfrm>
          <a:prstGeom prst="ellipse">
            <a:avLst/>
          </a:prstGeom>
          <a:solidFill>
            <a:srgbClr val="F05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A0E018-D572-4566-B7E4-63F08BBCA4C0}"/>
              </a:ext>
            </a:extLst>
          </p:cNvPr>
          <p:cNvSpPr/>
          <p:nvPr/>
        </p:nvSpPr>
        <p:spPr>
          <a:xfrm>
            <a:off x="5991387" y="2268173"/>
            <a:ext cx="2348918" cy="2321654"/>
          </a:xfrm>
          <a:prstGeom prst="ellipse">
            <a:avLst/>
          </a:prstGeom>
          <a:solidFill>
            <a:srgbClr val="CEB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490150-5084-4611-A34A-87324541B9F3}"/>
              </a:ext>
            </a:extLst>
          </p:cNvPr>
          <p:cNvSpPr/>
          <p:nvPr/>
        </p:nvSpPr>
        <p:spPr>
          <a:xfrm>
            <a:off x="4307995" y="2268173"/>
            <a:ext cx="2348918" cy="2321654"/>
          </a:xfrm>
          <a:prstGeom prst="ellipse">
            <a:avLst/>
          </a:prstGeom>
          <a:solidFill>
            <a:srgbClr val="5CC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36D41E-3F78-49B8-AFF5-6AA8D8DED83C}"/>
              </a:ext>
            </a:extLst>
          </p:cNvPr>
          <p:cNvSpPr/>
          <p:nvPr/>
        </p:nvSpPr>
        <p:spPr>
          <a:xfrm>
            <a:off x="2908184" y="2268173"/>
            <a:ext cx="2348918" cy="2321654"/>
          </a:xfrm>
          <a:prstGeom prst="ellipse">
            <a:avLst/>
          </a:prstGeom>
          <a:solidFill>
            <a:srgbClr val="F79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31CC17-1FCD-4E0F-B791-14FAFEDF422A}"/>
              </a:ext>
            </a:extLst>
          </p:cNvPr>
          <p:cNvSpPr/>
          <p:nvPr/>
        </p:nvSpPr>
        <p:spPr>
          <a:xfrm>
            <a:off x="1224792" y="2268173"/>
            <a:ext cx="2348918" cy="2321654"/>
          </a:xfrm>
          <a:prstGeom prst="ellipse">
            <a:avLst/>
          </a:prstGeom>
          <a:solidFill>
            <a:srgbClr val="EF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DAB72-BC7A-4FD7-AE95-50B68F9E9007}"/>
              </a:ext>
            </a:extLst>
          </p:cNvPr>
          <p:cNvSpPr txBox="1"/>
          <p:nvPr/>
        </p:nvSpPr>
        <p:spPr>
          <a:xfrm>
            <a:off x="1213607" y="2960389"/>
            <a:ext cx="8886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3175">
                  <a:noFill/>
                </a:ln>
                <a:solidFill>
                  <a:schemeClr val="bg1"/>
                </a:solidFill>
                <a:latin typeface="LEMON MILK" panose="00000500000000000000" pitchFamily="50" charset="0"/>
              </a:rPr>
              <a:t>Raighen’s Top 10 Anime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165F0C-BE83-4FC6-BB69-348463EE056E}"/>
              </a:ext>
            </a:extLst>
          </p:cNvPr>
          <p:cNvSpPr txBox="1"/>
          <p:nvPr/>
        </p:nvSpPr>
        <p:spPr>
          <a:xfrm>
            <a:off x="2091656" y="3528494"/>
            <a:ext cx="740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n w="3175">
                  <a:noFill/>
                </a:ln>
                <a:solidFill>
                  <a:schemeClr val="bg1"/>
                </a:solidFill>
              </a:rPr>
              <a:t>レ  イ  ゲ  ン  の  ア  ニメ  一  覧</a:t>
            </a:r>
            <a:endParaRPr lang="en-US" sz="4000" dirty="0">
              <a:ln w="3175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08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radora! | Netflix">
            <a:extLst>
              <a:ext uri="{FF2B5EF4-FFF2-40B4-BE49-F238E27FC236}">
                <a16:creationId xmlns:a16="http://schemas.microsoft.com/office/drawing/2014/main" id="{CE8C0F68-2ABA-414C-843A-39468E1B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73" y="2525086"/>
            <a:ext cx="5873939" cy="24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ades of white - Wikipedia">
            <a:extLst>
              <a:ext uri="{FF2B5EF4-FFF2-40B4-BE49-F238E27FC236}">
                <a16:creationId xmlns:a16="http://schemas.microsoft.com/office/drawing/2014/main" id="{D8C822F0-C8F6-44A9-959D-9881753DD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77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7EAD3F-D11E-4292-A390-7F07A4CCC773}"/>
              </a:ext>
            </a:extLst>
          </p:cNvPr>
          <p:cNvSpPr/>
          <p:nvPr/>
        </p:nvSpPr>
        <p:spPr>
          <a:xfrm>
            <a:off x="494950" y="771787"/>
            <a:ext cx="931178" cy="327171"/>
          </a:xfrm>
          <a:prstGeom prst="rect">
            <a:avLst/>
          </a:prstGeom>
          <a:solidFill>
            <a:srgbClr val="FFFF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LEMON MILK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Raighen</dc:creator>
  <cp:lastModifiedBy>Raighen</cp:lastModifiedBy>
  <cp:revision>4</cp:revision>
  <dcterms:created xsi:type="dcterms:W3CDTF">2020-08-31T13:44:30Z</dcterms:created>
  <dcterms:modified xsi:type="dcterms:W3CDTF">2020-08-31T17:35:43Z</dcterms:modified>
</cp:coreProperties>
</file>