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20"/>
  </p:notesMasterIdLst>
  <p:sldIdLst>
    <p:sldId id="292" r:id="rId6"/>
    <p:sldId id="318" r:id="rId7"/>
    <p:sldId id="265" r:id="rId8"/>
    <p:sldId id="601" r:id="rId9"/>
    <p:sldId id="314" r:id="rId10"/>
    <p:sldId id="334" r:id="rId11"/>
    <p:sldId id="602" r:id="rId12"/>
    <p:sldId id="336" r:id="rId13"/>
    <p:sldId id="328" r:id="rId14"/>
    <p:sldId id="332" r:id="rId15"/>
    <p:sldId id="333" r:id="rId16"/>
    <p:sldId id="597" r:id="rId17"/>
    <p:sldId id="289" r:id="rId18"/>
    <p:sldId id="28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32"/>
    <a:srgbClr val="1D293F"/>
    <a:srgbClr val="FFCC00"/>
    <a:srgbClr val="4B4B5D"/>
    <a:srgbClr val="00B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0743" autoAdjust="0"/>
  </p:normalViewPr>
  <p:slideViewPr>
    <p:cSldViewPr snapToGrid="0">
      <p:cViewPr varScale="1">
        <p:scale>
          <a:sx n="126" d="100"/>
          <a:sy n="126" d="100"/>
        </p:scale>
        <p:origin x="1512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91314-FDE5-4649-87C8-FE372FC4018E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3A2B-9084-46AD-94CB-717B65B2F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27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Sebastian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40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Sebastian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68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Sebastian + Robert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28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Sebastian + Robert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42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Sebastian + Robert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96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Robert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38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Sebastian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19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Sebastian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5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Sebastian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46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Robert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94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Robert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94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Sebastian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54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Sebastian + Robert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3A2B-9084-46AD-94CB-717B65B2FFD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16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0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47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5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bg>
      <p:bgPr>
        <a:solidFill>
          <a:srgbClr val="28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31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28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97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7242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leichschenkliges Dreieck 4"/>
          <p:cNvSpPr/>
          <p:nvPr userDrawn="1"/>
        </p:nvSpPr>
        <p:spPr>
          <a:xfrm>
            <a:off x="3660416" y="-40439"/>
            <a:ext cx="8550916" cy="6904962"/>
          </a:xfrm>
          <a:custGeom>
            <a:avLst/>
            <a:gdLst>
              <a:gd name="connsiteX0" fmla="*/ 0 w 5451394"/>
              <a:gd name="connsiteY0" fmla="*/ 4140795 h 4140795"/>
              <a:gd name="connsiteX1" fmla="*/ 2725697 w 5451394"/>
              <a:gd name="connsiteY1" fmla="*/ 0 h 4140795"/>
              <a:gd name="connsiteX2" fmla="*/ 5451394 w 5451394"/>
              <a:gd name="connsiteY2" fmla="*/ 4140795 h 4140795"/>
              <a:gd name="connsiteX3" fmla="*/ 0 w 5451394"/>
              <a:gd name="connsiteY3" fmla="*/ 4140795 h 4140795"/>
              <a:gd name="connsiteX0" fmla="*/ 0 w 5899822"/>
              <a:gd name="connsiteY0" fmla="*/ 4182836 h 4182836"/>
              <a:gd name="connsiteX1" fmla="*/ 5899822 w 5899822"/>
              <a:gd name="connsiteY1" fmla="*/ 0 h 4182836"/>
              <a:gd name="connsiteX2" fmla="*/ 5451394 w 5899822"/>
              <a:gd name="connsiteY2" fmla="*/ 4182836 h 4182836"/>
              <a:gd name="connsiteX3" fmla="*/ 0 w 5899822"/>
              <a:gd name="connsiteY3" fmla="*/ 4182836 h 4182836"/>
              <a:gd name="connsiteX0" fmla="*/ 0 w 8884760"/>
              <a:gd name="connsiteY0" fmla="*/ 7167773 h 7167773"/>
              <a:gd name="connsiteX1" fmla="*/ 8884760 w 8884760"/>
              <a:gd name="connsiteY1" fmla="*/ 0 h 7167773"/>
              <a:gd name="connsiteX2" fmla="*/ 8436332 w 8884760"/>
              <a:gd name="connsiteY2" fmla="*/ 4182836 h 7167773"/>
              <a:gd name="connsiteX3" fmla="*/ 0 w 8884760"/>
              <a:gd name="connsiteY3" fmla="*/ 7167773 h 7167773"/>
              <a:gd name="connsiteX0" fmla="*/ 0 w 8888277"/>
              <a:gd name="connsiteY0" fmla="*/ 7167773 h 7178284"/>
              <a:gd name="connsiteX1" fmla="*/ 8884760 w 8888277"/>
              <a:gd name="connsiteY1" fmla="*/ 0 h 7178284"/>
              <a:gd name="connsiteX2" fmla="*/ 8888277 w 8888277"/>
              <a:gd name="connsiteY2" fmla="*/ 7178284 h 7178284"/>
              <a:gd name="connsiteX3" fmla="*/ 0 w 8888277"/>
              <a:gd name="connsiteY3" fmla="*/ 7167773 h 71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8277" h="7178284">
                <a:moveTo>
                  <a:pt x="0" y="7167773"/>
                </a:moveTo>
                <a:lnTo>
                  <a:pt x="8884760" y="0"/>
                </a:lnTo>
                <a:cubicBezTo>
                  <a:pt x="8885932" y="2392761"/>
                  <a:pt x="8887105" y="4785523"/>
                  <a:pt x="8888277" y="7178284"/>
                </a:cubicBezTo>
                <a:lnTo>
                  <a:pt x="0" y="7167773"/>
                </a:lnTo>
                <a:close/>
              </a:path>
            </a:pathLst>
          </a:cu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31">
              <a:solidFill>
                <a:srgbClr val="FBB91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42947" y="4571832"/>
            <a:ext cx="4433593" cy="1143000"/>
          </a:xfrm>
        </p:spPr>
        <p:txBody>
          <a:bodyPr/>
          <a:lstStyle>
            <a:lvl1pPr>
              <a:defRPr sz="481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342947" y="5368501"/>
            <a:ext cx="4433593" cy="9696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848" i="1">
                <a:solidFill>
                  <a:srgbClr val="93D1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8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_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81497" y="2125201"/>
            <a:ext cx="4433593" cy="1143000"/>
          </a:xfrm>
        </p:spPr>
        <p:txBody>
          <a:bodyPr/>
          <a:lstStyle>
            <a:lvl1pPr>
              <a:defRPr sz="4329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81497" y="2857781"/>
            <a:ext cx="4433593" cy="9696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86" i="1">
                <a:solidFill>
                  <a:srgbClr val="FFCC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94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035696" y="5094878"/>
            <a:ext cx="3948669" cy="1143000"/>
          </a:xfrm>
        </p:spPr>
        <p:txBody>
          <a:bodyPr/>
          <a:lstStyle>
            <a:lvl1pPr>
              <a:defRPr sz="3848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035696" y="5714784"/>
            <a:ext cx="3948669" cy="9696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86" i="1">
                <a:solidFill>
                  <a:srgbClr val="53B5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126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000" y="202683"/>
            <a:ext cx="109728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2184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>
      <p:bgPr>
        <a:solidFill>
          <a:srgbClr val="28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26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2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it 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9774" y="203817"/>
            <a:ext cx="10972800" cy="1143000"/>
          </a:xfrm>
        </p:spPr>
        <p:txBody>
          <a:bodyPr/>
          <a:lstStyle>
            <a:lvl1pPr>
              <a:defRPr sz="3270">
                <a:solidFill>
                  <a:srgbClr val="FBB91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3636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DA5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000" y="4320000"/>
            <a:ext cx="10363200" cy="1362074"/>
          </a:xfrm>
        </p:spPr>
        <p:txBody>
          <a:bodyPr anchor="t"/>
          <a:lstStyle>
            <a:lvl1pPr algn="l">
              <a:defRPr sz="6156" b="0" i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38965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51"/>
            </a:lvl1pPr>
            <a:lvl2pPr>
              <a:defRPr sz="3174"/>
            </a:lvl2pPr>
            <a:lvl3pPr>
              <a:defRPr sz="2693"/>
            </a:lvl3pPr>
            <a:lvl4pPr>
              <a:defRPr sz="2405"/>
            </a:lvl4pPr>
            <a:lvl5pPr>
              <a:defRPr sz="2405"/>
            </a:lvl5pPr>
            <a:lvl6pPr>
              <a:defRPr sz="2405"/>
            </a:lvl6pPr>
            <a:lvl7pPr>
              <a:defRPr sz="2405"/>
            </a:lvl7pPr>
            <a:lvl8pPr>
              <a:defRPr sz="2405"/>
            </a:lvl8pPr>
            <a:lvl9pPr>
              <a:defRPr sz="240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51"/>
            </a:lvl1pPr>
            <a:lvl2pPr>
              <a:defRPr sz="3174"/>
            </a:lvl2pPr>
            <a:lvl3pPr>
              <a:defRPr sz="2693"/>
            </a:lvl3pPr>
            <a:lvl4pPr>
              <a:defRPr sz="2405"/>
            </a:lvl4pPr>
            <a:lvl5pPr>
              <a:defRPr sz="2405"/>
            </a:lvl5pPr>
            <a:lvl6pPr>
              <a:defRPr sz="2405"/>
            </a:lvl6pPr>
            <a:lvl7pPr>
              <a:defRPr sz="2405"/>
            </a:lvl7pPr>
            <a:lvl8pPr>
              <a:defRPr sz="2405"/>
            </a:lvl8pPr>
            <a:lvl9pPr>
              <a:defRPr sz="240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6BD0E399-E069-49B9-9C73-54B785402CF1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09977566-B8DC-47D7-8730-D4A5C08E81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44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74" b="1"/>
            </a:lvl1pPr>
            <a:lvl2pPr marL="609536" indent="0">
              <a:buNone/>
              <a:defRPr sz="2693" b="1"/>
            </a:lvl2pPr>
            <a:lvl3pPr marL="1219072" indent="0">
              <a:buNone/>
              <a:defRPr sz="2405" b="1"/>
            </a:lvl3pPr>
            <a:lvl4pPr marL="1828608" indent="0">
              <a:buNone/>
              <a:defRPr sz="2116" b="1"/>
            </a:lvl4pPr>
            <a:lvl5pPr marL="2438144" indent="0">
              <a:buNone/>
              <a:defRPr sz="2116" b="1"/>
            </a:lvl5pPr>
            <a:lvl6pPr marL="3047680" indent="0">
              <a:buNone/>
              <a:defRPr sz="2116" b="1"/>
            </a:lvl6pPr>
            <a:lvl7pPr marL="3657216" indent="0">
              <a:buNone/>
              <a:defRPr sz="2116" b="1"/>
            </a:lvl7pPr>
            <a:lvl8pPr marL="4266752" indent="0">
              <a:buNone/>
              <a:defRPr sz="2116" b="1"/>
            </a:lvl8pPr>
            <a:lvl9pPr marL="4876289" indent="0">
              <a:buNone/>
              <a:defRPr sz="2116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174"/>
            </a:lvl1pPr>
            <a:lvl2pPr>
              <a:defRPr sz="2693"/>
            </a:lvl2pPr>
            <a:lvl3pPr>
              <a:defRPr sz="2405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74" b="1"/>
            </a:lvl1pPr>
            <a:lvl2pPr marL="609536" indent="0">
              <a:buNone/>
              <a:defRPr sz="2693" b="1"/>
            </a:lvl2pPr>
            <a:lvl3pPr marL="1219072" indent="0">
              <a:buNone/>
              <a:defRPr sz="2405" b="1"/>
            </a:lvl3pPr>
            <a:lvl4pPr marL="1828608" indent="0">
              <a:buNone/>
              <a:defRPr sz="2116" b="1"/>
            </a:lvl4pPr>
            <a:lvl5pPr marL="2438144" indent="0">
              <a:buNone/>
              <a:defRPr sz="2116" b="1"/>
            </a:lvl5pPr>
            <a:lvl6pPr marL="3047680" indent="0">
              <a:buNone/>
              <a:defRPr sz="2116" b="1"/>
            </a:lvl6pPr>
            <a:lvl7pPr marL="3657216" indent="0">
              <a:buNone/>
              <a:defRPr sz="2116" b="1"/>
            </a:lvl7pPr>
            <a:lvl8pPr marL="4266752" indent="0">
              <a:buNone/>
              <a:defRPr sz="2116" b="1"/>
            </a:lvl8pPr>
            <a:lvl9pPr marL="4876289" indent="0">
              <a:buNone/>
              <a:defRPr sz="2116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3174"/>
            </a:lvl1pPr>
            <a:lvl2pPr>
              <a:defRPr sz="2693"/>
            </a:lvl2pPr>
            <a:lvl3pPr>
              <a:defRPr sz="2405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6BD0E399-E069-49B9-9C73-54B785402CF1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09977566-B8DC-47D7-8730-D4A5C08E81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7"/>
          <p:cNvSpPr txBox="1">
            <a:spLocks/>
          </p:cNvSpPr>
          <p:nvPr userDrawn="1"/>
        </p:nvSpPr>
        <p:spPr>
          <a:xfrm>
            <a:off x="4312216" y="6502948"/>
            <a:ext cx="3860800" cy="365125"/>
          </a:xfrm>
          <a:prstGeom prst="rect">
            <a:avLst/>
          </a:prstGeom>
        </p:spPr>
        <p:txBody>
          <a:bodyPr lIns="121910" tIns="60955" rIns="121910" bIns="60955"/>
          <a:lstStyle>
            <a:defPPr>
              <a:defRPr lang="de-DE"/>
            </a:defPPr>
            <a:lvl1pPr marL="0" algn="l" defTabSz="126735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679" algn="l" defTabSz="126735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7358" algn="l" defTabSz="126735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1038" algn="l" defTabSz="126735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4717" algn="l" defTabSz="126735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396" algn="l" defTabSz="126735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2075" algn="l" defTabSz="126735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35754" algn="l" defTabSz="126735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69434" algn="l" defTabSz="126735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5" dirty="0"/>
          </a:p>
        </p:txBody>
      </p:sp>
    </p:spTree>
    <p:extLst>
      <p:ext uri="{BB962C8B-B14F-4D97-AF65-F5344CB8AC3E}">
        <p14:creationId xmlns:p14="http://schemas.microsoft.com/office/powerpoint/2010/main" val="359322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70"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6BD0E399-E069-49B9-9C73-54B785402CF1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09977566-B8DC-47D7-8730-D4A5C08E81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75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6BD0E399-E069-49B9-9C73-54B785402CF1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09977566-B8DC-47D7-8730-D4A5C08E81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719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93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4232"/>
            </a:lvl1pPr>
            <a:lvl2pPr>
              <a:defRPr sz="3751"/>
            </a:lvl2pPr>
            <a:lvl3pPr>
              <a:defRPr sz="3174"/>
            </a:lvl3pPr>
            <a:lvl4pPr>
              <a:defRPr sz="2693"/>
            </a:lvl4pPr>
            <a:lvl5pPr>
              <a:defRPr sz="2693"/>
            </a:lvl5pPr>
            <a:lvl6pPr>
              <a:defRPr sz="2693"/>
            </a:lvl6pPr>
            <a:lvl7pPr>
              <a:defRPr sz="2693"/>
            </a:lvl7pPr>
            <a:lvl8pPr>
              <a:defRPr sz="2693"/>
            </a:lvl8pPr>
            <a:lvl9pPr>
              <a:defRPr sz="269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28"/>
            </a:lvl1pPr>
            <a:lvl2pPr marL="609536" indent="0">
              <a:buNone/>
              <a:defRPr sz="1635"/>
            </a:lvl2pPr>
            <a:lvl3pPr marL="1219072" indent="0">
              <a:buNone/>
              <a:defRPr sz="1347"/>
            </a:lvl3pPr>
            <a:lvl4pPr marL="1828608" indent="0">
              <a:buNone/>
              <a:defRPr sz="1154"/>
            </a:lvl4pPr>
            <a:lvl5pPr marL="2438144" indent="0">
              <a:buNone/>
              <a:defRPr sz="1154"/>
            </a:lvl5pPr>
            <a:lvl6pPr marL="3047680" indent="0">
              <a:buNone/>
              <a:defRPr sz="1154"/>
            </a:lvl6pPr>
            <a:lvl7pPr marL="3657216" indent="0">
              <a:buNone/>
              <a:defRPr sz="1154"/>
            </a:lvl7pPr>
            <a:lvl8pPr marL="4266752" indent="0">
              <a:buNone/>
              <a:defRPr sz="1154"/>
            </a:lvl8pPr>
            <a:lvl9pPr marL="4876289" indent="0">
              <a:buNone/>
              <a:defRPr sz="115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6BD0E399-E069-49B9-9C73-54B785402CF1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09977566-B8DC-47D7-8730-D4A5C08E81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703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93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7703" y="-557"/>
            <a:ext cx="696887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32"/>
            </a:lvl1pPr>
            <a:lvl2pPr marL="609536" indent="0">
              <a:buNone/>
              <a:defRPr sz="3751"/>
            </a:lvl2pPr>
            <a:lvl3pPr marL="1219072" indent="0">
              <a:buNone/>
              <a:defRPr sz="3174"/>
            </a:lvl3pPr>
            <a:lvl4pPr marL="1828608" indent="0">
              <a:buNone/>
              <a:defRPr sz="2693"/>
            </a:lvl4pPr>
            <a:lvl5pPr marL="2438144" indent="0">
              <a:buNone/>
              <a:defRPr sz="2693"/>
            </a:lvl5pPr>
            <a:lvl6pPr marL="3047680" indent="0">
              <a:buNone/>
              <a:defRPr sz="2693"/>
            </a:lvl6pPr>
            <a:lvl7pPr marL="3657216" indent="0">
              <a:buNone/>
              <a:defRPr sz="2693"/>
            </a:lvl7pPr>
            <a:lvl8pPr marL="4266752" indent="0">
              <a:buNone/>
              <a:defRPr sz="2693"/>
            </a:lvl8pPr>
            <a:lvl9pPr marL="4876289" indent="0">
              <a:buNone/>
              <a:defRPr sz="2693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28"/>
            </a:lvl1pPr>
            <a:lvl2pPr marL="609536" indent="0">
              <a:buNone/>
              <a:defRPr sz="1635"/>
            </a:lvl2pPr>
            <a:lvl3pPr marL="1219072" indent="0">
              <a:buNone/>
              <a:defRPr sz="1347"/>
            </a:lvl3pPr>
            <a:lvl4pPr marL="1828608" indent="0">
              <a:buNone/>
              <a:defRPr sz="1154"/>
            </a:lvl4pPr>
            <a:lvl5pPr marL="2438144" indent="0">
              <a:buNone/>
              <a:defRPr sz="1154"/>
            </a:lvl5pPr>
            <a:lvl6pPr marL="3047680" indent="0">
              <a:buNone/>
              <a:defRPr sz="1154"/>
            </a:lvl6pPr>
            <a:lvl7pPr marL="3657216" indent="0">
              <a:buNone/>
              <a:defRPr sz="1154"/>
            </a:lvl7pPr>
            <a:lvl8pPr marL="4266752" indent="0">
              <a:buNone/>
              <a:defRPr sz="1154"/>
            </a:lvl8pPr>
            <a:lvl9pPr marL="4876289" indent="0">
              <a:buNone/>
              <a:defRPr sz="115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6BD0E399-E069-49B9-9C73-54B785402CF1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09977566-B8DC-47D7-8730-D4A5C08E81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73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000" y="129531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0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6BD0E399-E069-49B9-9C73-54B785402CF1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6736" tIns="63368" rIns="126736" bIns="63368"/>
          <a:lstStyle/>
          <a:p>
            <a:fld id="{09977566-B8DC-47D7-8730-D4A5C08E81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5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78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8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5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77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50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0A59-BC0F-4687-974D-51C98E17E98F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B16F-C6E1-4B48-9E34-5635783C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58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2559" y="2043675"/>
            <a:ext cx="10972800" cy="1143000"/>
          </a:xfrm>
          <a:prstGeom prst="rect">
            <a:avLst/>
          </a:prstGeom>
        </p:spPr>
        <p:txBody>
          <a:bodyPr vert="horz" lIns="126736" tIns="63368" rIns="126736" bIns="63368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329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1219072" rtl="0" eaLnBrk="1" latinLnBrk="0" hangingPunct="1">
        <a:spcBef>
          <a:spcPct val="0"/>
        </a:spcBef>
        <a:buNone/>
        <a:defRPr sz="5771" kern="1200">
          <a:solidFill>
            <a:schemeClr val="bg1"/>
          </a:solidFill>
          <a:latin typeface="Segoe UI Light" pitchFamily="34" charset="0"/>
          <a:ea typeface="Segoe UI" pitchFamily="34" charset="0"/>
          <a:cs typeface="Segoe UI Light" pitchFamily="34" charset="0"/>
        </a:defRPr>
      </a:lvl1pPr>
    </p:titleStyle>
    <p:bodyStyle>
      <a:lvl1pPr marL="457152" indent="-457152" algn="l" defTabSz="1219072" rtl="0" eaLnBrk="1" latinLnBrk="0" hangingPunct="1">
        <a:spcBef>
          <a:spcPct val="20000"/>
        </a:spcBef>
        <a:buFont typeface="Arial" pitchFamily="34" charset="0"/>
        <a:buChar char="•"/>
        <a:defRPr sz="4232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990496" indent="-380960" algn="l" defTabSz="1219072" rtl="0" eaLnBrk="1" latinLnBrk="0" hangingPunct="1">
        <a:spcBef>
          <a:spcPct val="20000"/>
        </a:spcBef>
        <a:buFont typeface="Arial" pitchFamily="34" charset="0"/>
        <a:buChar char="–"/>
        <a:defRPr sz="3751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523840" indent="-304768" algn="l" defTabSz="1219072" rtl="0" eaLnBrk="1" latinLnBrk="0" hangingPunct="1">
        <a:spcBef>
          <a:spcPct val="20000"/>
        </a:spcBef>
        <a:buFont typeface="Arial" pitchFamily="34" charset="0"/>
        <a:buChar char="•"/>
        <a:defRPr sz="3174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2133376" indent="-304768" algn="l" defTabSz="1219072" rtl="0" eaLnBrk="1" latinLnBrk="0" hangingPunct="1">
        <a:spcBef>
          <a:spcPct val="20000"/>
        </a:spcBef>
        <a:buFont typeface="Arial" pitchFamily="34" charset="0"/>
        <a:buChar char="–"/>
        <a:defRPr sz="2693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742912" indent="-304768" algn="l" defTabSz="1219072" rtl="0" eaLnBrk="1" latinLnBrk="0" hangingPunct="1">
        <a:spcBef>
          <a:spcPct val="20000"/>
        </a:spcBef>
        <a:buFont typeface="Arial" pitchFamily="34" charset="0"/>
        <a:buChar char="»"/>
        <a:defRPr sz="2693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3352449" indent="-304768" algn="l" defTabSz="1219072" rtl="0" eaLnBrk="1" latinLnBrk="0" hangingPunct="1">
        <a:spcBef>
          <a:spcPct val="20000"/>
        </a:spcBef>
        <a:buFont typeface="Arial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3961984" indent="-304768" algn="l" defTabSz="1219072" rtl="0" eaLnBrk="1" latinLnBrk="0" hangingPunct="1">
        <a:spcBef>
          <a:spcPct val="20000"/>
        </a:spcBef>
        <a:buFont typeface="Arial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571520" indent="-304768" algn="l" defTabSz="1219072" rtl="0" eaLnBrk="1" latinLnBrk="0" hangingPunct="1">
        <a:spcBef>
          <a:spcPct val="20000"/>
        </a:spcBef>
        <a:buFont typeface="Arial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181056" indent="-304768" algn="l" defTabSz="1219072" rtl="0" eaLnBrk="1" latinLnBrk="0" hangingPunct="1">
        <a:spcBef>
          <a:spcPct val="20000"/>
        </a:spcBef>
        <a:buFont typeface="Arial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072" rtl="0" eaLnBrk="1" latinLnBrk="0" hangingPunct="1">
        <a:defRPr sz="2405" kern="1200">
          <a:solidFill>
            <a:schemeClr val="tx1"/>
          </a:solidFill>
          <a:latin typeface="+mn-lt"/>
          <a:ea typeface="+mn-ea"/>
          <a:cs typeface="+mn-cs"/>
        </a:defRPr>
      </a:lvl1pPr>
      <a:lvl2pPr marL="609536" algn="l" defTabSz="1219072" rtl="0" eaLnBrk="1" latinLnBrk="0" hangingPunct="1">
        <a:defRPr sz="2405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2" algn="l" defTabSz="1219072" rtl="0" eaLnBrk="1" latinLnBrk="0" hangingPunct="1">
        <a:defRPr sz="2405" kern="1200">
          <a:solidFill>
            <a:schemeClr val="tx1"/>
          </a:solidFill>
          <a:latin typeface="+mn-lt"/>
          <a:ea typeface="+mn-ea"/>
          <a:cs typeface="+mn-cs"/>
        </a:defRPr>
      </a:lvl3pPr>
      <a:lvl4pPr marL="1828608" algn="l" defTabSz="1219072" rtl="0" eaLnBrk="1" latinLnBrk="0" hangingPunct="1">
        <a:defRPr sz="2405" kern="1200">
          <a:solidFill>
            <a:schemeClr val="tx1"/>
          </a:solidFill>
          <a:latin typeface="+mn-lt"/>
          <a:ea typeface="+mn-ea"/>
          <a:cs typeface="+mn-cs"/>
        </a:defRPr>
      </a:lvl4pPr>
      <a:lvl5pPr marL="2438144" algn="l" defTabSz="1219072" rtl="0" eaLnBrk="1" latinLnBrk="0" hangingPunct="1">
        <a:defRPr sz="2405" kern="1200">
          <a:solidFill>
            <a:schemeClr val="tx1"/>
          </a:solidFill>
          <a:latin typeface="+mn-lt"/>
          <a:ea typeface="+mn-ea"/>
          <a:cs typeface="+mn-cs"/>
        </a:defRPr>
      </a:lvl5pPr>
      <a:lvl6pPr marL="3047680" algn="l" defTabSz="1219072" rtl="0" eaLnBrk="1" latinLnBrk="0" hangingPunct="1">
        <a:defRPr sz="2405" kern="1200">
          <a:solidFill>
            <a:schemeClr val="tx1"/>
          </a:solidFill>
          <a:latin typeface="+mn-lt"/>
          <a:ea typeface="+mn-ea"/>
          <a:cs typeface="+mn-cs"/>
        </a:defRPr>
      </a:lvl6pPr>
      <a:lvl7pPr marL="3657216" algn="l" defTabSz="1219072" rtl="0" eaLnBrk="1" latinLnBrk="0" hangingPunct="1">
        <a:defRPr sz="2405" kern="1200">
          <a:solidFill>
            <a:schemeClr val="tx1"/>
          </a:solidFill>
          <a:latin typeface="+mn-lt"/>
          <a:ea typeface="+mn-ea"/>
          <a:cs typeface="+mn-cs"/>
        </a:defRPr>
      </a:lvl7pPr>
      <a:lvl8pPr marL="4266752" algn="l" defTabSz="1219072" rtl="0" eaLnBrk="1" latinLnBrk="0" hangingPunct="1">
        <a:defRPr sz="2405" kern="1200">
          <a:solidFill>
            <a:schemeClr val="tx1"/>
          </a:solidFill>
          <a:latin typeface="+mn-lt"/>
          <a:ea typeface="+mn-ea"/>
          <a:cs typeface="+mn-cs"/>
        </a:defRPr>
      </a:lvl8pPr>
      <a:lvl9pPr marL="4876289" algn="l" defTabSz="1219072" rtl="0" eaLnBrk="1" latinLnBrk="0" hangingPunct="1">
        <a:defRPr sz="24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botframework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u.luis.ai/" TargetMode="External"/><Relationship Id="rId5" Type="http://schemas.openxmlformats.org/officeDocument/2006/relationships/hyperlink" Target="https://www.qnamaker.ai/" TargetMode="External"/><Relationship Id="rId4" Type="http://schemas.openxmlformats.org/officeDocument/2006/relationships/hyperlink" Target="https://azure.microsoft.com/en-us/services/cognitive-service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chlaeger@medialesson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ensen@medialesson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Chatbots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After the hype now the fail?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F6E7E-DC61-47DE-B9E7-4FE0237A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Pros </a:t>
            </a:r>
            <a:r>
              <a:rPr lang="de-DE" sz="5000" dirty="0" err="1"/>
              <a:t>of</a:t>
            </a:r>
            <a:r>
              <a:rPr lang="de-DE" sz="5000" dirty="0"/>
              <a:t> </a:t>
            </a:r>
            <a:r>
              <a:rPr lang="de-DE" sz="5000" dirty="0" err="1"/>
              <a:t>BotFramework</a:t>
            </a:r>
            <a:endParaRPr lang="de-DE" sz="5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5C56C-2357-4C15-A77F-57306EC4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23449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+mn-lt"/>
              </a:rPr>
              <a:t>Pretty simple to start the development, for example </a:t>
            </a:r>
            <a:r>
              <a:rPr lang="en-US" sz="2500" dirty="0" err="1">
                <a:solidFill>
                  <a:schemeClr val="bg1"/>
                </a:solidFill>
                <a:latin typeface="+mn-lt"/>
              </a:rPr>
              <a:t>QnA</a:t>
            </a:r>
            <a:r>
              <a:rPr lang="en-US" sz="2500" dirty="0">
                <a:solidFill>
                  <a:schemeClr val="bg1"/>
                </a:solidFill>
                <a:latin typeface="+mn-lt"/>
              </a:rPr>
              <a:t> Maker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+mn-lt"/>
              </a:rPr>
              <a:t>Many supported channels which can easily be used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+mn-lt"/>
              </a:rPr>
              <a:t>Can also be deployed to different cloud providers like AWS</a:t>
            </a:r>
          </a:p>
        </p:txBody>
      </p:sp>
    </p:spTree>
    <p:extLst>
      <p:ext uri="{BB962C8B-B14F-4D97-AF65-F5344CB8AC3E}">
        <p14:creationId xmlns:p14="http://schemas.microsoft.com/office/powerpoint/2010/main" val="18844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F6E7E-DC61-47DE-B9E7-4FE0237A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 err="1"/>
              <a:t>Cons</a:t>
            </a:r>
            <a:r>
              <a:rPr lang="de-DE" sz="5000" dirty="0"/>
              <a:t> </a:t>
            </a:r>
            <a:r>
              <a:rPr lang="de-DE" sz="5000" dirty="0" err="1"/>
              <a:t>of</a:t>
            </a:r>
            <a:r>
              <a:rPr lang="de-DE" sz="5000" dirty="0"/>
              <a:t> </a:t>
            </a:r>
            <a:r>
              <a:rPr lang="de-DE" sz="5000" dirty="0" err="1"/>
              <a:t>BotFramework</a:t>
            </a:r>
            <a:endParaRPr lang="de-DE" sz="5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5C56C-2357-4C15-A77F-57306EC4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23449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+mn-lt"/>
              </a:rPr>
              <a:t>Some popular channels are missing, for example Alexa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+mn-lt"/>
              </a:rPr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198483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F6E7E-DC61-47DE-B9E7-4FE0237A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5C56C-2357-4C15-A77F-57306EC4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23449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+mn-lt"/>
              </a:rPr>
              <a:t>Microsoft </a:t>
            </a:r>
            <a:r>
              <a:rPr lang="en-US" sz="2500" dirty="0" err="1">
                <a:solidFill>
                  <a:schemeClr val="bg1"/>
                </a:solidFill>
                <a:latin typeface="+mn-lt"/>
              </a:rPr>
              <a:t>BotFramework</a:t>
            </a:r>
            <a:endParaRPr lang="en-US" sz="2500" dirty="0">
              <a:solidFill>
                <a:schemeClr val="bg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2019" dirty="0">
                <a:solidFill>
                  <a:schemeClr val="bg1"/>
                </a:solidFill>
                <a:latin typeface="+mn-lt"/>
                <a:hlinkClick r:id="rId3"/>
              </a:rPr>
              <a:t>https://dev.botframework.com/</a:t>
            </a:r>
            <a:endParaRPr lang="en-US" sz="2019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500" dirty="0" err="1">
                <a:solidFill>
                  <a:schemeClr val="bg1"/>
                </a:solidFill>
                <a:latin typeface="+mn-lt"/>
              </a:rPr>
              <a:t>QnA</a:t>
            </a:r>
            <a:r>
              <a:rPr lang="en-US" sz="2500" dirty="0">
                <a:solidFill>
                  <a:schemeClr val="bg1"/>
                </a:solidFill>
                <a:latin typeface="+mn-lt"/>
              </a:rPr>
              <a:t> Maker</a:t>
            </a:r>
            <a:endParaRPr lang="en-US" sz="2500" dirty="0">
              <a:solidFill>
                <a:schemeClr val="bg1"/>
              </a:solidFill>
              <a:latin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r>
              <a:rPr lang="en-US" sz="2019" dirty="0">
                <a:solidFill>
                  <a:schemeClr val="bg1"/>
                </a:solidFill>
                <a:latin typeface="+mn-lt"/>
                <a:hlinkClick r:id="rId5"/>
              </a:rPr>
              <a:t>https://www.qnamaker.ai/</a:t>
            </a:r>
            <a:endParaRPr lang="en-US" sz="2019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+mn-lt"/>
              </a:rPr>
              <a:t>Luis</a:t>
            </a:r>
          </a:p>
          <a:p>
            <a:pPr lvl="1">
              <a:lnSpc>
                <a:spcPct val="150000"/>
              </a:lnSpc>
            </a:pPr>
            <a:r>
              <a:rPr lang="en-US" sz="2019" dirty="0">
                <a:solidFill>
                  <a:schemeClr val="bg1"/>
                </a:solidFill>
                <a:latin typeface="+mn-lt"/>
                <a:hlinkClick r:id="rId6"/>
              </a:rPr>
              <a:t>https://eu.luis.ai/</a:t>
            </a:r>
            <a:endParaRPr lang="en-US" sz="2019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696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30" y="5498922"/>
            <a:ext cx="2770341" cy="697428"/>
          </a:xfrm>
          <a:prstGeom prst="rect">
            <a:avLst/>
          </a:prstGeom>
        </p:spPr>
      </p:pic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689114" y="1453696"/>
            <a:ext cx="1008020" cy="923869"/>
          </a:xfrm>
          <a:custGeom>
            <a:avLst/>
            <a:gdLst>
              <a:gd name="T0" fmla="*/ 454 w 1126"/>
              <a:gd name="T1" fmla="*/ 10 h 1032"/>
              <a:gd name="T2" fmla="*/ 254 w 1126"/>
              <a:gd name="T3" fmla="*/ 78 h 1032"/>
              <a:gd name="T4" fmla="*/ 116 w 1126"/>
              <a:gd name="T5" fmla="*/ 184 h 1032"/>
              <a:gd name="T6" fmla="*/ 58 w 1126"/>
              <a:gd name="T7" fmla="*/ 260 h 1032"/>
              <a:gd name="T8" fmla="*/ 18 w 1126"/>
              <a:gd name="T9" fmla="*/ 348 h 1032"/>
              <a:gd name="T10" fmla="*/ 0 w 1126"/>
              <a:gd name="T11" fmla="*/ 444 h 1032"/>
              <a:gd name="T12" fmla="*/ 6 w 1126"/>
              <a:gd name="T13" fmla="*/ 540 h 1032"/>
              <a:gd name="T14" fmla="*/ 56 w 1126"/>
              <a:gd name="T15" fmla="*/ 674 h 1032"/>
              <a:gd name="T16" fmla="*/ 94 w 1126"/>
              <a:gd name="T17" fmla="*/ 768 h 1032"/>
              <a:gd name="T18" fmla="*/ 52 w 1126"/>
              <a:gd name="T19" fmla="*/ 920 h 1032"/>
              <a:gd name="T20" fmla="*/ 2 w 1126"/>
              <a:gd name="T21" fmla="*/ 1032 h 1032"/>
              <a:gd name="T22" fmla="*/ 206 w 1126"/>
              <a:gd name="T23" fmla="*/ 982 h 1032"/>
              <a:gd name="T24" fmla="*/ 376 w 1126"/>
              <a:gd name="T25" fmla="*/ 914 h 1032"/>
              <a:gd name="T26" fmla="*/ 496 w 1126"/>
              <a:gd name="T27" fmla="*/ 934 h 1032"/>
              <a:gd name="T28" fmla="*/ 642 w 1126"/>
              <a:gd name="T29" fmla="*/ 932 h 1032"/>
              <a:gd name="T30" fmla="*/ 774 w 1126"/>
              <a:gd name="T31" fmla="*/ 904 h 1032"/>
              <a:gd name="T32" fmla="*/ 888 w 1126"/>
              <a:gd name="T33" fmla="*/ 854 h 1032"/>
              <a:gd name="T34" fmla="*/ 982 w 1126"/>
              <a:gd name="T35" fmla="*/ 782 h 1032"/>
              <a:gd name="T36" fmla="*/ 1056 w 1126"/>
              <a:gd name="T37" fmla="*/ 696 h 1032"/>
              <a:gd name="T38" fmla="*/ 1104 w 1126"/>
              <a:gd name="T39" fmla="*/ 600 h 1032"/>
              <a:gd name="T40" fmla="*/ 1124 w 1126"/>
              <a:gd name="T41" fmla="*/ 496 h 1032"/>
              <a:gd name="T42" fmla="*/ 1122 w 1126"/>
              <a:gd name="T43" fmla="*/ 420 h 1032"/>
              <a:gd name="T44" fmla="*/ 1100 w 1126"/>
              <a:gd name="T45" fmla="*/ 324 h 1032"/>
              <a:gd name="T46" fmla="*/ 1054 w 1126"/>
              <a:gd name="T47" fmla="*/ 240 h 1032"/>
              <a:gd name="T48" fmla="*/ 992 w 1126"/>
              <a:gd name="T49" fmla="*/ 166 h 1032"/>
              <a:gd name="T50" fmla="*/ 824 w 1126"/>
              <a:gd name="T51" fmla="*/ 54 h 1032"/>
              <a:gd name="T52" fmla="*/ 618 w 1126"/>
              <a:gd name="T53" fmla="*/ 2 h 1032"/>
              <a:gd name="T54" fmla="*/ 562 w 1126"/>
              <a:gd name="T55" fmla="*/ 704 h 1032"/>
              <a:gd name="T56" fmla="*/ 528 w 1126"/>
              <a:gd name="T57" fmla="*/ 690 h 1032"/>
              <a:gd name="T58" fmla="*/ 514 w 1126"/>
              <a:gd name="T59" fmla="*/ 656 h 1032"/>
              <a:gd name="T60" fmla="*/ 524 w 1126"/>
              <a:gd name="T61" fmla="*/ 628 h 1032"/>
              <a:gd name="T62" fmla="*/ 554 w 1126"/>
              <a:gd name="T63" fmla="*/ 608 h 1032"/>
              <a:gd name="T64" fmla="*/ 582 w 1126"/>
              <a:gd name="T65" fmla="*/ 612 h 1032"/>
              <a:gd name="T66" fmla="*/ 608 w 1126"/>
              <a:gd name="T67" fmla="*/ 636 h 1032"/>
              <a:gd name="T68" fmla="*/ 610 w 1126"/>
              <a:gd name="T69" fmla="*/ 666 h 1032"/>
              <a:gd name="T70" fmla="*/ 590 w 1126"/>
              <a:gd name="T71" fmla="*/ 696 h 1032"/>
              <a:gd name="T72" fmla="*/ 562 w 1126"/>
              <a:gd name="T73" fmla="*/ 704 h 1032"/>
              <a:gd name="T74" fmla="*/ 618 w 1126"/>
              <a:gd name="T75" fmla="*/ 502 h 1032"/>
              <a:gd name="T76" fmla="*/ 602 w 1126"/>
              <a:gd name="T77" fmla="*/ 540 h 1032"/>
              <a:gd name="T78" fmla="*/ 526 w 1126"/>
              <a:gd name="T79" fmla="*/ 522 h 1032"/>
              <a:gd name="T80" fmla="*/ 548 w 1126"/>
              <a:gd name="T81" fmla="*/ 460 h 1032"/>
              <a:gd name="T82" fmla="*/ 596 w 1126"/>
              <a:gd name="T83" fmla="*/ 410 h 1032"/>
              <a:gd name="T84" fmla="*/ 618 w 1126"/>
              <a:gd name="T85" fmla="*/ 368 h 1032"/>
              <a:gd name="T86" fmla="*/ 612 w 1126"/>
              <a:gd name="T87" fmla="*/ 336 h 1032"/>
              <a:gd name="T88" fmla="*/ 582 w 1126"/>
              <a:gd name="T89" fmla="*/ 312 h 1032"/>
              <a:gd name="T90" fmla="*/ 554 w 1126"/>
              <a:gd name="T91" fmla="*/ 310 h 1032"/>
              <a:gd name="T92" fmla="*/ 518 w 1126"/>
              <a:gd name="T93" fmla="*/ 336 h 1032"/>
              <a:gd name="T94" fmla="*/ 428 w 1126"/>
              <a:gd name="T95" fmla="*/ 386 h 1032"/>
              <a:gd name="T96" fmla="*/ 434 w 1126"/>
              <a:gd name="T97" fmla="*/ 338 h 1032"/>
              <a:gd name="T98" fmla="*/ 458 w 1126"/>
              <a:gd name="T99" fmla="*/ 286 h 1032"/>
              <a:gd name="T100" fmla="*/ 498 w 1126"/>
              <a:gd name="T101" fmla="*/ 252 h 1032"/>
              <a:gd name="T102" fmla="*/ 552 w 1126"/>
              <a:gd name="T103" fmla="*/ 236 h 1032"/>
              <a:gd name="T104" fmla="*/ 596 w 1126"/>
              <a:gd name="T105" fmla="*/ 236 h 1032"/>
              <a:gd name="T106" fmla="*/ 644 w 1126"/>
              <a:gd name="T107" fmla="*/ 256 h 1032"/>
              <a:gd name="T108" fmla="*/ 672 w 1126"/>
              <a:gd name="T109" fmla="*/ 280 h 1032"/>
              <a:gd name="T110" fmla="*/ 696 w 1126"/>
              <a:gd name="T111" fmla="*/ 334 h 1032"/>
              <a:gd name="T112" fmla="*/ 692 w 1126"/>
              <a:gd name="T113" fmla="*/ 396 h 1032"/>
              <a:gd name="T114" fmla="*/ 658 w 1126"/>
              <a:gd name="T115" fmla="*/ 454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6" h="1032">
                <a:moveTo>
                  <a:pt x="562" y="0"/>
                </a:moveTo>
                <a:lnTo>
                  <a:pt x="562" y="0"/>
                </a:lnTo>
                <a:lnTo>
                  <a:pt x="508" y="2"/>
                </a:lnTo>
                <a:lnTo>
                  <a:pt x="454" y="10"/>
                </a:lnTo>
                <a:lnTo>
                  <a:pt x="400" y="20"/>
                </a:lnTo>
                <a:lnTo>
                  <a:pt x="350" y="36"/>
                </a:lnTo>
                <a:lnTo>
                  <a:pt x="300" y="54"/>
                </a:lnTo>
                <a:lnTo>
                  <a:pt x="254" y="78"/>
                </a:lnTo>
                <a:lnTo>
                  <a:pt x="210" y="104"/>
                </a:lnTo>
                <a:lnTo>
                  <a:pt x="170" y="134"/>
                </a:lnTo>
                <a:lnTo>
                  <a:pt x="132" y="166"/>
                </a:lnTo>
                <a:lnTo>
                  <a:pt x="116" y="184"/>
                </a:lnTo>
                <a:lnTo>
                  <a:pt x="100" y="202"/>
                </a:lnTo>
                <a:lnTo>
                  <a:pt x="84" y="220"/>
                </a:lnTo>
                <a:lnTo>
                  <a:pt x="70" y="240"/>
                </a:lnTo>
                <a:lnTo>
                  <a:pt x="58" y="260"/>
                </a:lnTo>
                <a:lnTo>
                  <a:pt x="46" y="282"/>
                </a:lnTo>
                <a:lnTo>
                  <a:pt x="36" y="304"/>
                </a:lnTo>
                <a:lnTo>
                  <a:pt x="26" y="326"/>
                </a:lnTo>
                <a:lnTo>
                  <a:pt x="18" y="348"/>
                </a:lnTo>
                <a:lnTo>
                  <a:pt x="12" y="372"/>
                </a:lnTo>
                <a:lnTo>
                  <a:pt x="6" y="396"/>
                </a:lnTo>
                <a:lnTo>
                  <a:pt x="4" y="420"/>
                </a:lnTo>
                <a:lnTo>
                  <a:pt x="0" y="444"/>
                </a:lnTo>
                <a:lnTo>
                  <a:pt x="0" y="470"/>
                </a:lnTo>
                <a:lnTo>
                  <a:pt x="0" y="470"/>
                </a:lnTo>
                <a:lnTo>
                  <a:pt x="2" y="506"/>
                </a:lnTo>
                <a:lnTo>
                  <a:pt x="6" y="540"/>
                </a:lnTo>
                <a:lnTo>
                  <a:pt x="14" y="576"/>
                </a:lnTo>
                <a:lnTo>
                  <a:pt x="24" y="610"/>
                </a:lnTo>
                <a:lnTo>
                  <a:pt x="38" y="642"/>
                </a:lnTo>
                <a:lnTo>
                  <a:pt x="56" y="674"/>
                </a:lnTo>
                <a:lnTo>
                  <a:pt x="74" y="704"/>
                </a:lnTo>
                <a:lnTo>
                  <a:pt x="96" y="734"/>
                </a:lnTo>
                <a:lnTo>
                  <a:pt x="96" y="734"/>
                </a:lnTo>
                <a:lnTo>
                  <a:pt x="94" y="768"/>
                </a:lnTo>
                <a:lnTo>
                  <a:pt x="88" y="804"/>
                </a:lnTo>
                <a:lnTo>
                  <a:pt x="80" y="842"/>
                </a:lnTo>
                <a:lnTo>
                  <a:pt x="68" y="882"/>
                </a:lnTo>
                <a:lnTo>
                  <a:pt x="52" y="920"/>
                </a:lnTo>
                <a:lnTo>
                  <a:pt x="36" y="960"/>
                </a:lnTo>
                <a:lnTo>
                  <a:pt x="20" y="996"/>
                </a:lnTo>
                <a:lnTo>
                  <a:pt x="2" y="1032"/>
                </a:lnTo>
                <a:lnTo>
                  <a:pt x="2" y="1032"/>
                </a:lnTo>
                <a:lnTo>
                  <a:pt x="50" y="1022"/>
                </a:lnTo>
                <a:lnTo>
                  <a:pt x="102" y="1010"/>
                </a:lnTo>
                <a:lnTo>
                  <a:pt x="154" y="998"/>
                </a:lnTo>
                <a:lnTo>
                  <a:pt x="206" y="982"/>
                </a:lnTo>
                <a:lnTo>
                  <a:pt x="256" y="966"/>
                </a:lnTo>
                <a:lnTo>
                  <a:pt x="302" y="948"/>
                </a:lnTo>
                <a:lnTo>
                  <a:pt x="344" y="932"/>
                </a:lnTo>
                <a:lnTo>
                  <a:pt x="376" y="914"/>
                </a:lnTo>
                <a:lnTo>
                  <a:pt x="376" y="914"/>
                </a:lnTo>
                <a:lnTo>
                  <a:pt x="418" y="922"/>
                </a:lnTo>
                <a:lnTo>
                  <a:pt x="456" y="928"/>
                </a:lnTo>
                <a:lnTo>
                  <a:pt x="496" y="934"/>
                </a:lnTo>
                <a:lnTo>
                  <a:pt x="534" y="936"/>
                </a:lnTo>
                <a:lnTo>
                  <a:pt x="570" y="936"/>
                </a:lnTo>
                <a:lnTo>
                  <a:pt x="606" y="936"/>
                </a:lnTo>
                <a:lnTo>
                  <a:pt x="642" y="932"/>
                </a:lnTo>
                <a:lnTo>
                  <a:pt x="676" y="928"/>
                </a:lnTo>
                <a:lnTo>
                  <a:pt x="710" y="922"/>
                </a:lnTo>
                <a:lnTo>
                  <a:pt x="742" y="914"/>
                </a:lnTo>
                <a:lnTo>
                  <a:pt x="774" y="904"/>
                </a:lnTo>
                <a:lnTo>
                  <a:pt x="804" y="894"/>
                </a:lnTo>
                <a:lnTo>
                  <a:pt x="834" y="882"/>
                </a:lnTo>
                <a:lnTo>
                  <a:pt x="862" y="868"/>
                </a:lnTo>
                <a:lnTo>
                  <a:pt x="888" y="854"/>
                </a:lnTo>
                <a:lnTo>
                  <a:pt x="914" y="838"/>
                </a:lnTo>
                <a:lnTo>
                  <a:pt x="938" y="820"/>
                </a:lnTo>
                <a:lnTo>
                  <a:pt x="962" y="802"/>
                </a:lnTo>
                <a:lnTo>
                  <a:pt x="982" y="782"/>
                </a:lnTo>
                <a:lnTo>
                  <a:pt x="1004" y="762"/>
                </a:lnTo>
                <a:lnTo>
                  <a:pt x="1022" y="742"/>
                </a:lnTo>
                <a:lnTo>
                  <a:pt x="1040" y="720"/>
                </a:lnTo>
                <a:lnTo>
                  <a:pt x="1056" y="696"/>
                </a:lnTo>
                <a:lnTo>
                  <a:pt x="1070" y="674"/>
                </a:lnTo>
                <a:lnTo>
                  <a:pt x="1082" y="650"/>
                </a:lnTo>
                <a:lnTo>
                  <a:pt x="1094" y="624"/>
                </a:lnTo>
                <a:lnTo>
                  <a:pt x="1104" y="600"/>
                </a:lnTo>
                <a:lnTo>
                  <a:pt x="1112" y="574"/>
                </a:lnTo>
                <a:lnTo>
                  <a:pt x="1118" y="548"/>
                </a:lnTo>
                <a:lnTo>
                  <a:pt x="1122" y="522"/>
                </a:lnTo>
                <a:lnTo>
                  <a:pt x="1124" y="496"/>
                </a:lnTo>
                <a:lnTo>
                  <a:pt x="1126" y="470"/>
                </a:lnTo>
                <a:lnTo>
                  <a:pt x="1126" y="470"/>
                </a:lnTo>
                <a:lnTo>
                  <a:pt x="1126" y="444"/>
                </a:lnTo>
                <a:lnTo>
                  <a:pt x="1122" y="420"/>
                </a:lnTo>
                <a:lnTo>
                  <a:pt x="1118" y="394"/>
                </a:lnTo>
                <a:lnTo>
                  <a:pt x="1114" y="370"/>
                </a:lnTo>
                <a:lnTo>
                  <a:pt x="1108" y="348"/>
                </a:lnTo>
                <a:lnTo>
                  <a:pt x="1100" y="324"/>
                </a:lnTo>
                <a:lnTo>
                  <a:pt x="1090" y="302"/>
                </a:lnTo>
                <a:lnTo>
                  <a:pt x="1080" y="282"/>
                </a:lnTo>
                <a:lnTo>
                  <a:pt x="1068" y="260"/>
                </a:lnTo>
                <a:lnTo>
                  <a:pt x="1054" y="240"/>
                </a:lnTo>
                <a:lnTo>
                  <a:pt x="1040" y="220"/>
                </a:lnTo>
                <a:lnTo>
                  <a:pt x="1026" y="202"/>
                </a:lnTo>
                <a:lnTo>
                  <a:pt x="1010" y="182"/>
                </a:lnTo>
                <a:lnTo>
                  <a:pt x="992" y="166"/>
                </a:lnTo>
                <a:lnTo>
                  <a:pt x="956" y="132"/>
                </a:lnTo>
                <a:lnTo>
                  <a:pt x="914" y="102"/>
                </a:lnTo>
                <a:lnTo>
                  <a:pt x="870" y="76"/>
                </a:lnTo>
                <a:lnTo>
                  <a:pt x="824" y="54"/>
                </a:lnTo>
                <a:lnTo>
                  <a:pt x="776" y="36"/>
                </a:lnTo>
                <a:lnTo>
                  <a:pt x="724" y="20"/>
                </a:lnTo>
                <a:lnTo>
                  <a:pt x="672" y="8"/>
                </a:lnTo>
                <a:lnTo>
                  <a:pt x="618" y="2"/>
                </a:lnTo>
                <a:lnTo>
                  <a:pt x="562" y="0"/>
                </a:lnTo>
                <a:lnTo>
                  <a:pt x="562" y="0"/>
                </a:lnTo>
                <a:close/>
                <a:moveTo>
                  <a:pt x="562" y="704"/>
                </a:moveTo>
                <a:lnTo>
                  <a:pt x="562" y="704"/>
                </a:lnTo>
                <a:lnTo>
                  <a:pt x="554" y="702"/>
                </a:lnTo>
                <a:lnTo>
                  <a:pt x="544" y="700"/>
                </a:lnTo>
                <a:lnTo>
                  <a:pt x="536" y="696"/>
                </a:lnTo>
                <a:lnTo>
                  <a:pt x="528" y="690"/>
                </a:lnTo>
                <a:lnTo>
                  <a:pt x="524" y="682"/>
                </a:lnTo>
                <a:lnTo>
                  <a:pt x="518" y="674"/>
                </a:lnTo>
                <a:lnTo>
                  <a:pt x="516" y="666"/>
                </a:lnTo>
                <a:lnTo>
                  <a:pt x="514" y="656"/>
                </a:lnTo>
                <a:lnTo>
                  <a:pt x="514" y="656"/>
                </a:lnTo>
                <a:lnTo>
                  <a:pt x="516" y="646"/>
                </a:lnTo>
                <a:lnTo>
                  <a:pt x="518" y="636"/>
                </a:lnTo>
                <a:lnTo>
                  <a:pt x="524" y="628"/>
                </a:lnTo>
                <a:lnTo>
                  <a:pt x="528" y="622"/>
                </a:lnTo>
                <a:lnTo>
                  <a:pt x="536" y="616"/>
                </a:lnTo>
                <a:lnTo>
                  <a:pt x="544" y="612"/>
                </a:lnTo>
                <a:lnTo>
                  <a:pt x="554" y="608"/>
                </a:lnTo>
                <a:lnTo>
                  <a:pt x="562" y="608"/>
                </a:lnTo>
                <a:lnTo>
                  <a:pt x="562" y="608"/>
                </a:lnTo>
                <a:lnTo>
                  <a:pt x="572" y="608"/>
                </a:lnTo>
                <a:lnTo>
                  <a:pt x="582" y="612"/>
                </a:lnTo>
                <a:lnTo>
                  <a:pt x="590" y="616"/>
                </a:lnTo>
                <a:lnTo>
                  <a:pt x="596" y="622"/>
                </a:lnTo>
                <a:lnTo>
                  <a:pt x="602" y="628"/>
                </a:lnTo>
                <a:lnTo>
                  <a:pt x="608" y="636"/>
                </a:lnTo>
                <a:lnTo>
                  <a:pt x="610" y="646"/>
                </a:lnTo>
                <a:lnTo>
                  <a:pt x="610" y="656"/>
                </a:lnTo>
                <a:lnTo>
                  <a:pt x="610" y="656"/>
                </a:lnTo>
                <a:lnTo>
                  <a:pt x="610" y="666"/>
                </a:lnTo>
                <a:lnTo>
                  <a:pt x="608" y="674"/>
                </a:lnTo>
                <a:lnTo>
                  <a:pt x="602" y="682"/>
                </a:lnTo>
                <a:lnTo>
                  <a:pt x="596" y="690"/>
                </a:lnTo>
                <a:lnTo>
                  <a:pt x="590" y="696"/>
                </a:lnTo>
                <a:lnTo>
                  <a:pt x="582" y="700"/>
                </a:lnTo>
                <a:lnTo>
                  <a:pt x="572" y="702"/>
                </a:lnTo>
                <a:lnTo>
                  <a:pt x="562" y="704"/>
                </a:lnTo>
                <a:lnTo>
                  <a:pt x="562" y="704"/>
                </a:lnTo>
                <a:close/>
                <a:moveTo>
                  <a:pt x="638" y="476"/>
                </a:moveTo>
                <a:lnTo>
                  <a:pt x="638" y="476"/>
                </a:lnTo>
                <a:lnTo>
                  <a:pt x="626" y="490"/>
                </a:lnTo>
                <a:lnTo>
                  <a:pt x="618" y="502"/>
                </a:lnTo>
                <a:lnTo>
                  <a:pt x="612" y="512"/>
                </a:lnTo>
                <a:lnTo>
                  <a:pt x="608" y="522"/>
                </a:lnTo>
                <a:lnTo>
                  <a:pt x="604" y="532"/>
                </a:lnTo>
                <a:lnTo>
                  <a:pt x="602" y="540"/>
                </a:lnTo>
                <a:lnTo>
                  <a:pt x="602" y="560"/>
                </a:lnTo>
                <a:lnTo>
                  <a:pt x="526" y="560"/>
                </a:lnTo>
                <a:lnTo>
                  <a:pt x="526" y="560"/>
                </a:lnTo>
                <a:lnTo>
                  <a:pt x="526" y="522"/>
                </a:lnTo>
                <a:lnTo>
                  <a:pt x="528" y="506"/>
                </a:lnTo>
                <a:lnTo>
                  <a:pt x="532" y="490"/>
                </a:lnTo>
                <a:lnTo>
                  <a:pt x="538" y="476"/>
                </a:lnTo>
                <a:lnTo>
                  <a:pt x="548" y="460"/>
                </a:lnTo>
                <a:lnTo>
                  <a:pt x="562" y="444"/>
                </a:lnTo>
                <a:lnTo>
                  <a:pt x="580" y="426"/>
                </a:lnTo>
                <a:lnTo>
                  <a:pt x="580" y="426"/>
                </a:lnTo>
                <a:lnTo>
                  <a:pt x="596" y="410"/>
                </a:lnTo>
                <a:lnTo>
                  <a:pt x="608" y="396"/>
                </a:lnTo>
                <a:lnTo>
                  <a:pt x="612" y="388"/>
                </a:lnTo>
                <a:lnTo>
                  <a:pt x="616" y="378"/>
                </a:lnTo>
                <a:lnTo>
                  <a:pt x="618" y="368"/>
                </a:lnTo>
                <a:lnTo>
                  <a:pt x="618" y="356"/>
                </a:lnTo>
                <a:lnTo>
                  <a:pt x="618" y="356"/>
                </a:lnTo>
                <a:lnTo>
                  <a:pt x="616" y="346"/>
                </a:lnTo>
                <a:lnTo>
                  <a:pt x="612" y="336"/>
                </a:lnTo>
                <a:lnTo>
                  <a:pt x="606" y="328"/>
                </a:lnTo>
                <a:lnTo>
                  <a:pt x="600" y="320"/>
                </a:lnTo>
                <a:lnTo>
                  <a:pt x="592" y="316"/>
                </a:lnTo>
                <a:lnTo>
                  <a:pt x="582" y="312"/>
                </a:lnTo>
                <a:lnTo>
                  <a:pt x="574" y="310"/>
                </a:lnTo>
                <a:lnTo>
                  <a:pt x="564" y="310"/>
                </a:lnTo>
                <a:lnTo>
                  <a:pt x="564" y="310"/>
                </a:lnTo>
                <a:lnTo>
                  <a:pt x="554" y="310"/>
                </a:lnTo>
                <a:lnTo>
                  <a:pt x="544" y="314"/>
                </a:lnTo>
                <a:lnTo>
                  <a:pt x="534" y="318"/>
                </a:lnTo>
                <a:lnTo>
                  <a:pt x="526" y="326"/>
                </a:lnTo>
                <a:lnTo>
                  <a:pt x="518" y="336"/>
                </a:lnTo>
                <a:lnTo>
                  <a:pt x="512" y="350"/>
                </a:lnTo>
                <a:lnTo>
                  <a:pt x="508" y="366"/>
                </a:lnTo>
                <a:lnTo>
                  <a:pt x="506" y="386"/>
                </a:lnTo>
                <a:lnTo>
                  <a:pt x="428" y="386"/>
                </a:lnTo>
                <a:lnTo>
                  <a:pt x="428" y="386"/>
                </a:lnTo>
                <a:lnTo>
                  <a:pt x="430" y="370"/>
                </a:lnTo>
                <a:lnTo>
                  <a:pt x="430" y="354"/>
                </a:lnTo>
                <a:lnTo>
                  <a:pt x="434" y="338"/>
                </a:lnTo>
                <a:lnTo>
                  <a:pt x="438" y="324"/>
                </a:lnTo>
                <a:lnTo>
                  <a:pt x="444" y="310"/>
                </a:lnTo>
                <a:lnTo>
                  <a:pt x="450" y="298"/>
                </a:lnTo>
                <a:lnTo>
                  <a:pt x="458" y="286"/>
                </a:lnTo>
                <a:lnTo>
                  <a:pt x="466" y="276"/>
                </a:lnTo>
                <a:lnTo>
                  <a:pt x="476" y="266"/>
                </a:lnTo>
                <a:lnTo>
                  <a:pt x="486" y="258"/>
                </a:lnTo>
                <a:lnTo>
                  <a:pt x="498" y="252"/>
                </a:lnTo>
                <a:lnTo>
                  <a:pt x="510" y="246"/>
                </a:lnTo>
                <a:lnTo>
                  <a:pt x="522" y="240"/>
                </a:lnTo>
                <a:lnTo>
                  <a:pt x="536" y="238"/>
                </a:lnTo>
                <a:lnTo>
                  <a:pt x="552" y="236"/>
                </a:lnTo>
                <a:lnTo>
                  <a:pt x="566" y="234"/>
                </a:lnTo>
                <a:lnTo>
                  <a:pt x="566" y="234"/>
                </a:lnTo>
                <a:lnTo>
                  <a:pt x="582" y="236"/>
                </a:lnTo>
                <a:lnTo>
                  <a:pt x="596" y="236"/>
                </a:lnTo>
                <a:lnTo>
                  <a:pt x="608" y="240"/>
                </a:lnTo>
                <a:lnTo>
                  <a:pt x="622" y="244"/>
                </a:lnTo>
                <a:lnTo>
                  <a:pt x="634" y="250"/>
                </a:lnTo>
                <a:lnTo>
                  <a:pt x="644" y="256"/>
                </a:lnTo>
                <a:lnTo>
                  <a:pt x="656" y="262"/>
                </a:lnTo>
                <a:lnTo>
                  <a:pt x="664" y="272"/>
                </a:lnTo>
                <a:lnTo>
                  <a:pt x="664" y="272"/>
                </a:lnTo>
                <a:lnTo>
                  <a:pt x="672" y="280"/>
                </a:lnTo>
                <a:lnTo>
                  <a:pt x="678" y="290"/>
                </a:lnTo>
                <a:lnTo>
                  <a:pt x="684" y="300"/>
                </a:lnTo>
                <a:lnTo>
                  <a:pt x="690" y="310"/>
                </a:lnTo>
                <a:lnTo>
                  <a:pt x="696" y="334"/>
                </a:lnTo>
                <a:lnTo>
                  <a:pt x="698" y="360"/>
                </a:lnTo>
                <a:lnTo>
                  <a:pt x="698" y="360"/>
                </a:lnTo>
                <a:lnTo>
                  <a:pt x="696" y="378"/>
                </a:lnTo>
                <a:lnTo>
                  <a:pt x="692" y="396"/>
                </a:lnTo>
                <a:lnTo>
                  <a:pt x="686" y="412"/>
                </a:lnTo>
                <a:lnTo>
                  <a:pt x="678" y="428"/>
                </a:lnTo>
                <a:lnTo>
                  <a:pt x="668" y="440"/>
                </a:lnTo>
                <a:lnTo>
                  <a:pt x="658" y="454"/>
                </a:lnTo>
                <a:lnTo>
                  <a:pt x="638" y="476"/>
                </a:lnTo>
                <a:lnTo>
                  <a:pt x="638" y="476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185061" y="2690336"/>
            <a:ext cx="382188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 </a:t>
            </a:r>
            <a:r>
              <a:rPr lang="de-DE" sz="4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</a:t>
            </a:r>
            <a:r>
              <a:rPr lang="de-DE" sz="4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156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30" y="5498922"/>
            <a:ext cx="2770341" cy="69742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4333338" y="1682803"/>
            <a:ext cx="35253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</a:t>
            </a:r>
            <a:r>
              <a:rPr lang="en-US" sz="4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for</a:t>
            </a:r>
          </a:p>
          <a:p>
            <a:pPr algn="ctr"/>
            <a:r>
              <a:rPr lang="en-US" sz="4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</a:t>
            </a:r>
            <a:r>
              <a:rPr lang="en-US" sz="4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interest!</a:t>
            </a:r>
            <a:endParaRPr lang="de-DE" sz="45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09220" y="3567780"/>
            <a:ext cx="31735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700" dirty="0">
                <a:solidFill>
                  <a:srgbClr val="FFCC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www.medialesson.de</a:t>
            </a:r>
          </a:p>
        </p:txBody>
      </p:sp>
    </p:spTree>
    <p:extLst>
      <p:ext uri="{BB962C8B-B14F-4D97-AF65-F5344CB8AC3E}">
        <p14:creationId xmlns:p14="http://schemas.microsoft.com/office/powerpoint/2010/main" val="270769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6029666" y="2176512"/>
            <a:ext cx="3039779" cy="18984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2116" b="1" dirty="0">
                <a:solidFill>
                  <a:srgbClr val="FFC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Robert Schlaeger</a:t>
            </a:r>
          </a:p>
          <a:p>
            <a:r>
              <a:rPr lang="de-DE" sz="192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</a:p>
          <a:p>
            <a:r>
              <a:rPr lang="de-DE" sz="192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schlaeger@medialesson.de</a:t>
            </a:r>
            <a:endParaRPr lang="de-DE" sz="1924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DE" sz="192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de-DE" sz="192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</a:t>
            </a:r>
            <a:r>
              <a:rPr lang="de-DE" sz="1924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RobAnybody</a:t>
            </a:r>
            <a:r>
              <a:rPr lang="de-DE" sz="192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</a:p>
          <a:p>
            <a:endParaRPr lang="de-DE" sz="1924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04" y="2104727"/>
            <a:ext cx="1800000" cy="180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3274"/>
            <a:ext cx="313267" cy="3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6029666" y="2176512"/>
            <a:ext cx="3039779" cy="18984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2116" b="1" dirty="0">
                <a:solidFill>
                  <a:srgbClr val="FFC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Sebastian Jensen</a:t>
            </a:r>
          </a:p>
          <a:p>
            <a:r>
              <a:rPr lang="de-DE" sz="192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</a:p>
          <a:p>
            <a:r>
              <a:rPr lang="de-DE" sz="192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jensen@medialesson.de</a:t>
            </a:r>
            <a:endParaRPr lang="de-DE" sz="1924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DE" sz="192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de-DE" sz="192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@tsjdevapps</a:t>
            </a:r>
          </a:p>
          <a:p>
            <a:endParaRPr lang="de-DE" sz="1924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04" y="2104727"/>
            <a:ext cx="1800000" cy="180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3274"/>
            <a:ext cx="313267" cy="3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8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 err="1"/>
              <a:t>What</a:t>
            </a:r>
            <a:r>
              <a:rPr lang="de-DE" sz="5000" dirty="0"/>
              <a:t> </a:t>
            </a:r>
            <a:r>
              <a:rPr lang="de-DE" sz="5000" dirty="0" err="1"/>
              <a:t>is</a:t>
            </a:r>
            <a:r>
              <a:rPr lang="de-DE" sz="5000" dirty="0"/>
              <a:t> a </a:t>
            </a:r>
            <a:r>
              <a:rPr lang="de-DE" sz="5000" dirty="0" err="1"/>
              <a:t>chatbot</a:t>
            </a:r>
            <a:r>
              <a:rPr lang="de-DE" sz="5000" dirty="0"/>
              <a:t>?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283200" y="1984376"/>
            <a:ext cx="6989500" cy="3263898"/>
          </a:xfrm>
          <a:prstGeom prst="rect">
            <a:avLst/>
          </a:prstGeom>
        </p:spPr>
        <p:txBody>
          <a:bodyPr/>
          <a:lstStyle>
            <a:lvl1pPr marL="457152" indent="-457152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32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90496" indent="-380960" algn="l" defTabSz="12190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51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523840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4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376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93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912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93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3352449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984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20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56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de-DE" sz="2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269318-4262-434A-8203-233EA609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23449"/>
            <a:ext cx="109728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A chatbot is a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computer program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or an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artificial intelligence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which conducts a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conversation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via auditory or textual methods.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chemeClr val="bg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Such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programs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are often designed to convincingly simulate how a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human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would behave as a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conversational partner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7D85BB-29F7-434B-B975-A8C6134877F0}"/>
              </a:ext>
            </a:extLst>
          </p:cNvPr>
          <p:cNvSpPr txBox="1"/>
          <p:nvPr/>
        </p:nvSpPr>
        <p:spPr>
          <a:xfrm>
            <a:off x="10930116" y="6596390"/>
            <a:ext cx="126188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57007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F6E7E-DC61-47DE-B9E7-4FE0237A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 err="1"/>
              <a:t>Chatbots</a:t>
            </a:r>
            <a:r>
              <a:rPr lang="de-DE" sz="5000" dirty="0"/>
              <a:t> </a:t>
            </a:r>
            <a:r>
              <a:rPr lang="de-DE" sz="5000" dirty="0" err="1"/>
              <a:t>with</a:t>
            </a:r>
            <a:r>
              <a:rPr lang="de-DE" sz="5000" dirty="0"/>
              <a:t> AI?!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FF9774-52FD-4D42-8762-353643500687}"/>
              </a:ext>
            </a:extLst>
          </p:cNvPr>
          <p:cNvSpPr txBox="1"/>
          <p:nvPr/>
        </p:nvSpPr>
        <p:spPr>
          <a:xfrm>
            <a:off x="8740414" y="6596390"/>
            <a:ext cx="3451586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http://www.commitstrip.com/en/2017/06/07/ai-inside/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D8E6BD4-80AF-412C-BCF7-07111A03B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25" y="1345683"/>
            <a:ext cx="5638750" cy="52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 err="1"/>
              <a:t>What</a:t>
            </a:r>
            <a:r>
              <a:rPr lang="de-DE" sz="5000" dirty="0"/>
              <a:t> </a:t>
            </a:r>
            <a:r>
              <a:rPr lang="de-DE" sz="5000" dirty="0" err="1"/>
              <a:t>is</a:t>
            </a:r>
            <a:r>
              <a:rPr lang="de-DE" sz="5000" dirty="0"/>
              <a:t> </a:t>
            </a:r>
            <a:r>
              <a:rPr lang="de-DE" sz="5000" dirty="0" err="1"/>
              <a:t>the</a:t>
            </a:r>
            <a:r>
              <a:rPr lang="de-DE" sz="5000" dirty="0"/>
              <a:t> Microsoft </a:t>
            </a:r>
            <a:r>
              <a:rPr lang="de-DE" sz="5000" dirty="0" err="1"/>
              <a:t>Botframework</a:t>
            </a:r>
            <a:r>
              <a:rPr lang="de-DE" sz="5000" dirty="0"/>
              <a:t>?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283200" y="1984376"/>
            <a:ext cx="6989500" cy="3263898"/>
          </a:xfrm>
          <a:prstGeom prst="rect">
            <a:avLst/>
          </a:prstGeom>
        </p:spPr>
        <p:txBody>
          <a:bodyPr/>
          <a:lstStyle>
            <a:lvl1pPr marL="457152" indent="-457152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32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90496" indent="-380960" algn="l" defTabSz="12190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51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523840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4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376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93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912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93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3352449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984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20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56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de-DE" sz="25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2D02C0-2636-4D97-BAB6-EA564BF9B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95" y="1624013"/>
            <a:ext cx="8040535" cy="4525962"/>
          </a:xfrm>
        </p:spPr>
      </p:pic>
    </p:spTree>
    <p:extLst>
      <p:ext uri="{BB962C8B-B14F-4D97-AF65-F5344CB8AC3E}">
        <p14:creationId xmlns:p14="http://schemas.microsoft.com/office/powerpoint/2010/main" val="62333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 err="1"/>
              <a:t>Some</a:t>
            </a:r>
            <a:r>
              <a:rPr lang="de-DE" sz="5000" dirty="0"/>
              <a:t> supported Channels…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283200" y="1984376"/>
            <a:ext cx="6989500" cy="3263898"/>
          </a:xfrm>
          <a:prstGeom prst="rect">
            <a:avLst/>
          </a:prstGeom>
        </p:spPr>
        <p:txBody>
          <a:bodyPr/>
          <a:lstStyle>
            <a:lvl1pPr marL="457152" indent="-457152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32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90496" indent="-380960" algn="l" defTabSz="12190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51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523840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4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376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93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912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93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3352449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984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20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56" indent="-304768" algn="l" defTabSz="1219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de-DE" sz="25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23D4E3-67F0-4B31-85AB-35789932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17" y="1984376"/>
            <a:ext cx="1070366" cy="10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742584-D413-44A6-AECF-5F01C16AF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984376"/>
            <a:ext cx="1080000" cy="108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A6B3266-D9DA-485D-9AD9-DBBA90A4D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3" y="1984376"/>
            <a:ext cx="911250" cy="108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7047D013-6606-4929-B855-2C20FFC59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33" y="1984376"/>
            <a:ext cx="1065000" cy="108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C86CBE6-D0A2-47D0-A1F8-FD76C1E7A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83" y="1984376"/>
            <a:ext cx="1080000" cy="1080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FE0D2FF-4623-4371-8BCB-9A7E45440E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17" y="4168274"/>
            <a:ext cx="1092000" cy="1080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8BDF696-AD04-4334-8C26-2DED5C556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14" y="4168274"/>
            <a:ext cx="1080000" cy="108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B93D9D1-54D4-4FBE-B15D-D4D1B43AE3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28" y="4168274"/>
            <a:ext cx="939740" cy="108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44CC1C53-6F3F-4B3C-95B1-A6C9D3865C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14" y="416827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AE50D-9B77-49F1-A328-3FC849D0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DF6AE1-44E9-4DC9-A755-6A56FD3F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71" y="1345683"/>
            <a:ext cx="728765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E58628-7C60-49A1-AEE6-EA29567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935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lesso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medialesson Segoe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50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E2FBAA0148164D856FF159FCA49FAE" ma:contentTypeVersion="2" ma:contentTypeDescription="Ein neues Dokument erstellen." ma:contentTypeScope="" ma:versionID="820ac22e1eeac837243c3bd1d9d6c903">
  <xsd:schema xmlns:xsd="http://www.w3.org/2001/XMLSchema" xmlns:xs="http://www.w3.org/2001/XMLSchema" xmlns:p="http://schemas.microsoft.com/office/2006/metadata/properties" xmlns:ns2="da8c9b34-54f9-41ab-9beb-0e46cecd1a1c" targetNamespace="http://schemas.microsoft.com/office/2006/metadata/properties" ma:root="true" ma:fieldsID="bde4b4b8464c2042edf624afe4f0de8c" ns2:_="">
    <xsd:import namespace="da8c9b34-54f9-41ab-9beb-0e46cecd1a1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c9b34-54f9-41ab-9beb-0e46cecd1a1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BBE909-A484-4437-8091-F109DE8B5846}">
  <ds:schemaRefs>
    <ds:schemaRef ds:uri="http://purl.org/dc/terms/"/>
    <ds:schemaRef ds:uri="http://schemas.openxmlformats.org/package/2006/metadata/core-properties"/>
    <ds:schemaRef ds:uri="da8c9b34-54f9-41ab-9beb-0e46cecd1a1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ADCD85D-B73C-43B3-B0CE-EE22C57696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46DD7E-598A-4408-9921-B374624AE8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8c9b34-54f9-41ab-9beb-0e46cecd1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69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Medialesson</vt:lpstr>
      <vt:lpstr>Chatbots</vt:lpstr>
      <vt:lpstr>PowerPoint-Präsentation</vt:lpstr>
      <vt:lpstr>PowerPoint-Präsentation</vt:lpstr>
      <vt:lpstr>What is a chatbot?</vt:lpstr>
      <vt:lpstr>Chatbots with AI?!</vt:lpstr>
      <vt:lpstr>What is the Microsoft Botframework?</vt:lpstr>
      <vt:lpstr>Some supported Channels…</vt:lpstr>
      <vt:lpstr>Local Testing</vt:lpstr>
      <vt:lpstr>Demo</vt:lpstr>
      <vt:lpstr>Pros of BotFramework</vt:lpstr>
      <vt:lpstr>Cons of BotFramework</vt:lpstr>
      <vt:lpstr>Resources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Fejzagic</dc:creator>
  <cp:lastModifiedBy>Sebastian Jensen</cp:lastModifiedBy>
  <cp:revision>143</cp:revision>
  <dcterms:created xsi:type="dcterms:W3CDTF">2016-05-13T12:14:48Z</dcterms:created>
  <dcterms:modified xsi:type="dcterms:W3CDTF">2018-10-25T14:51:08Z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0x010100A9E2FBAA0148164D856FF159FCA49FAE</vt:lpwstr>
  </property>
</Properties>
</file>