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2"/>
  </p:notesMasterIdLst>
  <p:sldIdLst>
    <p:sldId id="292" r:id="rId6"/>
    <p:sldId id="318" r:id="rId7"/>
    <p:sldId id="265" r:id="rId8"/>
    <p:sldId id="601" r:id="rId9"/>
    <p:sldId id="314" r:id="rId10"/>
    <p:sldId id="334" r:id="rId11"/>
    <p:sldId id="602" r:id="rId12"/>
    <p:sldId id="604" r:id="rId13"/>
    <p:sldId id="336" r:id="rId14"/>
    <p:sldId id="328" r:id="rId15"/>
    <p:sldId id="332" r:id="rId16"/>
    <p:sldId id="333" r:id="rId17"/>
    <p:sldId id="605" r:id="rId18"/>
    <p:sldId id="597" r:id="rId19"/>
    <p:sldId id="289" r:id="rId20"/>
    <p:sldId id="287"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32"/>
    <a:srgbClr val="1D293F"/>
    <a:srgbClr val="FFCC00"/>
    <a:srgbClr val="4B4B5D"/>
    <a:srgbClr val="00BB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743" autoAdjust="0"/>
  </p:normalViewPr>
  <p:slideViewPr>
    <p:cSldViewPr snapToGrid="0">
      <p:cViewPr varScale="1">
        <p:scale>
          <a:sx n="126" d="100"/>
          <a:sy n="126" d="100"/>
        </p:scale>
        <p:origin x="1512" y="13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91314-FDE5-4649-87C8-FE372FC4018E}" type="datetimeFigureOut">
              <a:rPr lang="de-DE" smtClean="0"/>
              <a:t>22.11.2018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53A2B-9084-46AD-94CB-717B65B2FFD9}" type="slidenum">
              <a:rPr lang="de-DE" smtClean="0"/>
              <a:t>‹Nr.›</a:t>
            </a:fld>
            <a:endParaRPr lang="de-DE"/>
          </a:p>
        </p:txBody>
      </p:sp>
    </p:spTree>
    <p:extLst>
      <p:ext uri="{BB962C8B-B14F-4D97-AF65-F5344CB8AC3E}">
        <p14:creationId xmlns:p14="http://schemas.microsoft.com/office/powerpoint/2010/main" val="185027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a:t>
            </a:fld>
            <a:endParaRPr lang="de-DE"/>
          </a:p>
        </p:txBody>
      </p:sp>
    </p:spTree>
    <p:extLst>
      <p:ext uri="{BB962C8B-B14F-4D97-AF65-F5344CB8AC3E}">
        <p14:creationId xmlns:p14="http://schemas.microsoft.com/office/powerpoint/2010/main" val="187231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 + 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10</a:t>
            </a:fld>
            <a:endParaRPr lang="de-DE"/>
          </a:p>
        </p:txBody>
      </p:sp>
    </p:spTree>
    <p:extLst>
      <p:ext uri="{BB962C8B-B14F-4D97-AF65-F5344CB8AC3E}">
        <p14:creationId xmlns:p14="http://schemas.microsoft.com/office/powerpoint/2010/main" val="346816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 + 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11</a:t>
            </a:fld>
            <a:endParaRPr lang="de-DE"/>
          </a:p>
        </p:txBody>
      </p:sp>
    </p:spTree>
    <p:extLst>
      <p:ext uri="{BB962C8B-B14F-4D97-AF65-F5344CB8AC3E}">
        <p14:creationId xmlns:p14="http://schemas.microsoft.com/office/powerpoint/2010/main" val="58340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 + 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12</a:t>
            </a:fld>
            <a:endParaRPr lang="de-DE"/>
          </a:p>
        </p:txBody>
      </p:sp>
    </p:spTree>
    <p:extLst>
      <p:ext uri="{BB962C8B-B14F-4D97-AF65-F5344CB8AC3E}">
        <p14:creationId xmlns:p14="http://schemas.microsoft.com/office/powerpoint/2010/main" val="291568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13</a:t>
            </a:fld>
            <a:endParaRPr lang="de-DE"/>
          </a:p>
        </p:txBody>
      </p:sp>
    </p:spTree>
    <p:extLst>
      <p:ext uri="{BB962C8B-B14F-4D97-AF65-F5344CB8AC3E}">
        <p14:creationId xmlns:p14="http://schemas.microsoft.com/office/powerpoint/2010/main" val="316782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 + Robert</a:t>
            </a:r>
          </a:p>
        </p:txBody>
      </p:sp>
      <p:sp>
        <p:nvSpPr>
          <p:cNvPr id="4" name="Foliennummernplatzhalter 3"/>
          <p:cNvSpPr>
            <a:spLocks noGrp="1"/>
          </p:cNvSpPr>
          <p:nvPr>
            <p:ph type="sldNum" sz="quarter" idx="10"/>
          </p:nvPr>
        </p:nvSpPr>
        <p:spPr/>
        <p:txBody>
          <a:bodyPr/>
          <a:lstStyle/>
          <a:p>
            <a:fld id="{4BB53A2B-9084-46AD-94CB-717B65B2FFD9}" type="slidenum">
              <a:rPr lang="de-DE" smtClean="0"/>
              <a:t>14</a:t>
            </a:fld>
            <a:endParaRPr lang="de-DE"/>
          </a:p>
        </p:txBody>
      </p:sp>
    </p:spTree>
    <p:extLst>
      <p:ext uri="{BB962C8B-B14F-4D97-AF65-F5344CB8AC3E}">
        <p14:creationId xmlns:p14="http://schemas.microsoft.com/office/powerpoint/2010/main" val="427762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Sebastian + Robert</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15</a:t>
            </a:fld>
            <a:endParaRPr lang="de-DE"/>
          </a:p>
        </p:txBody>
      </p:sp>
    </p:spTree>
    <p:extLst>
      <p:ext uri="{BB962C8B-B14F-4D97-AF65-F5344CB8AC3E}">
        <p14:creationId xmlns:p14="http://schemas.microsoft.com/office/powerpoint/2010/main" val="189664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Sebastian + Robert</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16</a:t>
            </a:fld>
            <a:endParaRPr lang="de-DE"/>
          </a:p>
        </p:txBody>
      </p:sp>
    </p:spTree>
    <p:extLst>
      <p:ext uri="{BB962C8B-B14F-4D97-AF65-F5344CB8AC3E}">
        <p14:creationId xmlns:p14="http://schemas.microsoft.com/office/powerpoint/2010/main" val="135896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Robert</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2</a:t>
            </a:fld>
            <a:endParaRPr lang="de-DE"/>
          </a:p>
        </p:txBody>
      </p:sp>
    </p:spTree>
    <p:extLst>
      <p:ext uri="{BB962C8B-B14F-4D97-AF65-F5344CB8AC3E}">
        <p14:creationId xmlns:p14="http://schemas.microsoft.com/office/powerpoint/2010/main" val="218338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a:t>
            </a:r>
          </a:p>
        </p:txBody>
      </p:sp>
      <p:sp>
        <p:nvSpPr>
          <p:cNvPr id="4" name="Foliennummernplatzhalter 3"/>
          <p:cNvSpPr>
            <a:spLocks noGrp="1"/>
          </p:cNvSpPr>
          <p:nvPr>
            <p:ph type="sldNum" sz="quarter" idx="10"/>
          </p:nvPr>
        </p:nvSpPr>
        <p:spPr/>
        <p:txBody>
          <a:bodyPr/>
          <a:lstStyle/>
          <a:p>
            <a:fld id="{4BB53A2B-9084-46AD-94CB-717B65B2FFD9}" type="slidenum">
              <a:rPr lang="de-DE" smtClean="0"/>
              <a:t>3</a:t>
            </a:fld>
            <a:endParaRPr lang="de-DE"/>
          </a:p>
        </p:txBody>
      </p:sp>
    </p:spTree>
    <p:extLst>
      <p:ext uri="{BB962C8B-B14F-4D97-AF65-F5344CB8AC3E}">
        <p14:creationId xmlns:p14="http://schemas.microsoft.com/office/powerpoint/2010/main" val="353019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Sebastian</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4</a:t>
            </a:fld>
            <a:endParaRPr lang="de-DE"/>
          </a:p>
        </p:txBody>
      </p:sp>
    </p:spTree>
    <p:extLst>
      <p:ext uri="{BB962C8B-B14F-4D97-AF65-F5344CB8AC3E}">
        <p14:creationId xmlns:p14="http://schemas.microsoft.com/office/powerpoint/2010/main" val="52805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a:t>
            </a:r>
          </a:p>
        </p:txBody>
      </p:sp>
      <p:sp>
        <p:nvSpPr>
          <p:cNvPr id="4" name="Foliennummernplatzhalter 3"/>
          <p:cNvSpPr>
            <a:spLocks noGrp="1"/>
          </p:cNvSpPr>
          <p:nvPr>
            <p:ph type="sldNum" sz="quarter" idx="10"/>
          </p:nvPr>
        </p:nvSpPr>
        <p:spPr/>
        <p:txBody>
          <a:bodyPr/>
          <a:lstStyle/>
          <a:p>
            <a:fld id="{4BB53A2B-9084-46AD-94CB-717B65B2FFD9}" type="slidenum">
              <a:rPr lang="de-DE" smtClean="0"/>
              <a:t>5</a:t>
            </a:fld>
            <a:endParaRPr lang="de-DE"/>
          </a:p>
        </p:txBody>
      </p:sp>
    </p:spTree>
    <p:extLst>
      <p:ext uri="{BB962C8B-B14F-4D97-AF65-F5344CB8AC3E}">
        <p14:creationId xmlns:p14="http://schemas.microsoft.com/office/powerpoint/2010/main" val="261894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Robert</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6</a:t>
            </a:fld>
            <a:endParaRPr lang="de-DE"/>
          </a:p>
        </p:txBody>
      </p:sp>
    </p:spTree>
    <p:extLst>
      <p:ext uri="{BB962C8B-B14F-4D97-AF65-F5344CB8AC3E}">
        <p14:creationId xmlns:p14="http://schemas.microsoft.com/office/powerpoint/2010/main" val="203194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Robert</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7</a:t>
            </a:fld>
            <a:endParaRPr lang="de-DE"/>
          </a:p>
        </p:txBody>
      </p:sp>
    </p:spTree>
    <p:extLst>
      <p:ext uri="{BB962C8B-B14F-4D97-AF65-F5344CB8AC3E}">
        <p14:creationId xmlns:p14="http://schemas.microsoft.com/office/powerpoint/2010/main" val="427194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Sebastian</a:t>
            </a:r>
          </a:p>
          <a:p>
            <a:endParaRPr lang="de-DE" dirty="0"/>
          </a:p>
        </p:txBody>
      </p:sp>
      <p:sp>
        <p:nvSpPr>
          <p:cNvPr id="4" name="Foliennummernplatzhalter 3"/>
          <p:cNvSpPr>
            <a:spLocks noGrp="1"/>
          </p:cNvSpPr>
          <p:nvPr>
            <p:ph type="sldNum" sz="quarter" idx="10"/>
          </p:nvPr>
        </p:nvSpPr>
        <p:spPr/>
        <p:txBody>
          <a:bodyPr/>
          <a:lstStyle/>
          <a:p>
            <a:fld id="{4BB53A2B-9084-46AD-94CB-717B65B2FFD9}" type="slidenum">
              <a:rPr lang="de-DE" smtClean="0"/>
              <a:t>8</a:t>
            </a:fld>
            <a:endParaRPr lang="de-DE"/>
          </a:p>
        </p:txBody>
      </p:sp>
    </p:spTree>
    <p:extLst>
      <p:ext uri="{BB962C8B-B14F-4D97-AF65-F5344CB8AC3E}">
        <p14:creationId xmlns:p14="http://schemas.microsoft.com/office/powerpoint/2010/main" val="238204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Sebastian</a:t>
            </a:r>
          </a:p>
        </p:txBody>
      </p:sp>
      <p:sp>
        <p:nvSpPr>
          <p:cNvPr id="4" name="Foliennummernplatzhalter 3"/>
          <p:cNvSpPr>
            <a:spLocks noGrp="1"/>
          </p:cNvSpPr>
          <p:nvPr>
            <p:ph type="sldNum" sz="quarter" idx="10"/>
          </p:nvPr>
        </p:nvSpPr>
        <p:spPr/>
        <p:txBody>
          <a:bodyPr/>
          <a:lstStyle/>
          <a:p>
            <a:fld id="{4BB53A2B-9084-46AD-94CB-717B65B2FFD9}" type="slidenum">
              <a:rPr lang="de-DE" smtClean="0"/>
              <a:t>9</a:t>
            </a:fld>
            <a:endParaRPr lang="de-DE"/>
          </a:p>
        </p:txBody>
      </p:sp>
    </p:spTree>
    <p:extLst>
      <p:ext uri="{BB962C8B-B14F-4D97-AF65-F5344CB8AC3E}">
        <p14:creationId xmlns:p14="http://schemas.microsoft.com/office/powerpoint/2010/main" val="411054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2490A59-BC0F-4687-974D-51C98E17E98F}" type="datetimeFigureOut">
              <a:rPr lang="de-DE" smtClean="0"/>
              <a:t>22.11.2018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409810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E2490A59-BC0F-4687-974D-51C98E17E98F}" type="datetimeFigureOut">
              <a:rPr lang="de-DE" smtClean="0"/>
              <a:t>22.11.2018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47647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E2490A59-BC0F-4687-974D-51C98E17E98F}" type="datetimeFigureOut">
              <a:rPr lang="de-DE" smtClean="0"/>
              <a:t>22.11.2018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41575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bg>
      <p:bgPr>
        <a:solidFill>
          <a:srgbClr val="2828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31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2828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97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672423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nterkapitel">
    <p:spTree>
      <p:nvGrpSpPr>
        <p:cNvPr id="1" name=""/>
        <p:cNvGrpSpPr/>
        <p:nvPr/>
      </p:nvGrpSpPr>
      <p:grpSpPr>
        <a:xfrm>
          <a:off x="0" y="0"/>
          <a:ext cx="0" cy="0"/>
          <a:chOff x="0" y="0"/>
          <a:chExt cx="0" cy="0"/>
        </a:xfrm>
      </p:grpSpPr>
      <p:sp>
        <p:nvSpPr>
          <p:cNvPr id="3" name="Gleichschenkliges Dreieck 4"/>
          <p:cNvSpPr/>
          <p:nvPr userDrawn="1"/>
        </p:nvSpPr>
        <p:spPr>
          <a:xfrm>
            <a:off x="3660416" y="-40439"/>
            <a:ext cx="8550916" cy="6904962"/>
          </a:xfrm>
          <a:custGeom>
            <a:avLst/>
            <a:gdLst>
              <a:gd name="connsiteX0" fmla="*/ 0 w 5451394"/>
              <a:gd name="connsiteY0" fmla="*/ 4140795 h 4140795"/>
              <a:gd name="connsiteX1" fmla="*/ 2725697 w 5451394"/>
              <a:gd name="connsiteY1" fmla="*/ 0 h 4140795"/>
              <a:gd name="connsiteX2" fmla="*/ 5451394 w 5451394"/>
              <a:gd name="connsiteY2" fmla="*/ 4140795 h 4140795"/>
              <a:gd name="connsiteX3" fmla="*/ 0 w 5451394"/>
              <a:gd name="connsiteY3" fmla="*/ 4140795 h 4140795"/>
              <a:gd name="connsiteX0" fmla="*/ 0 w 5899822"/>
              <a:gd name="connsiteY0" fmla="*/ 4182836 h 4182836"/>
              <a:gd name="connsiteX1" fmla="*/ 5899822 w 5899822"/>
              <a:gd name="connsiteY1" fmla="*/ 0 h 4182836"/>
              <a:gd name="connsiteX2" fmla="*/ 5451394 w 5899822"/>
              <a:gd name="connsiteY2" fmla="*/ 4182836 h 4182836"/>
              <a:gd name="connsiteX3" fmla="*/ 0 w 5899822"/>
              <a:gd name="connsiteY3" fmla="*/ 4182836 h 4182836"/>
              <a:gd name="connsiteX0" fmla="*/ 0 w 8884760"/>
              <a:gd name="connsiteY0" fmla="*/ 7167773 h 7167773"/>
              <a:gd name="connsiteX1" fmla="*/ 8884760 w 8884760"/>
              <a:gd name="connsiteY1" fmla="*/ 0 h 7167773"/>
              <a:gd name="connsiteX2" fmla="*/ 8436332 w 8884760"/>
              <a:gd name="connsiteY2" fmla="*/ 4182836 h 7167773"/>
              <a:gd name="connsiteX3" fmla="*/ 0 w 8884760"/>
              <a:gd name="connsiteY3" fmla="*/ 7167773 h 7167773"/>
              <a:gd name="connsiteX0" fmla="*/ 0 w 8888277"/>
              <a:gd name="connsiteY0" fmla="*/ 7167773 h 7178284"/>
              <a:gd name="connsiteX1" fmla="*/ 8884760 w 8888277"/>
              <a:gd name="connsiteY1" fmla="*/ 0 h 7178284"/>
              <a:gd name="connsiteX2" fmla="*/ 8888277 w 8888277"/>
              <a:gd name="connsiteY2" fmla="*/ 7178284 h 7178284"/>
              <a:gd name="connsiteX3" fmla="*/ 0 w 8888277"/>
              <a:gd name="connsiteY3" fmla="*/ 7167773 h 7178284"/>
            </a:gdLst>
            <a:ahLst/>
            <a:cxnLst>
              <a:cxn ang="0">
                <a:pos x="connsiteX0" y="connsiteY0"/>
              </a:cxn>
              <a:cxn ang="0">
                <a:pos x="connsiteX1" y="connsiteY1"/>
              </a:cxn>
              <a:cxn ang="0">
                <a:pos x="connsiteX2" y="connsiteY2"/>
              </a:cxn>
              <a:cxn ang="0">
                <a:pos x="connsiteX3" y="connsiteY3"/>
              </a:cxn>
            </a:cxnLst>
            <a:rect l="l" t="t" r="r" b="b"/>
            <a:pathLst>
              <a:path w="8888277" h="7178284">
                <a:moveTo>
                  <a:pt x="0" y="7167773"/>
                </a:moveTo>
                <a:lnTo>
                  <a:pt x="8884760" y="0"/>
                </a:lnTo>
                <a:cubicBezTo>
                  <a:pt x="8885932" y="2392761"/>
                  <a:pt x="8887105" y="4785523"/>
                  <a:pt x="8888277" y="7178284"/>
                </a:cubicBezTo>
                <a:lnTo>
                  <a:pt x="0" y="7167773"/>
                </a:lnTo>
                <a:close/>
              </a:path>
            </a:pathLst>
          </a:cu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731">
              <a:solidFill>
                <a:srgbClr val="FBB914"/>
              </a:solidFill>
            </a:endParaRPr>
          </a:p>
        </p:txBody>
      </p:sp>
      <p:sp>
        <p:nvSpPr>
          <p:cNvPr id="2" name="Titel 1"/>
          <p:cNvSpPr>
            <a:spLocks noGrp="1"/>
          </p:cNvSpPr>
          <p:nvPr>
            <p:ph type="title" hasCustomPrompt="1"/>
          </p:nvPr>
        </p:nvSpPr>
        <p:spPr>
          <a:xfrm>
            <a:off x="7342947" y="4571832"/>
            <a:ext cx="4433593" cy="1143000"/>
          </a:xfrm>
        </p:spPr>
        <p:txBody>
          <a:bodyPr/>
          <a:lstStyle>
            <a:lvl1pPr>
              <a:defRPr sz="4810">
                <a:solidFill>
                  <a:schemeClr val="bg1"/>
                </a:solidFill>
              </a:defRPr>
            </a:lvl1pPr>
          </a:lstStyle>
          <a:p>
            <a:r>
              <a:rPr lang="de-DE" dirty="0"/>
              <a:t>Headline</a:t>
            </a:r>
          </a:p>
        </p:txBody>
      </p:sp>
      <p:sp>
        <p:nvSpPr>
          <p:cNvPr id="4" name="Textplatzhalter 3"/>
          <p:cNvSpPr>
            <a:spLocks noGrp="1"/>
          </p:cNvSpPr>
          <p:nvPr>
            <p:ph type="body" sz="quarter" idx="10" hasCustomPrompt="1"/>
          </p:nvPr>
        </p:nvSpPr>
        <p:spPr>
          <a:xfrm>
            <a:off x="7342947" y="5368501"/>
            <a:ext cx="4433593" cy="969679"/>
          </a:xfrm>
          <a:prstGeom prst="rect">
            <a:avLst/>
          </a:prstGeom>
        </p:spPr>
        <p:txBody>
          <a:bodyPr>
            <a:normAutofit/>
          </a:bodyPr>
          <a:lstStyle>
            <a:lvl1pPr marL="0" indent="0">
              <a:buNone/>
              <a:defRPr sz="3848" i="1">
                <a:solidFill>
                  <a:srgbClr val="93D1FF"/>
                </a:solidFill>
                <a:latin typeface="Segoe UI Light" panose="020B0502040204020203" pitchFamily="34" charset="0"/>
                <a:cs typeface="Segoe UI Light" panose="020B0502040204020203" pitchFamily="34" charset="0"/>
              </a:defRPr>
            </a:lvl1pPr>
          </a:lstStyle>
          <a:p>
            <a:pPr lvl="0"/>
            <a:r>
              <a:rPr lang="de-DE" dirty="0" err="1"/>
              <a:t>Subline</a:t>
            </a:r>
            <a:endParaRPr lang="de-DE" dirty="0"/>
          </a:p>
        </p:txBody>
      </p:sp>
    </p:spTree>
    <p:extLst>
      <p:ext uri="{BB962C8B-B14F-4D97-AF65-F5344CB8AC3E}">
        <p14:creationId xmlns:p14="http://schemas.microsoft.com/office/powerpoint/2010/main" val="3634688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ive_Unterkap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481497" y="2125201"/>
            <a:ext cx="4433593" cy="1143000"/>
          </a:xfrm>
        </p:spPr>
        <p:txBody>
          <a:bodyPr/>
          <a:lstStyle>
            <a:lvl1pPr>
              <a:defRPr sz="4329">
                <a:solidFill>
                  <a:schemeClr val="bg1"/>
                </a:solidFill>
              </a:defRPr>
            </a:lvl1pPr>
          </a:lstStyle>
          <a:p>
            <a:r>
              <a:rPr lang="de-DE" dirty="0"/>
              <a:t>Headline</a:t>
            </a:r>
          </a:p>
        </p:txBody>
      </p:sp>
      <p:sp>
        <p:nvSpPr>
          <p:cNvPr id="4" name="Textplatzhalter 3"/>
          <p:cNvSpPr>
            <a:spLocks noGrp="1"/>
          </p:cNvSpPr>
          <p:nvPr>
            <p:ph type="body" sz="quarter" idx="10" hasCustomPrompt="1"/>
          </p:nvPr>
        </p:nvSpPr>
        <p:spPr>
          <a:xfrm>
            <a:off x="7481497" y="2857781"/>
            <a:ext cx="4433593" cy="969679"/>
          </a:xfrm>
          <a:prstGeom prst="rect">
            <a:avLst/>
          </a:prstGeom>
        </p:spPr>
        <p:txBody>
          <a:bodyPr>
            <a:normAutofit/>
          </a:bodyPr>
          <a:lstStyle>
            <a:lvl1pPr marL="0" indent="0">
              <a:buNone/>
              <a:defRPr sz="2886" i="1">
                <a:solidFill>
                  <a:srgbClr val="FFCC00"/>
                </a:solidFill>
                <a:latin typeface="Segoe UI Light" panose="020B0502040204020203" pitchFamily="34" charset="0"/>
                <a:cs typeface="Segoe UI Light" panose="020B0502040204020203" pitchFamily="34" charset="0"/>
              </a:defRPr>
            </a:lvl1pPr>
          </a:lstStyle>
          <a:p>
            <a:pPr lvl="0"/>
            <a:r>
              <a:rPr lang="de-DE" dirty="0" err="1"/>
              <a:t>Subline</a:t>
            </a:r>
            <a:endParaRPr lang="de-DE" dirty="0"/>
          </a:p>
        </p:txBody>
      </p:sp>
    </p:spTree>
    <p:extLst>
      <p:ext uri="{BB962C8B-B14F-4D97-AF65-F5344CB8AC3E}">
        <p14:creationId xmlns:p14="http://schemas.microsoft.com/office/powerpoint/2010/main" val="455940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er">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8035696" y="5094878"/>
            <a:ext cx="3948669" cy="1143000"/>
          </a:xfrm>
        </p:spPr>
        <p:txBody>
          <a:bodyPr/>
          <a:lstStyle>
            <a:lvl1pPr>
              <a:defRPr sz="3848">
                <a:solidFill>
                  <a:schemeClr val="bg1"/>
                </a:solidFill>
              </a:defRPr>
            </a:lvl1pPr>
          </a:lstStyle>
          <a:p>
            <a:r>
              <a:rPr lang="de-DE" dirty="0"/>
              <a:t>Headline</a:t>
            </a:r>
          </a:p>
        </p:txBody>
      </p:sp>
      <p:sp>
        <p:nvSpPr>
          <p:cNvPr id="5" name="Textplatzhalter 3"/>
          <p:cNvSpPr>
            <a:spLocks noGrp="1"/>
          </p:cNvSpPr>
          <p:nvPr>
            <p:ph type="body" sz="quarter" idx="10" hasCustomPrompt="1"/>
          </p:nvPr>
        </p:nvSpPr>
        <p:spPr>
          <a:xfrm>
            <a:off x="8035696" y="5714784"/>
            <a:ext cx="3948669" cy="969679"/>
          </a:xfrm>
          <a:prstGeom prst="rect">
            <a:avLst/>
          </a:prstGeom>
        </p:spPr>
        <p:txBody>
          <a:bodyPr>
            <a:normAutofit/>
          </a:bodyPr>
          <a:lstStyle>
            <a:lvl1pPr marL="0" indent="0">
              <a:buNone/>
              <a:defRPr sz="2886" i="1">
                <a:solidFill>
                  <a:srgbClr val="53B5FF"/>
                </a:solidFill>
                <a:latin typeface="Segoe UI Light" panose="020B0502040204020203" pitchFamily="34" charset="0"/>
                <a:cs typeface="Segoe UI Light" panose="020B0502040204020203" pitchFamily="34" charset="0"/>
              </a:defRPr>
            </a:lvl1pPr>
          </a:lstStyle>
          <a:p>
            <a:pPr lvl="0"/>
            <a:r>
              <a:rPr lang="de-DE" dirty="0" err="1"/>
              <a:t>Subline</a:t>
            </a:r>
            <a:endParaRPr lang="de-DE" dirty="0"/>
          </a:p>
        </p:txBody>
      </p:sp>
    </p:spTree>
    <p:extLst>
      <p:ext uri="{BB962C8B-B14F-4D97-AF65-F5344CB8AC3E}">
        <p14:creationId xmlns:p14="http://schemas.microsoft.com/office/powerpoint/2010/main" val="259812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76000" y="202683"/>
            <a:ext cx="10972800" cy="1143000"/>
          </a:xfrm>
        </p:spPr>
        <p:txBody>
          <a:bodyPr/>
          <a:lstStyle/>
          <a:p>
            <a:r>
              <a:rPr lang="de-DE" dirty="0"/>
              <a:t>Titelmasterformat durch Klicken bearbeiten</a:t>
            </a:r>
          </a:p>
        </p:txBody>
      </p:sp>
      <p:sp>
        <p:nvSpPr>
          <p:cNvPr id="3" name="Inhaltsplatzhalter 2"/>
          <p:cNvSpPr>
            <a:spLocks noGrp="1"/>
          </p:cNvSpPr>
          <p:nvPr>
            <p:ph idx="1"/>
          </p:nvPr>
        </p:nvSpPr>
        <p:spPr>
          <a:xfrm>
            <a:off x="576000" y="1600202"/>
            <a:ext cx="10972800" cy="4525963"/>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82184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schnitts-&#10;überschrift">
    <p:bg>
      <p:bgPr>
        <a:solidFill>
          <a:srgbClr val="2828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6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E2490A59-BC0F-4687-974D-51C98E17E98F}" type="datetimeFigureOut">
              <a:rPr lang="de-DE" smtClean="0"/>
              <a:t>22.11.2018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3209220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Mit Unterschrift">
    <p:spTree>
      <p:nvGrpSpPr>
        <p:cNvPr id="1" name=""/>
        <p:cNvGrpSpPr/>
        <p:nvPr/>
      </p:nvGrpSpPr>
      <p:grpSpPr>
        <a:xfrm>
          <a:off x="0" y="0"/>
          <a:ext cx="0" cy="0"/>
          <a:chOff x="0" y="0"/>
          <a:chExt cx="0" cy="0"/>
        </a:xfrm>
      </p:grpSpPr>
      <p:sp>
        <p:nvSpPr>
          <p:cNvPr id="2" name="Titel 1"/>
          <p:cNvSpPr>
            <a:spLocks noGrp="1"/>
          </p:cNvSpPr>
          <p:nvPr>
            <p:ph type="title"/>
          </p:nvPr>
        </p:nvSpPr>
        <p:spPr>
          <a:xfrm>
            <a:off x="439774" y="203817"/>
            <a:ext cx="10972800" cy="1143000"/>
          </a:xfrm>
        </p:spPr>
        <p:txBody>
          <a:bodyPr/>
          <a:lstStyle>
            <a:lvl1pPr>
              <a:defRPr sz="3270">
                <a:solidFill>
                  <a:srgbClr val="FBB914"/>
                </a:solidFill>
              </a:defRPr>
            </a:lvl1pPr>
          </a:lstStyle>
          <a:p>
            <a:r>
              <a:rPr lang="de-DE" dirty="0"/>
              <a:t>Titelmasterformat durch Klicken bearbeiten</a:t>
            </a:r>
          </a:p>
        </p:txBody>
      </p:sp>
    </p:spTree>
    <p:extLst>
      <p:ext uri="{BB962C8B-B14F-4D97-AF65-F5344CB8AC3E}">
        <p14:creationId xmlns:p14="http://schemas.microsoft.com/office/powerpoint/2010/main" val="1563636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DA532D"/>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576000" y="4320000"/>
            <a:ext cx="10363200" cy="1362074"/>
          </a:xfrm>
        </p:spPr>
        <p:txBody>
          <a:bodyPr anchor="t"/>
          <a:lstStyle>
            <a:lvl1pPr algn="l">
              <a:defRPr sz="6156" b="0" i="0" cap="none" baseline="0">
                <a:solidFill>
                  <a:schemeClr val="bg1"/>
                </a:solidFill>
              </a:defRPr>
            </a:lvl1pPr>
          </a:lstStyle>
          <a:p>
            <a:r>
              <a:rPr lang="de-DE" dirty="0"/>
              <a:t>Titelmasterformat durch Klicken bearbeiten</a:t>
            </a:r>
          </a:p>
        </p:txBody>
      </p:sp>
    </p:spTree>
    <p:extLst>
      <p:ext uri="{BB962C8B-B14F-4D97-AF65-F5344CB8AC3E}">
        <p14:creationId xmlns:p14="http://schemas.microsoft.com/office/powerpoint/2010/main" val="1238965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1" y="1600202"/>
            <a:ext cx="5384800" cy="4525963"/>
          </a:xfrm>
          <a:prstGeom prst="rect">
            <a:avLst/>
          </a:prstGeom>
        </p:spPr>
        <p:txBody>
          <a:bodyPr/>
          <a:lstStyle>
            <a:lvl1pPr>
              <a:defRPr sz="3751"/>
            </a:lvl1pPr>
            <a:lvl2pPr>
              <a:defRPr sz="3174"/>
            </a:lvl2pPr>
            <a:lvl3pPr>
              <a:defRPr sz="2693"/>
            </a:lvl3pPr>
            <a:lvl4pPr>
              <a:defRPr sz="2405"/>
            </a:lvl4pPr>
            <a:lvl5pPr>
              <a:defRPr sz="2405"/>
            </a:lvl5pPr>
            <a:lvl6pPr>
              <a:defRPr sz="2405"/>
            </a:lvl6pPr>
            <a:lvl7pPr>
              <a:defRPr sz="2405"/>
            </a:lvl7pPr>
            <a:lvl8pPr>
              <a:defRPr sz="2405"/>
            </a:lvl8pPr>
            <a:lvl9pPr>
              <a:defRPr sz="2405"/>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2"/>
            <a:ext cx="5384800" cy="4525963"/>
          </a:xfrm>
          <a:prstGeom prst="rect">
            <a:avLst/>
          </a:prstGeom>
        </p:spPr>
        <p:txBody>
          <a:bodyPr/>
          <a:lstStyle>
            <a:lvl1pPr>
              <a:defRPr sz="3751"/>
            </a:lvl1pPr>
            <a:lvl2pPr>
              <a:defRPr sz="3174"/>
            </a:lvl2pPr>
            <a:lvl3pPr>
              <a:defRPr sz="2693"/>
            </a:lvl3pPr>
            <a:lvl4pPr>
              <a:defRPr sz="2405"/>
            </a:lvl4pPr>
            <a:lvl5pPr>
              <a:defRPr sz="2405"/>
            </a:lvl5pPr>
            <a:lvl6pPr>
              <a:defRPr sz="2405"/>
            </a:lvl6pPr>
            <a:lvl7pPr>
              <a:defRPr sz="2405"/>
            </a:lvl7pPr>
            <a:lvl8pPr>
              <a:defRPr sz="2405"/>
            </a:lvl8pPr>
            <a:lvl9pPr>
              <a:defRPr sz="2405"/>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6" name="Fußzeilenplatzhalter 5"/>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2813544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3"/>
          </a:xfrm>
          <a:prstGeom prst="rect">
            <a:avLst/>
          </a:prstGeom>
        </p:spPr>
        <p:txBody>
          <a:bodyPr anchor="b"/>
          <a:lstStyle>
            <a:lvl1pPr marL="0" indent="0">
              <a:buNone/>
              <a:defRPr sz="3174" b="1"/>
            </a:lvl1pPr>
            <a:lvl2pPr marL="609536" indent="0">
              <a:buNone/>
              <a:defRPr sz="2693" b="1"/>
            </a:lvl2pPr>
            <a:lvl3pPr marL="1219072" indent="0">
              <a:buNone/>
              <a:defRPr sz="2405" b="1"/>
            </a:lvl3pPr>
            <a:lvl4pPr marL="1828608" indent="0">
              <a:buNone/>
              <a:defRPr sz="2116" b="1"/>
            </a:lvl4pPr>
            <a:lvl5pPr marL="2438144" indent="0">
              <a:buNone/>
              <a:defRPr sz="2116" b="1"/>
            </a:lvl5pPr>
            <a:lvl6pPr marL="3047680" indent="0">
              <a:buNone/>
              <a:defRPr sz="2116" b="1"/>
            </a:lvl6pPr>
            <a:lvl7pPr marL="3657216" indent="0">
              <a:buNone/>
              <a:defRPr sz="2116" b="1"/>
            </a:lvl7pPr>
            <a:lvl8pPr marL="4266752" indent="0">
              <a:buNone/>
              <a:defRPr sz="2116" b="1"/>
            </a:lvl8pPr>
            <a:lvl9pPr marL="4876289" indent="0">
              <a:buNone/>
              <a:defRPr sz="2116"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a:prstGeom prst="rect">
            <a:avLst/>
          </a:prstGeom>
        </p:spPr>
        <p:txBody>
          <a:bodyPr/>
          <a:lstStyle>
            <a:lvl1pPr>
              <a:defRPr sz="3174"/>
            </a:lvl1pPr>
            <a:lvl2pPr>
              <a:defRPr sz="2693"/>
            </a:lvl2pPr>
            <a:lvl3pPr>
              <a:defRPr sz="2405"/>
            </a:lvl3pPr>
            <a:lvl4pPr>
              <a:defRPr sz="2116"/>
            </a:lvl4pPr>
            <a:lvl5pPr>
              <a:defRPr sz="2116"/>
            </a:lvl5pPr>
            <a:lvl6pPr>
              <a:defRPr sz="2116"/>
            </a:lvl6pPr>
            <a:lvl7pPr>
              <a:defRPr sz="2116"/>
            </a:lvl7pPr>
            <a:lvl8pPr>
              <a:defRPr sz="2116"/>
            </a:lvl8pPr>
            <a:lvl9pPr>
              <a:defRPr sz="2116"/>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9" y="1535113"/>
            <a:ext cx="5389034" cy="639763"/>
          </a:xfrm>
          <a:prstGeom prst="rect">
            <a:avLst/>
          </a:prstGeom>
        </p:spPr>
        <p:txBody>
          <a:bodyPr anchor="b"/>
          <a:lstStyle>
            <a:lvl1pPr marL="0" indent="0">
              <a:buNone/>
              <a:defRPr sz="3174" b="1"/>
            </a:lvl1pPr>
            <a:lvl2pPr marL="609536" indent="0">
              <a:buNone/>
              <a:defRPr sz="2693" b="1"/>
            </a:lvl2pPr>
            <a:lvl3pPr marL="1219072" indent="0">
              <a:buNone/>
              <a:defRPr sz="2405" b="1"/>
            </a:lvl3pPr>
            <a:lvl4pPr marL="1828608" indent="0">
              <a:buNone/>
              <a:defRPr sz="2116" b="1"/>
            </a:lvl4pPr>
            <a:lvl5pPr marL="2438144" indent="0">
              <a:buNone/>
              <a:defRPr sz="2116" b="1"/>
            </a:lvl5pPr>
            <a:lvl6pPr marL="3047680" indent="0">
              <a:buNone/>
              <a:defRPr sz="2116" b="1"/>
            </a:lvl6pPr>
            <a:lvl7pPr marL="3657216" indent="0">
              <a:buNone/>
              <a:defRPr sz="2116" b="1"/>
            </a:lvl7pPr>
            <a:lvl8pPr marL="4266752" indent="0">
              <a:buNone/>
              <a:defRPr sz="2116" b="1"/>
            </a:lvl8pPr>
            <a:lvl9pPr marL="4876289" indent="0">
              <a:buNone/>
              <a:defRPr sz="2116" b="1"/>
            </a:lvl9pPr>
          </a:lstStyle>
          <a:p>
            <a:pPr lvl="0"/>
            <a:r>
              <a:rPr lang="de-DE"/>
              <a:t>Textmasterformat bearbeiten</a:t>
            </a:r>
          </a:p>
        </p:txBody>
      </p:sp>
      <p:sp>
        <p:nvSpPr>
          <p:cNvPr id="6" name="Inhaltsplatzhalter 5"/>
          <p:cNvSpPr>
            <a:spLocks noGrp="1"/>
          </p:cNvSpPr>
          <p:nvPr>
            <p:ph sz="quarter" idx="4"/>
          </p:nvPr>
        </p:nvSpPr>
        <p:spPr>
          <a:xfrm>
            <a:off x="6193369" y="2174875"/>
            <a:ext cx="5389034" cy="3951288"/>
          </a:xfrm>
          <a:prstGeom prst="rect">
            <a:avLst/>
          </a:prstGeom>
        </p:spPr>
        <p:txBody>
          <a:bodyPr/>
          <a:lstStyle>
            <a:lvl1pPr>
              <a:defRPr sz="3174"/>
            </a:lvl1pPr>
            <a:lvl2pPr>
              <a:defRPr sz="2693"/>
            </a:lvl2pPr>
            <a:lvl3pPr>
              <a:defRPr sz="2405"/>
            </a:lvl3pPr>
            <a:lvl4pPr>
              <a:defRPr sz="2116"/>
            </a:lvl4pPr>
            <a:lvl5pPr>
              <a:defRPr sz="2116"/>
            </a:lvl5pPr>
            <a:lvl6pPr>
              <a:defRPr sz="2116"/>
            </a:lvl6pPr>
            <a:lvl7pPr>
              <a:defRPr sz="2116"/>
            </a:lvl7pPr>
            <a:lvl8pPr>
              <a:defRPr sz="2116"/>
            </a:lvl8pPr>
            <a:lvl9pPr>
              <a:defRPr sz="2116"/>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8" name="Fußzeilenplatzhalter 7"/>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dirty="0"/>
          </a:p>
        </p:txBody>
      </p:sp>
      <p:sp>
        <p:nvSpPr>
          <p:cNvPr id="9" name="Foliennummernplatzhalter 8"/>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
        <p:nvSpPr>
          <p:cNvPr id="10" name="Fußzeilenplatzhalter 7"/>
          <p:cNvSpPr txBox="1">
            <a:spLocks/>
          </p:cNvSpPr>
          <p:nvPr userDrawn="1"/>
        </p:nvSpPr>
        <p:spPr>
          <a:xfrm>
            <a:off x="4312216" y="6502948"/>
            <a:ext cx="3860800" cy="365125"/>
          </a:xfrm>
          <a:prstGeom prst="rect">
            <a:avLst/>
          </a:prstGeom>
        </p:spPr>
        <p:txBody>
          <a:bodyPr lIns="121910" tIns="60955" rIns="121910" bIns="60955"/>
          <a:lstStyle>
            <a:defPPr>
              <a:defRPr lang="de-DE"/>
            </a:defPPr>
            <a:lvl1pPr marL="0" algn="l" defTabSz="1267358" rtl="0" eaLnBrk="1" latinLnBrk="0" hangingPunct="1">
              <a:defRPr sz="2500" kern="1200">
                <a:solidFill>
                  <a:schemeClr val="tx1"/>
                </a:solidFill>
                <a:latin typeface="+mn-lt"/>
                <a:ea typeface="+mn-ea"/>
                <a:cs typeface="+mn-cs"/>
              </a:defRPr>
            </a:lvl1pPr>
            <a:lvl2pPr marL="633679" algn="l" defTabSz="1267358" rtl="0" eaLnBrk="1" latinLnBrk="0" hangingPunct="1">
              <a:defRPr sz="2500" kern="1200">
                <a:solidFill>
                  <a:schemeClr val="tx1"/>
                </a:solidFill>
                <a:latin typeface="+mn-lt"/>
                <a:ea typeface="+mn-ea"/>
                <a:cs typeface="+mn-cs"/>
              </a:defRPr>
            </a:lvl2pPr>
            <a:lvl3pPr marL="1267358" algn="l" defTabSz="1267358" rtl="0" eaLnBrk="1" latinLnBrk="0" hangingPunct="1">
              <a:defRPr sz="2500" kern="1200">
                <a:solidFill>
                  <a:schemeClr val="tx1"/>
                </a:solidFill>
                <a:latin typeface="+mn-lt"/>
                <a:ea typeface="+mn-ea"/>
                <a:cs typeface="+mn-cs"/>
              </a:defRPr>
            </a:lvl3pPr>
            <a:lvl4pPr marL="1901038" algn="l" defTabSz="1267358" rtl="0" eaLnBrk="1" latinLnBrk="0" hangingPunct="1">
              <a:defRPr sz="2500" kern="1200">
                <a:solidFill>
                  <a:schemeClr val="tx1"/>
                </a:solidFill>
                <a:latin typeface="+mn-lt"/>
                <a:ea typeface="+mn-ea"/>
                <a:cs typeface="+mn-cs"/>
              </a:defRPr>
            </a:lvl4pPr>
            <a:lvl5pPr marL="2534717" algn="l" defTabSz="1267358" rtl="0" eaLnBrk="1" latinLnBrk="0" hangingPunct="1">
              <a:defRPr sz="2500" kern="1200">
                <a:solidFill>
                  <a:schemeClr val="tx1"/>
                </a:solidFill>
                <a:latin typeface="+mn-lt"/>
                <a:ea typeface="+mn-ea"/>
                <a:cs typeface="+mn-cs"/>
              </a:defRPr>
            </a:lvl5pPr>
            <a:lvl6pPr marL="3168396" algn="l" defTabSz="1267358" rtl="0" eaLnBrk="1" latinLnBrk="0" hangingPunct="1">
              <a:defRPr sz="2500" kern="1200">
                <a:solidFill>
                  <a:schemeClr val="tx1"/>
                </a:solidFill>
                <a:latin typeface="+mn-lt"/>
                <a:ea typeface="+mn-ea"/>
                <a:cs typeface="+mn-cs"/>
              </a:defRPr>
            </a:lvl6pPr>
            <a:lvl7pPr marL="3802075" algn="l" defTabSz="1267358" rtl="0" eaLnBrk="1" latinLnBrk="0" hangingPunct="1">
              <a:defRPr sz="2500" kern="1200">
                <a:solidFill>
                  <a:schemeClr val="tx1"/>
                </a:solidFill>
                <a:latin typeface="+mn-lt"/>
                <a:ea typeface="+mn-ea"/>
                <a:cs typeface="+mn-cs"/>
              </a:defRPr>
            </a:lvl7pPr>
            <a:lvl8pPr marL="4435754" algn="l" defTabSz="1267358" rtl="0" eaLnBrk="1" latinLnBrk="0" hangingPunct="1">
              <a:defRPr sz="2500" kern="1200">
                <a:solidFill>
                  <a:schemeClr val="tx1"/>
                </a:solidFill>
                <a:latin typeface="+mn-lt"/>
                <a:ea typeface="+mn-ea"/>
                <a:cs typeface="+mn-cs"/>
              </a:defRPr>
            </a:lvl8pPr>
            <a:lvl9pPr marL="5069434" algn="l" defTabSz="1267358" rtl="0" eaLnBrk="1" latinLnBrk="0" hangingPunct="1">
              <a:defRPr sz="2500" kern="1200">
                <a:solidFill>
                  <a:schemeClr val="tx1"/>
                </a:solidFill>
                <a:latin typeface="+mn-lt"/>
                <a:ea typeface="+mn-ea"/>
                <a:cs typeface="+mn-cs"/>
              </a:defRPr>
            </a:lvl9pPr>
          </a:lstStyle>
          <a:p>
            <a:endParaRPr lang="de-DE" sz="2405" dirty="0"/>
          </a:p>
        </p:txBody>
      </p:sp>
    </p:spTree>
    <p:extLst>
      <p:ext uri="{BB962C8B-B14F-4D97-AF65-F5344CB8AC3E}">
        <p14:creationId xmlns:p14="http://schemas.microsoft.com/office/powerpoint/2010/main" val="35932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70">
                <a:solidFill>
                  <a:srgbClr val="0070C0"/>
                </a:solidFill>
              </a:defRPr>
            </a:lvl1pPr>
          </a:lstStyle>
          <a:p>
            <a:r>
              <a:rPr lang="de-DE" dirty="0"/>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1011075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3" name="Fußzeilenplatzhalter 2"/>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4" name="Foliennummernplatzhalter 3"/>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2536719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2" y="273049"/>
            <a:ext cx="4011084" cy="1162051"/>
          </a:xfrm>
        </p:spPr>
        <p:txBody>
          <a:bodyPr anchor="b"/>
          <a:lstStyle>
            <a:lvl1pPr algn="l">
              <a:defRPr sz="2693" b="1"/>
            </a:lvl1pPr>
          </a:lstStyle>
          <a:p>
            <a:r>
              <a:rPr lang="de-DE"/>
              <a:t>Titelmasterformat durch Klicken bearbeiten</a:t>
            </a:r>
          </a:p>
        </p:txBody>
      </p:sp>
      <p:sp>
        <p:nvSpPr>
          <p:cNvPr id="3" name="Inhaltsplatzhalter 2"/>
          <p:cNvSpPr>
            <a:spLocks noGrp="1"/>
          </p:cNvSpPr>
          <p:nvPr>
            <p:ph idx="1"/>
          </p:nvPr>
        </p:nvSpPr>
        <p:spPr>
          <a:xfrm>
            <a:off x="4766733" y="273052"/>
            <a:ext cx="6815666" cy="5853113"/>
          </a:xfrm>
          <a:prstGeom prst="rect">
            <a:avLst/>
          </a:prstGeom>
        </p:spPr>
        <p:txBody>
          <a:bodyPr/>
          <a:lstStyle>
            <a:lvl1pPr>
              <a:defRPr sz="4232"/>
            </a:lvl1pPr>
            <a:lvl2pPr>
              <a:defRPr sz="3751"/>
            </a:lvl2pPr>
            <a:lvl3pPr>
              <a:defRPr sz="3174"/>
            </a:lvl3pPr>
            <a:lvl4pPr>
              <a:defRPr sz="2693"/>
            </a:lvl4pPr>
            <a:lvl5pPr>
              <a:defRPr sz="2693"/>
            </a:lvl5pPr>
            <a:lvl6pPr>
              <a:defRPr sz="2693"/>
            </a:lvl6pPr>
            <a:lvl7pPr>
              <a:defRPr sz="2693"/>
            </a:lvl7pPr>
            <a:lvl8pPr>
              <a:defRPr sz="2693"/>
            </a:lvl8pPr>
            <a:lvl9pPr>
              <a:defRPr sz="269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2" y="1435102"/>
            <a:ext cx="4011084" cy="4691063"/>
          </a:xfrm>
          <a:prstGeom prst="rect">
            <a:avLst/>
          </a:prstGeom>
        </p:spPr>
        <p:txBody>
          <a:bodyPr/>
          <a:lstStyle>
            <a:lvl1pPr marL="0" indent="0">
              <a:buNone/>
              <a:defRPr sz="1828"/>
            </a:lvl1pPr>
            <a:lvl2pPr marL="609536" indent="0">
              <a:buNone/>
              <a:defRPr sz="1635"/>
            </a:lvl2pPr>
            <a:lvl3pPr marL="1219072" indent="0">
              <a:buNone/>
              <a:defRPr sz="1347"/>
            </a:lvl3pPr>
            <a:lvl4pPr marL="1828608" indent="0">
              <a:buNone/>
              <a:defRPr sz="1154"/>
            </a:lvl4pPr>
            <a:lvl5pPr marL="2438144" indent="0">
              <a:buNone/>
              <a:defRPr sz="1154"/>
            </a:lvl5pPr>
            <a:lvl6pPr marL="3047680" indent="0">
              <a:buNone/>
              <a:defRPr sz="1154"/>
            </a:lvl6pPr>
            <a:lvl7pPr marL="3657216" indent="0">
              <a:buNone/>
              <a:defRPr sz="1154"/>
            </a:lvl7pPr>
            <a:lvl8pPr marL="4266752" indent="0">
              <a:buNone/>
              <a:defRPr sz="1154"/>
            </a:lvl8pPr>
            <a:lvl9pPr marL="4876289" indent="0">
              <a:buNone/>
              <a:defRPr sz="1154"/>
            </a:lvl9pPr>
          </a:lstStyle>
          <a:p>
            <a:pPr lvl="0"/>
            <a:r>
              <a:rPr lang="de-DE"/>
              <a:t>Textmasterformat bearbeiten</a:t>
            </a:r>
          </a:p>
        </p:txBody>
      </p:sp>
      <p:sp>
        <p:nvSpPr>
          <p:cNvPr id="5" name="Datumsplatzhalter 4"/>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6" name="Fußzeilenplatzhalter 5"/>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466703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p:spPr>
        <p:txBody>
          <a:bodyPr anchor="b"/>
          <a:lstStyle>
            <a:lvl1pPr algn="l">
              <a:defRPr sz="2693" b="1"/>
            </a:lvl1pPr>
          </a:lstStyle>
          <a:p>
            <a:r>
              <a:rPr lang="de-DE"/>
              <a:t>Titelmasterformat durch Klicken bearbeiten</a:t>
            </a:r>
          </a:p>
        </p:txBody>
      </p:sp>
      <p:sp>
        <p:nvSpPr>
          <p:cNvPr id="3" name="Bildplatzhalter 2"/>
          <p:cNvSpPr>
            <a:spLocks noGrp="1"/>
          </p:cNvSpPr>
          <p:nvPr>
            <p:ph type="pic" idx="1"/>
          </p:nvPr>
        </p:nvSpPr>
        <p:spPr>
          <a:xfrm>
            <a:off x="27703" y="-557"/>
            <a:ext cx="6968870" cy="4114800"/>
          </a:xfrm>
          <a:prstGeom prst="rect">
            <a:avLst/>
          </a:prstGeom>
        </p:spPr>
        <p:txBody>
          <a:bodyPr/>
          <a:lstStyle>
            <a:lvl1pPr marL="0" indent="0">
              <a:buNone/>
              <a:defRPr sz="4232"/>
            </a:lvl1pPr>
            <a:lvl2pPr marL="609536" indent="0">
              <a:buNone/>
              <a:defRPr sz="3751"/>
            </a:lvl2pPr>
            <a:lvl3pPr marL="1219072" indent="0">
              <a:buNone/>
              <a:defRPr sz="3174"/>
            </a:lvl3pPr>
            <a:lvl4pPr marL="1828608" indent="0">
              <a:buNone/>
              <a:defRPr sz="2693"/>
            </a:lvl4pPr>
            <a:lvl5pPr marL="2438144" indent="0">
              <a:buNone/>
              <a:defRPr sz="2693"/>
            </a:lvl5pPr>
            <a:lvl6pPr marL="3047680" indent="0">
              <a:buNone/>
              <a:defRPr sz="2693"/>
            </a:lvl6pPr>
            <a:lvl7pPr marL="3657216" indent="0">
              <a:buNone/>
              <a:defRPr sz="2693"/>
            </a:lvl7pPr>
            <a:lvl8pPr marL="4266752" indent="0">
              <a:buNone/>
              <a:defRPr sz="2693"/>
            </a:lvl8pPr>
            <a:lvl9pPr marL="4876289" indent="0">
              <a:buNone/>
              <a:defRPr sz="2693"/>
            </a:lvl9pPr>
          </a:lstStyle>
          <a:p>
            <a:endParaRPr lang="de-DE"/>
          </a:p>
        </p:txBody>
      </p:sp>
      <p:sp>
        <p:nvSpPr>
          <p:cNvPr id="4" name="Textplatzhalter 3"/>
          <p:cNvSpPr>
            <a:spLocks noGrp="1"/>
          </p:cNvSpPr>
          <p:nvPr>
            <p:ph type="body" sz="half" idx="2"/>
          </p:nvPr>
        </p:nvSpPr>
        <p:spPr>
          <a:xfrm>
            <a:off x="2389717" y="5367337"/>
            <a:ext cx="7315200" cy="804863"/>
          </a:xfrm>
          <a:prstGeom prst="rect">
            <a:avLst/>
          </a:prstGeom>
        </p:spPr>
        <p:txBody>
          <a:bodyPr/>
          <a:lstStyle>
            <a:lvl1pPr marL="0" indent="0">
              <a:buNone/>
              <a:defRPr sz="1828"/>
            </a:lvl1pPr>
            <a:lvl2pPr marL="609536" indent="0">
              <a:buNone/>
              <a:defRPr sz="1635"/>
            </a:lvl2pPr>
            <a:lvl3pPr marL="1219072" indent="0">
              <a:buNone/>
              <a:defRPr sz="1347"/>
            </a:lvl3pPr>
            <a:lvl4pPr marL="1828608" indent="0">
              <a:buNone/>
              <a:defRPr sz="1154"/>
            </a:lvl4pPr>
            <a:lvl5pPr marL="2438144" indent="0">
              <a:buNone/>
              <a:defRPr sz="1154"/>
            </a:lvl5pPr>
            <a:lvl6pPr marL="3047680" indent="0">
              <a:buNone/>
              <a:defRPr sz="1154"/>
            </a:lvl6pPr>
            <a:lvl7pPr marL="3657216" indent="0">
              <a:buNone/>
              <a:defRPr sz="1154"/>
            </a:lvl7pPr>
            <a:lvl8pPr marL="4266752" indent="0">
              <a:buNone/>
              <a:defRPr sz="1154"/>
            </a:lvl8pPr>
            <a:lvl9pPr marL="4876289" indent="0">
              <a:buNone/>
              <a:defRPr sz="1154"/>
            </a:lvl9pPr>
          </a:lstStyle>
          <a:p>
            <a:pPr lvl="0"/>
            <a:r>
              <a:rPr lang="de-DE"/>
              <a:t>Textmasterformat bearbeiten</a:t>
            </a:r>
          </a:p>
        </p:txBody>
      </p:sp>
      <p:sp>
        <p:nvSpPr>
          <p:cNvPr id="5" name="Datumsplatzhalter 4"/>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6" name="Fußzeilenplatzhalter 5"/>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1599773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576000" y="129531"/>
            <a:ext cx="10972800" cy="1143000"/>
          </a:xfrm>
        </p:spPr>
        <p:txBody>
          <a:bodyPr/>
          <a:lstStyle/>
          <a:p>
            <a:r>
              <a:rPr lang="de-DE"/>
              <a:t>Titelmasterformat durch Klicken bearbeiten</a:t>
            </a:r>
          </a:p>
        </p:txBody>
      </p:sp>
      <p:sp>
        <p:nvSpPr>
          <p:cNvPr id="3" name="Vertikaler Textplatzhalter 2"/>
          <p:cNvSpPr>
            <a:spLocks noGrp="1"/>
          </p:cNvSpPr>
          <p:nvPr>
            <p:ph type="body" orient="vert" idx="1"/>
          </p:nvPr>
        </p:nvSpPr>
        <p:spPr>
          <a:xfrm>
            <a:off x="576000" y="1600202"/>
            <a:ext cx="10972800" cy="4525963"/>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609600" y="6356351"/>
            <a:ext cx="2844800" cy="365125"/>
          </a:xfrm>
          <a:prstGeom prst="rect">
            <a:avLst/>
          </a:prstGeom>
        </p:spPr>
        <p:txBody>
          <a:bodyPr lIns="126736" tIns="63368" rIns="126736" bIns="63368"/>
          <a:lstStyle/>
          <a:p>
            <a:fld id="{6BD0E399-E069-49B9-9C73-54B785402CF1}" type="datetimeFigureOut">
              <a:rPr lang="de-DE" smtClean="0"/>
              <a:t>22.11.2018</a:t>
            </a:fld>
            <a:endParaRPr lang="de-DE"/>
          </a:p>
        </p:txBody>
      </p:sp>
      <p:sp>
        <p:nvSpPr>
          <p:cNvPr id="5" name="Fußzeilenplatzhalter 4"/>
          <p:cNvSpPr>
            <a:spLocks noGrp="1"/>
          </p:cNvSpPr>
          <p:nvPr>
            <p:ph type="ftr" sz="quarter" idx="11"/>
          </p:nvPr>
        </p:nvSpPr>
        <p:spPr>
          <a:xfrm>
            <a:off x="4165600" y="6356351"/>
            <a:ext cx="3860800" cy="365125"/>
          </a:xfrm>
          <a:prstGeom prst="rect">
            <a:avLst/>
          </a:prstGeom>
        </p:spPr>
        <p:txBody>
          <a:bodyPr lIns="126736" tIns="63368" rIns="126736" bIns="63368"/>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lIns="126736" tIns="63368" rIns="126736" bIns="63368"/>
          <a:lstStyle/>
          <a:p>
            <a:fld id="{09977566-B8DC-47D7-8730-D4A5C08E81AB}" type="slidenum">
              <a:rPr lang="de-DE" smtClean="0"/>
              <a:t>‹Nr.›</a:t>
            </a:fld>
            <a:endParaRPr lang="de-DE"/>
          </a:p>
        </p:txBody>
      </p:sp>
    </p:spTree>
    <p:extLst>
      <p:ext uri="{BB962C8B-B14F-4D97-AF65-F5344CB8AC3E}">
        <p14:creationId xmlns:p14="http://schemas.microsoft.com/office/powerpoint/2010/main" val="89850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490A59-BC0F-4687-974D-51C98E17E98F}" type="datetimeFigureOut">
              <a:rPr lang="de-DE" smtClean="0"/>
              <a:t>22.11.2018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273578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E2490A59-BC0F-4687-974D-51C98E17E98F}" type="datetimeFigureOut">
              <a:rPr lang="de-DE" smtClean="0"/>
              <a:t>22.11.2018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166828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E2490A59-BC0F-4687-974D-51C98E17E98F}" type="datetimeFigureOut">
              <a:rPr lang="de-DE" smtClean="0"/>
              <a:t>22.11.2018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293322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E2490A59-BC0F-4687-974D-51C98E17E98F}" type="datetimeFigureOut">
              <a:rPr lang="de-DE" smtClean="0"/>
              <a:t>22.11.2018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1514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90A59-BC0F-4687-974D-51C98E17E98F}" type="datetimeFigureOut">
              <a:rPr lang="de-DE" smtClean="0"/>
              <a:t>22.11.2018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358935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490A59-BC0F-4687-974D-51C98E17E98F}" type="datetimeFigureOut">
              <a:rPr lang="de-DE" smtClean="0"/>
              <a:t>22.11.2018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93877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490A59-BC0F-4687-974D-51C98E17E98F}" type="datetimeFigureOut">
              <a:rPr lang="de-DE" smtClean="0"/>
              <a:t>22.11.2018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B9B16F-C6E1-4B48-9E34-5635783C8693}" type="slidenum">
              <a:rPr lang="de-DE" smtClean="0"/>
              <a:t>‹Nr.›</a:t>
            </a:fld>
            <a:endParaRPr lang="de-DE"/>
          </a:p>
        </p:txBody>
      </p:sp>
    </p:spTree>
    <p:extLst>
      <p:ext uri="{BB962C8B-B14F-4D97-AF65-F5344CB8AC3E}">
        <p14:creationId xmlns:p14="http://schemas.microsoft.com/office/powerpoint/2010/main" val="428650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90A59-BC0F-4687-974D-51C98E17E98F}" type="datetimeFigureOut">
              <a:rPr lang="de-DE" smtClean="0"/>
              <a:t>22.11.2018</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9B16F-C6E1-4B48-9E34-5635783C8693}" type="slidenum">
              <a:rPr lang="de-DE" smtClean="0"/>
              <a:t>‹Nr.›</a:t>
            </a:fld>
            <a:endParaRPr lang="de-DE"/>
          </a:p>
        </p:txBody>
      </p:sp>
    </p:spTree>
    <p:extLst>
      <p:ext uri="{BB962C8B-B14F-4D97-AF65-F5344CB8AC3E}">
        <p14:creationId xmlns:p14="http://schemas.microsoft.com/office/powerpoint/2010/main" val="297858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3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92559" y="2043675"/>
            <a:ext cx="10972800" cy="1143000"/>
          </a:xfrm>
          <a:prstGeom prst="rect">
            <a:avLst/>
          </a:prstGeom>
        </p:spPr>
        <p:txBody>
          <a:bodyPr vert="horz" lIns="126736" tIns="63368" rIns="126736" bIns="63368" rtlCol="0" anchor="t">
            <a:noAutofit/>
          </a:bodyPr>
          <a:lstStyle/>
          <a:p>
            <a:r>
              <a:rPr lang="de-DE" dirty="0"/>
              <a:t>Titelmasterformat durch Klicken bearbeiten</a:t>
            </a:r>
          </a:p>
        </p:txBody>
      </p:sp>
    </p:spTree>
    <p:extLst>
      <p:ext uri="{BB962C8B-B14F-4D97-AF65-F5344CB8AC3E}">
        <p14:creationId xmlns:p14="http://schemas.microsoft.com/office/powerpoint/2010/main" val="23329178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1219072" rtl="0" eaLnBrk="1" latinLnBrk="0" hangingPunct="1">
        <a:spcBef>
          <a:spcPct val="0"/>
        </a:spcBef>
        <a:buNone/>
        <a:defRPr sz="5771" kern="1200">
          <a:solidFill>
            <a:schemeClr val="bg1"/>
          </a:solidFill>
          <a:latin typeface="Segoe UI Light" pitchFamily="34" charset="0"/>
          <a:ea typeface="Segoe UI" pitchFamily="34" charset="0"/>
          <a:cs typeface="Segoe UI Light" pitchFamily="34" charset="0"/>
        </a:defRPr>
      </a:lvl1pPr>
    </p:titleStyle>
    <p:bodyStyle>
      <a:lvl1pPr marL="457152" indent="-457152" algn="l" defTabSz="1219072" rtl="0" eaLnBrk="1" latinLnBrk="0" hangingPunct="1">
        <a:spcBef>
          <a:spcPct val="20000"/>
        </a:spcBef>
        <a:buFont typeface="Arial" pitchFamily="34" charset="0"/>
        <a:buChar char="•"/>
        <a:defRPr sz="4232" kern="1200">
          <a:solidFill>
            <a:schemeClr val="tx1"/>
          </a:solidFill>
          <a:latin typeface="Segoe UI" pitchFamily="34" charset="0"/>
          <a:ea typeface="Segoe UI" pitchFamily="34" charset="0"/>
          <a:cs typeface="Segoe UI" pitchFamily="34" charset="0"/>
        </a:defRPr>
      </a:lvl1pPr>
      <a:lvl2pPr marL="990496" indent="-380960" algn="l" defTabSz="1219072" rtl="0" eaLnBrk="1" latinLnBrk="0" hangingPunct="1">
        <a:spcBef>
          <a:spcPct val="20000"/>
        </a:spcBef>
        <a:buFont typeface="Arial" pitchFamily="34" charset="0"/>
        <a:buChar char="–"/>
        <a:defRPr sz="3751" kern="1200">
          <a:solidFill>
            <a:schemeClr val="tx1"/>
          </a:solidFill>
          <a:latin typeface="Segoe UI" pitchFamily="34" charset="0"/>
          <a:ea typeface="Segoe UI" pitchFamily="34" charset="0"/>
          <a:cs typeface="Segoe UI" pitchFamily="34" charset="0"/>
        </a:defRPr>
      </a:lvl2pPr>
      <a:lvl3pPr marL="1523840" indent="-304768" algn="l" defTabSz="1219072" rtl="0" eaLnBrk="1" latinLnBrk="0" hangingPunct="1">
        <a:spcBef>
          <a:spcPct val="20000"/>
        </a:spcBef>
        <a:buFont typeface="Arial" pitchFamily="34" charset="0"/>
        <a:buChar char="•"/>
        <a:defRPr sz="3174" kern="1200">
          <a:solidFill>
            <a:schemeClr val="tx1"/>
          </a:solidFill>
          <a:latin typeface="Segoe UI" pitchFamily="34" charset="0"/>
          <a:ea typeface="Segoe UI" pitchFamily="34" charset="0"/>
          <a:cs typeface="Segoe UI" pitchFamily="34" charset="0"/>
        </a:defRPr>
      </a:lvl3pPr>
      <a:lvl4pPr marL="2133376"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4pPr>
      <a:lvl5pPr marL="2742912"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5pPr>
      <a:lvl6pPr marL="3352449"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6pPr>
      <a:lvl7pPr marL="3961984"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7pPr>
      <a:lvl8pPr marL="4571520"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8pPr>
      <a:lvl9pPr marL="5181056"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9pPr>
    </p:bodyStyle>
    <p:otherStyle>
      <a:defPPr>
        <a:defRPr lang="de-DE"/>
      </a:defPPr>
      <a:lvl1pPr marL="0" algn="l" defTabSz="1219072" rtl="0" eaLnBrk="1" latinLnBrk="0" hangingPunct="1">
        <a:defRPr sz="2405" kern="1200">
          <a:solidFill>
            <a:schemeClr val="tx1"/>
          </a:solidFill>
          <a:latin typeface="+mn-lt"/>
          <a:ea typeface="+mn-ea"/>
          <a:cs typeface="+mn-cs"/>
        </a:defRPr>
      </a:lvl1pPr>
      <a:lvl2pPr marL="609536" algn="l" defTabSz="1219072" rtl="0" eaLnBrk="1" latinLnBrk="0" hangingPunct="1">
        <a:defRPr sz="2405" kern="1200">
          <a:solidFill>
            <a:schemeClr val="tx1"/>
          </a:solidFill>
          <a:latin typeface="+mn-lt"/>
          <a:ea typeface="+mn-ea"/>
          <a:cs typeface="+mn-cs"/>
        </a:defRPr>
      </a:lvl2pPr>
      <a:lvl3pPr marL="1219072" algn="l" defTabSz="1219072" rtl="0" eaLnBrk="1" latinLnBrk="0" hangingPunct="1">
        <a:defRPr sz="2405" kern="1200">
          <a:solidFill>
            <a:schemeClr val="tx1"/>
          </a:solidFill>
          <a:latin typeface="+mn-lt"/>
          <a:ea typeface="+mn-ea"/>
          <a:cs typeface="+mn-cs"/>
        </a:defRPr>
      </a:lvl3pPr>
      <a:lvl4pPr marL="1828608" algn="l" defTabSz="1219072" rtl="0" eaLnBrk="1" latinLnBrk="0" hangingPunct="1">
        <a:defRPr sz="2405" kern="1200">
          <a:solidFill>
            <a:schemeClr val="tx1"/>
          </a:solidFill>
          <a:latin typeface="+mn-lt"/>
          <a:ea typeface="+mn-ea"/>
          <a:cs typeface="+mn-cs"/>
        </a:defRPr>
      </a:lvl4pPr>
      <a:lvl5pPr marL="2438144" algn="l" defTabSz="1219072" rtl="0" eaLnBrk="1" latinLnBrk="0" hangingPunct="1">
        <a:defRPr sz="2405" kern="1200">
          <a:solidFill>
            <a:schemeClr val="tx1"/>
          </a:solidFill>
          <a:latin typeface="+mn-lt"/>
          <a:ea typeface="+mn-ea"/>
          <a:cs typeface="+mn-cs"/>
        </a:defRPr>
      </a:lvl5pPr>
      <a:lvl6pPr marL="3047680" algn="l" defTabSz="1219072" rtl="0" eaLnBrk="1" latinLnBrk="0" hangingPunct="1">
        <a:defRPr sz="2405" kern="1200">
          <a:solidFill>
            <a:schemeClr val="tx1"/>
          </a:solidFill>
          <a:latin typeface="+mn-lt"/>
          <a:ea typeface="+mn-ea"/>
          <a:cs typeface="+mn-cs"/>
        </a:defRPr>
      </a:lvl6pPr>
      <a:lvl7pPr marL="3657216" algn="l" defTabSz="1219072" rtl="0" eaLnBrk="1" latinLnBrk="0" hangingPunct="1">
        <a:defRPr sz="2405" kern="1200">
          <a:solidFill>
            <a:schemeClr val="tx1"/>
          </a:solidFill>
          <a:latin typeface="+mn-lt"/>
          <a:ea typeface="+mn-ea"/>
          <a:cs typeface="+mn-cs"/>
        </a:defRPr>
      </a:lvl7pPr>
      <a:lvl8pPr marL="4266752" algn="l" defTabSz="1219072" rtl="0" eaLnBrk="1" latinLnBrk="0" hangingPunct="1">
        <a:defRPr sz="2405" kern="1200">
          <a:solidFill>
            <a:schemeClr val="tx1"/>
          </a:solidFill>
          <a:latin typeface="+mn-lt"/>
          <a:ea typeface="+mn-ea"/>
          <a:cs typeface="+mn-cs"/>
        </a:defRPr>
      </a:lvl8pPr>
      <a:lvl9pPr marL="4876289" algn="l" defTabSz="1219072" rtl="0" eaLnBrk="1" latinLnBrk="0" hangingPunct="1">
        <a:defRPr sz="2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hyperlink" Target="https://eu.luis.ai/" TargetMode="External"/><Relationship Id="rId5" Type="http://schemas.openxmlformats.org/officeDocument/2006/relationships/hyperlink" Target="https://www.qnamaker.ai/" TargetMode="External"/><Relationship Id="rId4" Type="http://schemas.openxmlformats.org/officeDocument/2006/relationships/hyperlink" Target="https://azure.microsoft.com/en-us/services/cognitive-servic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schlaeger@medialesson.d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mailto:jensen@medialesson.de"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i.stack.imgur.com/DWxHb.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err="1">
                <a:latin typeface="Segoe UI Light" panose="020B0502040204020203" pitchFamily="34" charset="0"/>
                <a:cs typeface="Segoe UI Light" panose="020B0502040204020203" pitchFamily="34" charset="0"/>
              </a:rPr>
              <a:t>Chatbots</a:t>
            </a:r>
            <a:endParaRPr lang="en-US" dirty="0">
              <a:latin typeface="Segoe UI Light" panose="020B0502040204020203" pitchFamily="34" charset="0"/>
              <a:cs typeface="Segoe UI Light" panose="020B0502040204020203" pitchFamily="34" charset="0"/>
            </a:endParaRPr>
          </a:p>
        </p:txBody>
      </p:sp>
      <p:sp>
        <p:nvSpPr>
          <p:cNvPr id="3" name="Untertitel 2"/>
          <p:cNvSpPr>
            <a:spLocks noGrp="1"/>
          </p:cNvSpPr>
          <p:nvPr>
            <p:ph type="subTitle" idx="1"/>
          </p:nvPr>
        </p:nvSpPr>
        <p:spPr/>
        <p:txBody>
          <a:bodyPr>
            <a:noAutofit/>
          </a:bodyPr>
          <a:lstStyle/>
          <a:p>
            <a:r>
              <a:rPr lang="en-US" sz="3200" dirty="0">
                <a:latin typeface="Segoe UI Light" panose="020B0502040204020203" pitchFamily="34" charset="0"/>
                <a:cs typeface="Segoe UI Light" panose="020B0502040204020203" pitchFamily="34" charset="0"/>
              </a:rPr>
              <a:t>After the hype now the fail?</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094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FE58628-7C60-49A1-AEE6-EA295671EE3B}"/>
              </a:ext>
            </a:extLst>
          </p:cNvPr>
          <p:cNvSpPr>
            <a:spLocks noGrp="1"/>
          </p:cNvSpPr>
          <p:nvPr>
            <p:ph type="title"/>
          </p:nvPr>
        </p:nvSpPr>
        <p:spPr/>
        <p:txBody>
          <a:bodyPr/>
          <a:lstStyle/>
          <a:p>
            <a:r>
              <a:rPr lang="de-DE" dirty="0"/>
              <a:t>Demo</a:t>
            </a:r>
          </a:p>
        </p:txBody>
      </p:sp>
    </p:spTree>
    <p:extLst>
      <p:ext uri="{BB962C8B-B14F-4D97-AF65-F5344CB8AC3E}">
        <p14:creationId xmlns:p14="http://schemas.microsoft.com/office/powerpoint/2010/main" val="311935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F6E7E-DC61-47DE-B9E7-4FE0237AB1DD}"/>
              </a:ext>
            </a:extLst>
          </p:cNvPr>
          <p:cNvSpPr>
            <a:spLocks noGrp="1"/>
          </p:cNvSpPr>
          <p:nvPr>
            <p:ph type="title"/>
          </p:nvPr>
        </p:nvSpPr>
        <p:spPr/>
        <p:txBody>
          <a:bodyPr/>
          <a:lstStyle/>
          <a:p>
            <a:r>
              <a:rPr lang="de-DE" sz="5000" dirty="0"/>
              <a:t>Pros </a:t>
            </a:r>
            <a:r>
              <a:rPr lang="de-DE" sz="5000" dirty="0" err="1"/>
              <a:t>of</a:t>
            </a:r>
            <a:r>
              <a:rPr lang="de-DE" sz="5000" dirty="0"/>
              <a:t> </a:t>
            </a:r>
            <a:r>
              <a:rPr lang="de-DE" sz="5000" dirty="0" err="1"/>
              <a:t>BotFramework</a:t>
            </a:r>
            <a:endParaRPr lang="de-DE" sz="5000" dirty="0"/>
          </a:p>
        </p:txBody>
      </p:sp>
      <p:sp>
        <p:nvSpPr>
          <p:cNvPr id="3" name="Inhaltsplatzhalter 2">
            <a:extLst>
              <a:ext uri="{FF2B5EF4-FFF2-40B4-BE49-F238E27FC236}">
                <a16:creationId xmlns:a16="http://schemas.microsoft.com/office/drawing/2014/main" id="{C295C56C-2357-4C15-A77F-57306EC4FDA8}"/>
              </a:ext>
            </a:extLst>
          </p:cNvPr>
          <p:cNvSpPr>
            <a:spLocks noGrp="1"/>
          </p:cNvSpPr>
          <p:nvPr>
            <p:ph idx="1"/>
          </p:nvPr>
        </p:nvSpPr>
        <p:spPr>
          <a:xfrm>
            <a:off x="576000" y="1623449"/>
            <a:ext cx="10972800" cy="4525963"/>
          </a:xfrm>
        </p:spPr>
        <p:txBody>
          <a:bodyPr/>
          <a:lstStyle/>
          <a:p>
            <a:pPr>
              <a:lnSpc>
                <a:spcPct val="150000"/>
              </a:lnSpc>
            </a:pPr>
            <a:r>
              <a:rPr lang="en-US" sz="2500" dirty="0">
                <a:solidFill>
                  <a:schemeClr val="bg1"/>
                </a:solidFill>
                <a:latin typeface="+mn-lt"/>
              </a:rPr>
              <a:t>Pretty simple to start the development, for example </a:t>
            </a:r>
            <a:r>
              <a:rPr lang="en-US" sz="2500" dirty="0" err="1">
                <a:solidFill>
                  <a:schemeClr val="bg1"/>
                </a:solidFill>
                <a:latin typeface="+mn-lt"/>
              </a:rPr>
              <a:t>QnA</a:t>
            </a:r>
            <a:r>
              <a:rPr lang="en-US" sz="2500" dirty="0">
                <a:solidFill>
                  <a:schemeClr val="bg1"/>
                </a:solidFill>
                <a:latin typeface="+mn-lt"/>
              </a:rPr>
              <a:t> Maker</a:t>
            </a:r>
          </a:p>
          <a:p>
            <a:pPr>
              <a:lnSpc>
                <a:spcPct val="150000"/>
              </a:lnSpc>
            </a:pPr>
            <a:r>
              <a:rPr lang="en-US" sz="2500" dirty="0">
                <a:solidFill>
                  <a:schemeClr val="bg1"/>
                </a:solidFill>
                <a:latin typeface="+mn-lt"/>
              </a:rPr>
              <a:t>Many supported channels which can easily be used</a:t>
            </a:r>
          </a:p>
          <a:p>
            <a:pPr>
              <a:lnSpc>
                <a:spcPct val="150000"/>
              </a:lnSpc>
            </a:pPr>
            <a:r>
              <a:rPr lang="en-US" sz="2500" dirty="0">
                <a:solidFill>
                  <a:schemeClr val="bg1"/>
                </a:solidFill>
                <a:latin typeface="+mn-lt"/>
              </a:rPr>
              <a:t>Can also be deployed to different cloud providers like AWS</a:t>
            </a:r>
          </a:p>
        </p:txBody>
      </p:sp>
    </p:spTree>
    <p:extLst>
      <p:ext uri="{BB962C8B-B14F-4D97-AF65-F5344CB8AC3E}">
        <p14:creationId xmlns:p14="http://schemas.microsoft.com/office/powerpoint/2010/main" val="188447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F6E7E-DC61-47DE-B9E7-4FE0237AB1DD}"/>
              </a:ext>
            </a:extLst>
          </p:cNvPr>
          <p:cNvSpPr>
            <a:spLocks noGrp="1"/>
          </p:cNvSpPr>
          <p:nvPr>
            <p:ph type="title"/>
          </p:nvPr>
        </p:nvSpPr>
        <p:spPr/>
        <p:txBody>
          <a:bodyPr/>
          <a:lstStyle/>
          <a:p>
            <a:r>
              <a:rPr lang="de-DE" sz="5000" dirty="0" err="1"/>
              <a:t>Cons</a:t>
            </a:r>
            <a:r>
              <a:rPr lang="de-DE" sz="5000" dirty="0"/>
              <a:t> </a:t>
            </a:r>
            <a:r>
              <a:rPr lang="de-DE" sz="5000" dirty="0" err="1"/>
              <a:t>of</a:t>
            </a:r>
            <a:r>
              <a:rPr lang="de-DE" sz="5000" dirty="0"/>
              <a:t> </a:t>
            </a:r>
            <a:r>
              <a:rPr lang="de-DE" sz="5000" dirty="0" err="1"/>
              <a:t>BotFramework</a:t>
            </a:r>
            <a:endParaRPr lang="de-DE" sz="5000" dirty="0"/>
          </a:p>
        </p:txBody>
      </p:sp>
      <p:sp>
        <p:nvSpPr>
          <p:cNvPr id="3" name="Inhaltsplatzhalter 2">
            <a:extLst>
              <a:ext uri="{FF2B5EF4-FFF2-40B4-BE49-F238E27FC236}">
                <a16:creationId xmlns:a16="http://schemas.microsoft.com/office/drawing/2014/main" id="{C295C56C-2357-4C15-A77F-57306EC4FDA8}"/>
              </a:ext>
            </a:extLst>
          </p:cNvPr>
          <p:cNvSpPr>
            <a:spLocks noGrp="1"/>
          </p:cNvSpPr>
          <p:nvPr>
            <p:ph idx="1"/>
          </p:nvPr>
        </p:nvSpPr>
        <p:spPr>
          <a:xfrm>
            <a:off x="576000" y="1623449"/>
            <a:ext cx="10972800" cy="4525963"/>
          </a:xfrm>
        </p:spPr>
        <p:txBody>
          <a:bodyPr/>
          <a:lstStyle/>
          <a:p>
            <a:pPr>
              <a:lnSpc>
                <a:spcPct val="150000"/>
              </a:lnSpc>
            </a:pPr>
            <a:r>
              <a:rPr lang="en-US" sz="2500" dirty="0">
                <a:solidFill>
                  <a:schemeClr val="bg1"/>
                </a:solidFill>
                <a:latin typeface="+mn-lt"/>
              </a:rPr>
              <a:t>Some popular channels are missing, for example Alexa</a:t>
            </a:r>
          </a:p>
          <a:p>
            <a:pPr>
              <a:lnSpc>
                <a:spcPct val="150000"/>
              </a:lnSpc>
            </a:pPr>
            <a:r>
              <a:rPr lang="en-US" sz="2500" dirty="0">
                <a:solidFill>
                  <a:schemeClr val="bg1"/>
                </a:solidFill>
                <a:latin typeface="+mn-lt"/>
              </a:rPr>
              <a:t>Pricing</a:t>
            </a:r>
          </a:p>
        </p:txBody>
      </p:sp>
    </p:spTree>
    <p:extLst>
      <p:ext uri="{BB962C8B-B14F-4D97-AF65-F5344CB8AC3E}">
        <p14:creationId xmlns:p14="http://schemas.microsoft.com/office/powerpoint/2010/main" val="198483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F6E7E-DC61-47DE-B9E7-4FE0237AB1DD}"/>
              </a:ext>
            </a:extLst>
          </p:cNvPr>
          <p:cNvSpPr>
            <a:spLocks noGrp="1"/>
          </p:cNvSpPr>
          <p:nvPr>
            <p:ph type="title"/>
          </p:nvPr>
        </p:nvSpPr>
        <p:spPr/>
        <p:txBody>
          <a:bodyPr/>
          <a:lstStyle/>
          <a:p>
            <a:r>
              <a:rPr lang="en-US" sz="5000" dirty="0"/>
              <a:t>After the hype now the fail?</a:t>
            </a:r>
          </a:p>
        </p:txBody>
      </p:sp>
      <p:sp>
        <p:nvSpPr>
          <p:cNvPr id="3" name="Inhaltsplatzhalter 2">
            <a:extLst>
              <a:ext uri="{FF2B5EF4-FFF2-40B4-BE49-F238E27FC236}">
                <a16:creationId xmlns:a16="http://schemas.microsoft.com/office/drawing/2014/main" id="{C295C56C-2357-4C15-A77F-57306EC4FDA8}"/>
              </a:ext>
            </a:extLst>
          </p:cNvPr>
          <p:cNvSpPr>
            <a:spLocks noGrp="1"/>
          </p:cNvSpPr>
          <p:nvPr>
            <p:ph idx="1"/>
          </p:nvPr>
        </p:nvSpPr>
        <p:spPr>
          <a:xfrm>
            <a:off x="576000" y="1623449"/>
            <a:ext cx="10972800" cy="4525963"/>
          </a:xfrm>
        </p:spPr>
        <p:txBody>
          <a:bodyPr/>
          <a:lstStyle/>
          <a:p>
            <a:pPr>
              <a:lnSpc>
                <a:spcPct val="150000"/>
              </a:lnSpc>
            </a:pPr>
            <a:r>
              <a:rPr lang="en-US" sz="2500" dirty="0">
                <a:solidFill>
                  <a:schemeClr val="bg1"/>
                </a:solidFill>
                <a:latin typeface="+mn-lt"/>
              </a:rPr>
              <a:t>Short Answer</a:t>
            </a:r>
          </a:p>
          <a:p>
            <a:pPr lvl="1">
              <a:lnSpc>
                <a:spcPct val="150000"/>
              </a:lnSpc>
            </a:pPr>
            <a:r>
              <a:rPr lang="en-US" sz="2019" dirty="0">
                <a:solidFill>
                  <a:schemeClr val="bg1"/>
                </a:solidFill>
                <a:latin typeface="+mn-lt"/>
              </a:rPr>
              <a:t>No</a:t>
            </a:r>
          </a:p>
          <a:p>
            <a:pPr>
              <a:lnSpc>
                <a:spcPct val="150000"/>
              </a:lnSpc>
            </a:pPr>
            <a:r>
              <a:rPr lang="en-US" sz="2500" dirty="0">
                <a:solidFill>
                  <a:schemeClr val="bg1"/>
                </a:solidFill>
                <a:latin typeface="+mn-lt"/>
              </a:rPr>
              <a:t>Long Answer</a:t>
            </a:r>
          </a:p>
          <a:p>
            <a:pPr lvl="1">
              <a:lnSpc>
                <a:spcPct val="150000"/>
              </a:lnSpc>
            </a:pPr>
            <a:r>
              <a:rPr lang="en-US" sz="2019" dirty="0">
                <a:solidFill>
                  <a:schemeClr val="bg1"/>
                </a:solidFill>
                <a:latin typeface="+mn-lt"/>
              </a:rPr>
              <a:t>Currently not, because the tool chain is getting better and better. All the global players like Google, Microsoft and Amazon are committed to their speech assistant and they will improve each day. Also we are moving from typing with the chat bot to talking with the chat bot, </a:t>
            </a:r>
            <a:r>
              <a:rPr lang="en-US" sz="2019">
                <a:solidFill>
                  <a:schemeClr val="bg1"/>
                </a:solidFill>
                <a:latin typeface="+mn-lt"/>
              </a:rPr>
              <a:t>like Amazon Alexa.</a:t>
            </a:r>
            <a:endParaRPr lang="en-US" sz="2019" dirty="0">
              <a:solidFill>
                <a:schemeClr val="bg1"/>
              </a:solidFill>
              <a:latin typeface="+mn-lt"/>
            </a:endParaRPr>
          </a:p>
        </p:txBody>
      </p:sp>
    </p:spTree>
    <p:extLst>
      <p:ext uri="{BB962C8B-B14F-4D97-AF65-F5344CB8AC3E}">
        <p14:creationId xmlns:p14="http://schemas.microsoft.com/office/powerpoint/2010/main" val="10042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F6E7E-DC61-47DE-B9E7-4FE0237AB1DD}"/>
              </a:ext>
            </a:extLst>
          </p:cNvPr>
          <p:cNvSpPr>
            <a:spLocks noGrp="1"/>
          </p:cNvSpPr>
          <p:nvPr>
            <p:ph type="title"/>
          </p:nvPr>
        </p:nvSpPr>
        <p:spPr/>
        <p:txBody>
          <a:bodyPr/>
          <a:lstStyle/>
          <a:p>
            <a:r>
              <a:rPr lang="de-DE" sz="5000" dirty="0"/>
              <a:t>Resources</a:t>
            </a:r>
          </a:p>
        </p:txBody>
      </p:sp>
      <p:sp>
        <p:nvSpPr>
          <p:cNvPr id="3" name="Inhaltsplatzhalter 2">
            <a:extLst>
              <a:ext uri="{FF2B5EF4-FFF2-40B4-BE49-F238E27FC236}">
                <a16:creationId xmlns:a16="http://schemas.microsoft.com/office/drawing/2014/main" id="{C295C56C-2357-4C15-A77F-57306EC4FDA8}"/>
              </a:ext>
            </a:extLst>
          </p:cNvPr>
          <p:cNvSpPr>
            <a:spLocks noGrp="1"/>
          </p:cNvSpPr>
          <p:nvPr>
            <p:ph idx="1"/>
          </p:nvPr>
        </p:nvSpPr>
        <p:spPr>
          <a:xfrm>
            <a:off x="576000" y="1623449"/>
            <a:ext cx="10972800" cy="4525963"/>
          </a:xfrm>
        </p:spPr>
        <p:txBody>
          <a:bodyPr/>
          <a:lstStyle/>
          <a:p>
            <a:pPr>
              <a:lnSpc>
                <a:spcPct val="150000"/>
              </a:lnSpc>
            </a:pPr>
            <a:r>
              <a:rPr lang="en-US" sz="2500" dirty="0">
                <a:solidFill>
                  <a:schemeClr val="bg1"/>
                </a:solidFill>
                <a:latin typeface="+mn-lt"/>
              </a:rPr>
              <a:t>Microsoft </a:t>
            </a:r>
            <a:r>
              <a:rPr lang="en-US" sz="2500" dirty="0" err="1">
                <a:solidFill>
                  <a:schemeClr val="bg1"/>
                </a:solidFill>
                <a:latin typeface="+mn-lt"/>
              </a:rPr>
              <a:t>BotFramework</a:t>
            </a:r>
            <a:endParaRPr lang="en-US" sz="2500" dirty="0">
              <a:solidFill>
                <a:schemeClr val="bg1"/>
              </a:solidFill>
              <a:latin typeface="+mn-lt"/>
            </a:endParaRPr>
          </a:p>
          <a:p>
            <a:pPr lvl="1">
              <a:lnSpc>
                <a:spcPct val="150000"/>
              </a:lnSpc>
            </a:pPr>
            <a:r>
              <a:rPr lang="en-US" sz="2019" dirty="0">
                <a:solidFill>
                  <a:schemeClr val="bg1"/>
                </a:solidFill>
                <a:latin typeface="+mn-lt"/>
                <a:hlinkClick r:id="rId3"/>
              </a:rPr>
              <a:t>https://dev.botframework.com/</a:t>
            </a:r>
            <a:endParaRPr lang="en-US" sz="2019" dirty="0">
              <a:solidFill>
                <a:schemeClr val="bg1"/>
              </a:solidFill>
              <a:latin typeface="+mn-lt"/>
            </a:endParaRPr>
          </a:p>
          <a:p>
            <a:pPr>
              <a:lnSpc>
                <a:spcPct val="150000"/>
              </a:lnSpc>
            </a:pPr>
            <a:r>
              <a:rPr lang="en-US" sz="2500" dirty="0" err="1">
                <a:solidFill>
                  <a:schemeClr val="bg1"/>
                </a:solidFill>
                <a:latin typeface="+mn-lt"/>
              </a:rPr>
              <a:t>QnA</a:t>
            </a:r>
            <a:r>
              <a:rPr lang="en-US" sz="2500" dirty="0">
                <a:solidFill>
                  <a:schemeClr val="bg1"/>
                </a:solidFill>
                <a:latin typeface="+mn-lt"/>
              </a:rPr>
              <a:t> Maker</a:t>
            </a:r>
            <a:endParaRPr lang="en-US" sz="2500" dirty="0">
              <a:solidFill>
                <a:schemeClr val="bg1"/>
              </a:solidFill>
              <a:latin typeface="+mn-lt"/>
              <a:hlinkClick r:id="rId4">
                <a:extLst>
                  <a:ext uri="{A12FA001-AC4F-418D-AE19-62706E023703}">
                    <ahyp:hlinkClr xmlns:ahyp="http://schemas.microsoft.com/office/drawing/2018/hyperlinkcolor" val="tx"/>
                  </a:ext>
                </a:extLst>
              </a:hlinkClick>
            </a:endParaRPr>
          </a:p>
          <a:p>
            <a:pPr lvl="1">
              <a:lnSpc>
                <a:spcPct val="150000"/>
              </a:lnSpc>
            </a:pPr>
            <a:r>
              <a:rPr lang="en-US" sz="2019" dirty="0">
                <a:solidFill>
                  <a:schemeClr val="bg1"/>
                </a:solidFill>
                <a:latin typeface="+mn-lt"/>
                <a:hlinkClick r:id="rId5"/>
              </a:rPr>
              <a:t>https://www.qnamaker.ai/</a:t>
            </a:r>
            <a:endParaRPr lang="en-US" sz="2019" dirty="0">
              <a:solidFill>
                <a:schemeClr val="bg1"/>
              </a:solidFill>
              <a:latin typeface="+mn-lt"/>
            </a:endParaRPr>
          </a:p>
          <a:p>
            <a:pPr>
              <a:lnSpc>
                <a:spcPct val="150000"/>
              </a:lnSpc>
            </a:pPr>
            <a:r>
              <a:rPr lang="en-US" sz="2500" dirty="0">
                <a:solidFill>
                  <a:schemeClr val="bg1"/>
                </a:solidFill>
                <a:latin typeface="+mn-lt"/>
              </a:rPr>
              <a:t>Luis</a:t>
            </a:r>
          </a:p>
          <a:p>
            <a:pPr lvl="1">
              <a:lnSpc>
                <a:spcPct val="150000"/>
              </a:lnSpc>
            </a:pPr>
            <a:r>
              <a:rPr lang="en-US" sz="2019" dirty="0">
                <a:solidFill>
                  <a:schemeClr val="bg1"/>
                </a:solidFill>
                <a:latin typeface="+mn-lt"/>
                <a:hlinkClick r:id="rId6"/>
              </a:rPr>
              <a:t>https://eu.luis.ai/</a:t>
            </a:r>
            <a:endParaRPr lang="en-US" sz="2019" dirty="0">
              <a:solidFill>
                <a:schemeClr val="bg1"/>
              </a:solidFill>
              <a:latin typeface="+mn-lt"/>
            </a:endParaRPr>
          </a:p>
        </p:txBody>
      </p:sp>
    </p:spTree>
    <p:extLst>
      <p:ext uri="{BB962C8B-B14F-4D97-AF65-F5344CB8AC3E}">
        <p14:creationId xmlns:p14="http://schemas.microsoft.com/office/powerpoint/2010/main" val="264696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0830" y="5498922"/>
            <a:ext cx="2770341" cy="697428"/>
          </a:xfrm>
          <a:prstGeom prst="rect">
            <a:avLst/>
          </a:prstGeom>
        </p:spPr>
      </p:pic>
      <p:sp>
        <p:nvSpPr>
          <p:cNvPr id="10" name="Freeform 5"/>
          <p:cNvSpPr>
            <a:spLocks noEditPoints="1"/>
          </p:cNvSpPr>
          <p:nvPr/>
        </p:nvSpPr>
        <p:spPr bwMode="auto">
          <a:xfrm>
            <a:off x="5689114" y="1453696"/>
            <a:ext cx="1008020" cy="923869"/>
          </a:xfrm>
          <a:custGeom>
            <a:avLst/>
            <a:gdLst>
              <a:gd name="T0" fmla="*/ 454 w 1126"/>
              <a:gd name="T1" fmla="*/ 10 h 1032"/>
              <a:gd name="T2" fmla="*/ 254 w 1126"/>
              <a:gd name="T3" fmla="*/ 78 h 1032"/>
              <a:gd name="T4" fmla="*/ 116 w 1126"/>
              <a:gd name="T5" fmla="*/ 184 h 1032"/>
              <a:gd name="T6" fmla="*/ 58 w 1126"/>
              <a:gd name="T7" fmla="*/ 260 h 1032"/>
              <a:gd name="T8" fmla="*/ 18 w 1126"/>
              <a:gd name="T9" fmla="*/ 348 h 1032"/>
              <a:gd name="T10" fmla="*/ 0 w 1126"/>
              <a:gd name="T11" fmla="*/ 444 h 1032"/>
              <a:gd name="T12" fmla="*/ 6 w 1126"/>
              <a:gd name="T13" fmla="*/ 540 h 1032"/>
              <a:gd name="T14" fmla="*/ 56 w 1126"/>
              <a:gd name="T15" fmla="*/ 674 h 1032"/>
              <a:gd name="T16" fmla="*/ 94 w 1126"/>
              <a:gd name="T17" fmla="*/ 768 h 1032"/>
              <a:gd name="T18" fmla="*/ 52 w 1126"/>
              <a:gd name="T19" fmla="*/ 920 h 1032"/>
              <a:gd name="T20" fmla="*/ 2 w 1126"/>
              <a:gd name="T21" fmla="*/ 1032 h 1032"/>
              <a:gd name="T22" fmla="*/ 206 w 1126"/>
              <a:gd name="T23" fmla="*/ 982 h 1032"/>
              <a:gd name="T24" fmla="*/ 376 w 1126"/>
              <a:gd name="T25" fmla="*/ 914 h 1032"/>
              <a:gd name="T26" fmla="*/ 496 w 1126"/>
              <a:gd name="T27" fmla="*/ 934 h 1032"/>
              <a:gd name="T28" fmla="*/ 642 w 1126"/>
              <a:gd name="T29" fmla="*/ 932 h 1032"/>
              <a:gd name="T30" fmla="*/ 774 w 1126"/>
              <a:gd name="T31" fmla="*/ 904 h 1032"/>
              <a:gd name="T32" fmla="*/ 888 w 1126"/>
              <a:gd name="T33" fmla="*/ 854 h 1032"/>
              <a:gd name="T34" fmla="*/ 982 w 1126"/>
              <a:gd name="T35" fmla="*/ 782 h 1032"/>
              <a:gd name="T36" fmla="*/ 1056 w 1126"/>
              <a:gd name="T37" fmla="*/ 696 h 1032"/>
              <a:gd name="T38" fmla="*/ 1104 w 1126"/>
              <a:gd name="T39" fmla="*/ 600 h 1032"/>
              <a:gd name="T40" fmla="*/ 1124 w 1126"/>
              <a:gd name="T41" fmla="*/ 496 h 1032"/>
              <a:gd name="T42" fmla="*/ 1122 w 1126"/>
              <a:gd name="T43" fmla="*/ 420 h 1032"/>
              <a:gd name="T44" fmla="*/ 1100 w 1126"/>
              <a:gd name="T45" fmla="*/ 324 h 1032"/>
              <a:gd name="T46" fmla="*/ 1054 w 1126"/>
              <a:gd name="T47" fmla="*/ 240 h 1032"/>
              <a:gd name="T48" fmla="*/ 992 w 1126"/>
              <a:gd name="T49" fmla="*/ 166 h 1032"/>
              <a:gd name="T50" fmla="*/ 824 w 1126"/>
              <a:gd name="T51" fmla="*/ 54 h 1032"/>
              <a:gd name="T52" fmla="*/ 618 w 1126"/>
              <a:gd name="T53" fmla="*/ 2 h 1032"/>
              <a:gd name="T54" fmla="*/ 562 w 1126"/>
              <a:gd name="T55" fmla="*/ 704 h 1032"/>
              <a:gd name="T56" fmla="*/ 528 w 1126"/>
              <a:gd name="T57" fmla="*/ 690 h 1032"/>
              <a:gd name="T58" fmla="*/ 514 w 1126"/>
              <a:gd name="T59" fmla="*/ 656 h 1032"/>
              <a:gd name="T60" fmla="*/ 524 w 1126"/>
              <a:gd name="T61" fmla="*/ 628 h 1032"/>
              <a:gd name="T62" fmla="*/ 554 w 1126"/>
              <a:gd name="T63" fmla="*/ 608 h 1032"/>
              <a:gd name="T64" fmla="*/ 582 w 1126"/>
              <a:gd name="T65" fmla="*/ 612 h 1032"/>
              <a:gd name="T66" fmla="*/ 608 w 1126"/>
              <a:gd name="T67" fmla="*/ 636 h 1032"/>
              <a:gd name="T68" fmla="*/ 610 w 1126"/>
              <a:gd name="T69" fmla="*/ 666 h 1032"/>
              <a:gd name="T70" fmla="*/ 590 w 1126"/>
              <a:gd name="T71" fmla="*/ 696 h 1032"/>
              <a:gd name="T72" fmla="*/ 562 w 1126"/>
              <a:gd name="T73" fmla="*/ 704 h 1032"/>
              <a:gd name="T74" fmla="*/ 618 w 1126"/>
              <a:gd name="T75" fmla="*/ 502 h 1032"/>
              <a:gd name="T76" fmla="*/ 602 w 1126"/>
              <a:gd name="T77" fmla="*/ 540 h 1032"/>
              <a:gd name="T78" fmla="*/ 526 w 1126"/>
              <a:gd name="T79" fmla="*/ 522 h 1032"/>
              <a:gd name="T80" fmla="*/ 548 w 1126"/>
              <a:gd name="T81" fmla="*/ 460 h 1032"/>
              <a:gd name="T82" fmla="*/ 596 w 1126"/>
              <a:gd name="T83" fmla="*/ 410 h 1032"/>
              <a:gd name="T84" fmla="*/ 618 w 1126"/>
              <a:gd name="T85" fmla="*/ 368 h 1032"/>
              <a:gd name="T86" fmla="*/ 612 w 1126"/>
              <a:gd name="T87" fmla="*/ 336 h 1032"/>
              <a:gd name="T88" fmla="*/ 582 w 1126"/>
              <a:gd name="T89" fmla="*/ 312 h 1032"/>
              <a:gd name="T90" fmla="*/ 554 w 1126"/>
              <a:gd name="T91" fmla="*/ 310 h 1032"/>
              <a:gd name="T92" fmla="*/ 518 w 1126"/>
              <a:gd name="T93" fmla="*/ 336 h 1032"/>
              <a:gd name="T94" fmla="*/ 428 w 1126"/>
              <a:gd name="T95" fmla="*/ 386 h 1032"/>
              <a:gd name="T96" fmla="*/ 434 w 1126"/>
              <a:gd name="T97" fmla="*/ 338 h 1032"/>
              <a:gd name="T98" fmla="*/ 458 w 1126"/>
              <a:gd name="T99" fmla="*/ 286 h 1032"/>
              <a:gd name="T100" fmla="*/ 498 w 1126"/>
              <a:gd name="T101" fmla="*/ 252 h 1032"/>
              <a:gd name="T102" fmla="*/ 552 w 1126"/>
              <a:gd name="T103" fmla="*/ 236 h 1032"/>
              <a:gd name="T104" fmla="*/ 596 w 1126"/>
              <a:gd name="T105" fmla="*/ 236 h 1032"/>
              <a:gd name="T106" fmla="*/ 644 w 1126"/>
              <a:gd name="T107" fmla="*/ 256 h 1032"/>
              <a:gd name="T108" fmla="*/ 672 w 1126"/>
              <a:gd name="T109" fmla="*/ 280 h 1032"/>
              <a:gd name="T110" fmla="*/ 696 w 1126"/>
              <a:gd name="T111" fmla="*/ 334 h 1032"/>
              <a:gd name="T112" fmla="*/ 692 w 1126"/>
              <a:gd name="T113" fmla="*/ 396 h 1032"/>
              <a:gd name="T114" fmla="*/ 658 w 1126"/>
              <a:gd name="T115" fmla="*/ 454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6" h="1032">
                <a:moveTo>
                  <a:pt x="562" y="0"/>
                </a:moveTo>
                <a:lnTo>
                  <a:pt x="562" y="0"/>
                </a:lnTo>
                <a:lnTo>
                  <a:pt x="508" y="2"/>
                </a:lnTo>
                <a:lnTo>
                  <a:pt x="454" y="10"/>
                </a:lnTo>
                <a:lnTo>
                  <a:pt x="400" y="20"/>
                </a:lnTo>
                <a:lnTo>
                  <a:pt x="350" y="36"/>
                </a:lnTo>
                <a:lnTo>
                  <a:pt x="300" y="54"/>
                </a:lnTo>
                <a:lnTo>
                  <a:pt x="254" y="78"/>
                </a:lnTo>
                <a:lnTo>
                  <a:pt x="210" y="104"/>
                </a:lnTo>
                <a:lnTo>
                  <a:pt x="170" y="134"/>
                </a:lnTo>
                <a:lnTo>
                  <a:pt x="132" y="166"/>
                </a:lnTo>
                <a:lnTo>
                  <a:pt x="116" y="184"/>
                </a:lnTo>
                <a:lnTo>
                  <a:pt x="100" y="202"/>
                </a:lnTo>
                <a:lnTo>
                  <a:pt x="84" y="220"/>
                </a:lnTo>
                <a:lnTo>
                  <a:pt x="70" y="240"/>
                </a:lnTo>
                <a:lnTo>
                  <a:pt x="58" y="260"/>
                </a:lnTo>
                <a:lnTo>
                  <a:pt x="46" y="282"/>
                </a:lnTo>
                <a:lnTo>
                  <a:pt x="36" y="304"/>
                </a:lnTo>
                <a:lnTo>
                  <a:pt x="26" y="326"/>
                </a:lnTo>
                <a:lnTo>
                  <a:pt x="18" y="348"/>
                </a:lnTo>
                <a:lnTo>
                  <a:pt x="12" y="372"/>
                </a:lnTo>
                <a:lnTo>
                  <a:pt x="6" y="396"/>
                </a:lnTo>
                <a:lnTo>
                  <a:pt x="4" y="420"/>
                </a:lnTo>
                <a:lnTo>
                  <a:pt x="0" y="444"/>
                </a:lnTo>
                <a:lnTo>
                  <a:pt x="0" y="470"/>
                </a:lnTo>
                <a:lnTo>
                  <a:pt x="0" y="470"/>
                </a:lnTo>
                <a:lnTo>
                  <a:pt x="2" y="506"/>
                </a:lnTo>
                <a:lnTo>
                  <a:pt x="6" y="540"/>
                </a:lnTo>
                <a:lnTo>
                  <a:pt x="14" y="576"/>
                </a:lnTo>
                <a:lnTo>
                  <a:pt x="24" y="610"/>
                </a:lnTo>
                <a:lnTo>
                  <a:pt x="38" y="642"/>
                </a:lnTo>
                <a:lnTo>
                  <a:pt x="56" y="674"/>
                </a:lnTo>
                <a:lnTo>
                  <a:pt x="74" y="704"/>
                </a:lnTo>
                <a:lnTo>
                  <a:pt x="96" y="734"/>
                </a:lnTo>
                <a:lnTo>
                  <a:pt x="96" y="734"/>
                </a:lnTo>
                <a:lnTo>
                  <a:pt x="94" y="768"/>
                </a:lnTo>
                <a:lnTo>
                  <a:pt x="88" y="804"/>
                </a:lnTo>
                <a:lnTo>
                  <a:pt x="80" y="842"/>
                </a:lnTo>
                <a:lnTo>
                  <a:pt x="68" y="882"/>
                </a:lnTo>
                <a:lnTo>
                  <a:pt x="52" y="920"/>
                </a:lnTo>
                <a:lnTo>
                  <a:pt x="36" y="960"/>
                </a:lnTo>
                <a:lnTo>
                  <a:pt x="20" y="996"/>
                </a:lnTo>
                <a:lnTo>
                  <a:pt x="2" y="1032"/>
                </a:lnTo>
                <a:lnTo>
                  <a:pt x="2" y="1032"/>
                </a:lnTo>
                <a:lnTo>
                  <a:pt x="50" y="1022"/>
                </a:lnTo>
                <a:lnTo>
                  <a:pt x="102" y="1010"/>
                </a:lnTo>
                <a:lnTo>
                  <a:pt x="154" y="998"/>
                </a:lnTo>
                <a:lnTo>
                  <a:pt x="206" y="982"/>
                </a:lnTo>
                <a:lnTo>
                  <a:pt x="256" y="966"/>
                </a:lnTo>
                <a:lnTo>
                  <a:pt x="302" y="948"/>
                </a:lnTo>
                <a:lnTo>
                  <a:pt x="344" y="932"/>
                </a:lnTo>
                <a:lnTo>
                  <a:pt x="376" y="914"/>
                </a:lnTo>
                <a:lnTo>
                  <a:pt x="376" y="914"/>
                </a:lnTo>
                <a:lnTo>
                  <a:pt x="418" y="922"/>
                </a:lnTo>
                <a:lnTo>
                  <a:pt x="456" y="928"/>
                </a:lnTo>
                <a:lnTo>
                  <a:pt x="496" y="934"/>
                </a:lnTo>
                <a:lnTo>
                  <a:pt x="534" y="936"/>
                </a:lnTo>
                <a:lnTo>
                  <a:pt x="570" y="936"/>
                </a:lnTo>
                <a:lnTo>
                  <a:pt x="606" y="936"/>
                </a:lnTo>
                <a:lnTo>
                  <a:pt x="642" y="932"/>
                </a:lnTo>
                <a:lnTo>
                  <a:pt x="676" y="928"/>
                </a:lnTo>
                <a:lnTo>
                  <a:pt x="710" y="922"/>
                </a:lnTo>
                <a:lnTo>
                  <a:pt x="742" y="914"/>
                </a:lnTo>
                <a:lnTo>
                  <a:pt x="774" y="904"/>
                </a:lnTo>
                <a:lnTo>
                  <a:pt x="804" y="894"/>
                </a:lnTo>
                <a:lnTo>
                  <a:pt x="834" y="882"/>
                </a:lnTo>
                <a:lnTo>
                  <a:pt x="862" y="868"/>
                </a:lnTo>
                <a:lnTo>
                  <a:pt x="888" y="854"/>
                </a:lnTo>
                <a:lnTo>
                  <a:pt x="914" y="838"/>
                </a:lnTo>
                <a:lnTo>
                  <a:pt x="938" y="820"/>
                </a:lnTo>
                <a:lnTo>
                  <a:pt x="962" y="802"/>
                </a:lnTo>
                <a:lnTo>
                  <a:pt x="982" y="782"/>
                </a:lnTo>
                <a:lnTo>
                  <a:pt x="1004" y="762"/>
                </a:lnTo>
                <a:lnTo>
                  <a:pt x="1022" y="742"/>
                </a:lnTo>
                <a:lnTo>
                  <a:pt x="1040" y="720"/>
                </a:lnTo>
                <a:lnTo>
                  <a:pt x="1056" y="696"/>
                </a:lnTo>
                <a:lnTo>
                  <a:pt x="1070" y="674"/>
                </a:lnTo>
                <a:lnTo>
                  <a:pt x="1082" y="650"/>
                </a:lnTo>
                <a:lnTo>
                  <a:pt x="1094" y="624"/>
                </a:lnTo>
                <a:lnTo>
                  <a:pt x="1104" y="600"/>
                </a:lnTo>
                <a:lnTo>
                  <a:pt x="1112" y="574"/>
                </a:lnTo>
                <a:lnTo>
                  <a:pt x="1118" y="548"/>
                </a:lnTo>
                <a:lnTo>
                  <a:pt x="1122" y="522"/>
                </a:lnTo>
                <a:lnTo>
                  <a:pt x="1124" y="496"/>
                </a:lnTo>
                <a:lnTo>
                  <a:pt x="1126" y="470"/>
                </a:lnTo>
                <a:lnTo>
                  <a:pt x="1126" y="470"/>
                </a:lnTo>
                <a:lnTo>
                  <a:pt x="1126" y="444"/>
                </a:lnTo>
                <a:lnTo>
                  <a:pt x="1122" y="420"/>
                </a:lnTo>
                <a:lnTo>
                  <a:pt x="1118" y="394"/>
                </a:lnTo>
                <a:lnTo>
                  <a:pt x="1114" y="370"/>
                </a:lnTo>
                <a:lnTo>
                  <a:pt x="1108" y="348"/>
                </a:lnTo>
                <a:lnTo>
                  <a:pt x="1100" y="324"/>
                </a:lnTo>
                <a:lnTo>
                  <a:pt x="1090" y="302"/>
                </a:lnTo>
                <a:lnTo>
                  <a:pt x="1080" y="282"/>
                </a:lnTo>
                <a:lnTo>
                  <a:pt x="1068" y="260"/>
                </a:lnTo>
                <a:lnTo>
                  <a:pt x="1054" y="240"/>
                </a:lnTo>
                <a:lnTo>
                  <a:pt x="1040" y="220"/>
                </a:lnTo>
                <a:lnTo>
                  <a:pt x="1026" y="202"/>
                </a:lnTo>
                <a:lnTo>
                  <a:pt x="1010" y="182"/>
                </a:lnTo>
                <a:lnTo>
                  <a:pt x="992" y="166"/>
                </a:lnTo>
                <a:lnTo>
                  <a:pt x="956" y="132"/>
                </a:lnTo>
                <a:lnTo>
                  <a:pt x="914" y="102"/>
                </a:lnTo>
                <a:lnTo>
                  <a:pt x="870" y="76"/>
                </a:lnTo>
                <a:lnTo>
                  <a:pt x="824" y="54"/>
                </a:lnTo>
                <a:lnTo>
                  <a:pt x="776" y="36"/>
                </a:lnTo>
                <a:lnTo>
                  <a:pt x="724" y="20"/>
                </a:lnTo>
                <a:lnTo>
                  <a:pt x="672" y="8"/>
                </a:lnTo>
                <a:lnTo>
                  <a:pt x="618" y="2"/>
                </a:lnTo>
                <a:lnTo>
                  <a:pt x="562" y="0"/>
                </a:lnTo>
                <a:lnTo>
                  <a:pt x="562" y="0"/>
                </a:lnTo>
                <a:close/>
                <a:moveTo>
                  <a:pt x="562" y="704"/>
                </a:moveTo>
                <a:lnTo>
                  <a:pt x="562" y="704"/>
                </a:lnTo>
                <a:lnTo>
                  <a:pt x="554" y="702"/>
                </a:lnTo>
                <a:lnTo>
                  <a:pt x="544" y="700"/>
                </a:lnTo>
                <a:lnTo>
                  <a:pt x="536" y="696"/>
                </a:lnTo>
                <a:lnTo>
                  <a:pt x="528" y="690"/>
                </a:lnTo>
                <a:lnTo>
                  <a:pt x="524" y="682"/>
                </a:lnTo>
                <a:lnTo>
                  <a:pt x="518" y="674"/>
                </a:lnTo>
                <a:lnTo>
                  <a:pt x="516" y="666"/>
                </a:lnTo>
                <a:lnTo>
                  <a:pt x="514" y="656"/>
                </a:lnTo>
                <a:lnTo>
                  <a:pt x="514" y="656"/>
                </a:lnTo>
                <a:lnTo>
                  <a:pt x="516" y="646"/>
                </a:lnTo>
                <a:lnTo>
                  <a:pt x="518" y="636"/>
                </a:lnTo>
                <a:lnTo>
                  <a:pt x="524" y="628"/>
                </a:lnTo>
                <a:lnTo>
                  <a:pt x="528" y="622"/>
                </a:lnTo>
                <a:lnTo>
                  <a:pt x="536" y="616"/>
                </a:lnTo>
                <a:lnTo>
                  <a:pt x="544" y="612"/>
                </a:lnTo>
                <a:lnTo>
                  <a:pt x="554" y="608"/>
                </a:lnTo>
                <a:lnTo>
                  <a:pt x="562" y="608"/>
                </a:lnTo>
                <a:lnTo>
                  <a:pt x="562" y="608"/>
                </a:lnTo>
                <a:lnTo>
                  <a:pt x="572" y="608"/>
                </a:lnTo>
                <a:lnTo>
                  <a:pt x="582" y="612"/>
                </a:lnTo>
                <a:lnTo>
                  <a:pt x="590" y="616"/>
                </a:lnTo>
                <a:lnTo>
                  <a:pt x="596" y="622"/>
                </a:lnTo>
                <a:lnTo>
                  <a:pt x="602" y="628"/>
                </a:lnTo>
                <a:lnTo>
                  <a:pt x="608" y="636"/>
                </a:lnTo>
                <a:lnTo>
                  <a:pt x="610" y="646"/>
                </a:lnTo>
                <a:lnTo>
                  <a:pt x="610" y="656"/>
                </a:lnTo>
                <a:lnTo>
                  <a:pt x="610" y="656"/>
                </a:lnTo>
                <a:lnTo>
                  <a:pt x="610" y="666"/>
                </a:lnTo>
                <a:lnTo>
                  <a:pt x="608" y="674"/>
                </a:lnTo>
                <a:lnTo>
                  <a:pt x="602" y="682"/>
                </a:lnTo>
                <a:lnTo>
                  <a:pt x="596" y="690"/>
                </a:lnTo>
                <a:lnTo>
                  <a:pt x="590" y="696"/>
                </a:lnTo>
                <a:lnTo>
                  <a:pt x="582" y="700"/>
                </a:lnTo>
                <a:lnTo>
                  <a:pt x="572" y="702"/>
                </a:lnTo>
                <a:lnTo>
                  <a:pt x="562" y="704"/>
                </a:lnTo>
                <a:lnTo>
                  <a:pt x="562" y="704"/>
                </a:lnTo>
                <a:close/>
                <a:moveTo>
                  <a:pt x="638" y="476"/>
                </a:moveTo>
                <a:lnTo>
                  <a:pt x="638" y="476"/>
                </a:lnTo>
                <a:lnTo>
                  <a:pt x="626" y="490"/>
                </a:lnTo>
                <a:lnTo>
                  <a:pt x="618" y="502"/>
                </a:lnTo>
                <a:lnTo>
                  <a:pt x="612" y="512"/>
                </a:lnTo>
                <a:lnTo>
                  <a:pt x="608" y="522"/>
                </a:lnTo>
                <a:lnTo>
                  <a:pt x="604" y="532"/>
                </a:lnTo>
                <a:lnTo>
                  <a:pt x="602" y="540"/>
                </a:lnTo>
                <a:lnTo>
                  <a:pt x="602" y="560"/>
                </a:lnTo>
                <a:lnTo>
                  <a:pt x="526" y="560"/>
                </a:lnTo>
                <a:lnTo>
                  <a:pt x="526" y="560"/>
                </a:lnTo>
                <a:lnTo>
                  <a:pt x="526" y="522"/>
                </a:lnTo>
                <a:lnTo>
                  <a:pt x="528" y="506"/>
                </a:lnTo>
                <a:lnTo>
                  <a:pt x="532" y="490"/>
                </a:lnTo>
                <a:lnTo>
                  <a:pt x="538" y="476"/>
                </a:lnTo>
                <a:lnTo>
                  <a:pt x="548" y="460"/>
                </a:lnTo>
                <a:lnTo>
                  <a:pt x="562" y="444"/>
                </a:lnTo>
                <a:lnTo>
                  <a:pt x="580" y="426"/>
                </a:lnTo>
                <a:lnTo>
                  <a:pt x="580" y="426"/>
                </a:lnTo>
                <a:lnTo>
                  <a:pt x="596" y="410"/>
                </a:lnTo>
                <a:lnTo>
                  <a:pt x="608" y="396"/>
                </a:lnTo>
                <a:lnTo>
                  <a:pt x="612" y="388"/>
                </a:lnTo>
                <a:lnTo>
                  <a:pt x="616" y="378"/>
                </a:lnTo>
                <a:lnTo>
                  <a:pt x="618" y="368"/>
                </a:lnTo>
                <a:lnTo>
                  <a:pt x="618" y="356"/>
                </a:lnTo>
                <a:lnTo>
                  <a:pt x="618" y="356"/>
                </a:lnTo>
                <a:lnTo>
                  <a:pt x="616" y="346"/>
                </a:lnTo>
                <a:lnTo>
                  <a:pt x="612" y="336"/>
                </a:lnTo>
                <a:lnTo>
                  <a:pt x="606" y="328"/>
                </a:lnTo>
                <a:lnTo>
                  <a:pt x="600" y="320"/>
                </a:lnTo>
                <a:lnTo>
                  <a:pt x="592" y="316"/>
                </a:lnTo>
                <a:lnTo>
                  <a:pt x="582" y="312"/>
                </a:lnTo>
                <a:lnTo>
                  <a:pt x="574" y="310"/>
                </a:lnTo>
                <a:lnTo>
                  <a:pt x="564" y="310"/>
                </a:lnTo>
                <a:lnTo>
                  <a:pt x="564" y="310"/>
                </a:lnTo>
                <a:lnTo>
                  <a:pt x="554" y="310"/>
                </a:lnTo>
                <a:lnTo>
                  <a:pt x="544" y="314"/>
                </a:lnTo>
                <a:lnTo>
                  <a:pt x="534" y="318"/>
                </a:lnTo>
                <a:lnTo>
                  <a:pt x="526" y="326"/>
                </a:lnTo>
                <a:lnTo>
                  <a:pt x="518" y="336"/>
                </a:lnTo>
                <a:lnTo>
                  <a:pt x="512" y="350"/>
                </a:lnTo>
                <a:lnTo>
                  <a:pt x="508" y="366"/>
                </a:lnTo>
                <a:lnTo>
                  <a:pt x="506" y="386"/>
                </a:lnTo>
                <a:lnTo>
                  <a:pt x="428" y="386"/>
                </a:lnTo>
                <a:lnTo>
                  <a:pt x="428" y="386"/>
                </a:lnTo>
                <a:lnTo>
                  <a:pt x="430" y="370"/>
                </a:lnTo>
                <a:lnTo>
                  <a:pt x="430" y="354"/>
                </a:lnTo>
                <a:lnTo>
                  <a:pt x="434" y="338"/>
                </a:lnTo>
                <a:lnTo>
                  <a:pt x="438" y="324"/>
                </a:lnTo>
                <a:lnTo>
                  <a:pt x="444" y="310"/>
                </a:lnTo>
                <a:lnTo>
                  <a:pt x="450" y="298"/>
                </a:lnTo>
                <a:lnTo>
                  <a:pt x="458" y="286"/>
                </a:lnTo>
                <a:lnTo>
                  <a:pt x="466" y="276"/>
                </a:lnTo>
                <a:lnTo>
                  <a:pt x="476" y="266"/>
                </a:lnTo>
                <a:lnTo>
                  <a:pt x="486" y="258"/>
                </a:lnTo>
                <a:lnTo>
                  <a:pt x="498" y="252"/>
                </a:lnTo>
                <a:lnTo>
                  <a:pt x="510" y="246"/>
                </a:lnTo>
                <a:lnTo>
                  <a:pt x="522" y="240"/>
                </a:lnTo>
                <a:lnTo>
                  <a:pt x="536" y="238"/>
                </a:lnTo>
                <a:lnTo>
                  <a:pt x="552" y="236"/>
                </a:lnTo>
                <a:lnTo>
                  <a:pt x="566" y="234"/>
                </a:lnTo>
                <a:lnTo>
                  <a:pt x="566" y="234"/>
                </a:lnTo>
                <a:lnTo>
                  <a:pt x="582" y="236"/>
                </a:lnTo>
                <a:lnTo>
                  <a:pt x="596" y="236"/>
                </a:lnTo>
                <a:lnTo>
                  <a:pt x="608" y="240"/>
                </a:lnTo>
                <a:lnTo>
                  <a:pt x="622" y="244"/>
                </a:lnTo>
                <a:lnTo>
                  <a:pt x="634" y="250"/>
                </a:lnTo>
                <a:lnTo>
                  <a:pt x="644" y="256"/>
                </a:lnTo>
                <a:lnTo>
                  <a:pt x="656" y="262"/>
                </a:lnTo>
                <a:lnTo>
                  <a:pt x="664" y="272"/>
                </a:lnTo>
                <a:lnTo>
                  <a:pt x="664" y="272"/>
                </a:lnTo>
                <a:lnTo>
                  <a:pt x="672" y="280"/>
                </a:lnTo>
                <a:lnTo>
                  <a:pt x="678" y="290"/>
                </a:lnTo>
                <a:lnTo>
                  <a:pt x="684" y="300"/>
                </a:lnTo>
                <a:lnTo>
                  <a:pt x="690" y="310"/>
                </a:lnTo>
                <a:lnTo>
                  <a:pt x="696" y="334"/>
                </a:lnTo>
                <a:lnTo>
                  <a:pt x="698" y="360"/>
                </a:lnTo>
                <a:lnTo>
                  <a:pt x="698" y="360"/>
                </a:lnTo>
                <a:lnTo>
                  <a:pt x="696" y="378"/>
                </a:lnTo>
                <a:lnTo>
                  <a:pt x="692" y="396"/>
                </a:lnTo>
                <a:lnTo>
                  <a:pt x="686" y="412"/>
                </a:lnTo>
                <a:lnTo>
                  <a:pt x="678" y="428"/>
                </a:lnTo>
                <a:lnTo>
                  <a:pt x="668" y="440"/>
                </a:lnTo>
                <a:lnTo>
                  <a:pt x="658" y="454"/>
                </a:lnTo>
                <a:lnTo>
                  <a:pt x="638" y="476"/>
                </a:lnTo>
                <a:lnTo>
                  <a:pt x="638" y="476"/>
                </a:lnTo>
                <a:close/>
              </a:path>
            </a:pathLst>
          </a:custGeom>
          <a:solidFill>
            <a:srgbClr val="FFCC00"/>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11" name="Rechteck 10"/>
          <p:cNvSpPr/>
          <p:nvPr/>
        </p:nvSpPr>
        <p:spPr>
          <a:xfrm>
            <a:off x="4185061" y="2690336"/>
            <a:ext cx="3821880" cy="784830"/>
          </a:xfrm>
          <a:prstGeom prst="rect">
            <a:avLst/>
          </a:prstGeom>
        </p:spPr>
        <p:txBody>
          <a:bodyPr wrap="none">
            <a:spAutoFit/>
          </a:bodyPr>
          <a:lstStyle/>
          <a:p>
            <a:pPr algn="ctr"/>
            <a:r>
              <a:rPr lang="de-DE" sz="4500" dirty="0">
                <a:solidFill>
                  <a:schemeClr val="bg1"/>
                </a:solidFill>
                <a:latin typeface="Segoe UI Light" panose="020B0502040204020203" pitchFamily="34" charset="0"/>
                <a:cs typeface="Segoe UI Light" panose="020B0502040204020203" pitchFamily="34" charset="0"/>
              </a:rPr>
              <a:t>Any </a:t>
            </a:r>
            <a:r>
              <a:rPr lang="de-DE" sz="4500" dirty="0" err="1">
                <a:solidFill>
                  <a:schemeClr val="bg1"/>
                </a:solidFill>
                <a:latin typeface="Segoe UI Light" panose="020B0502040204020203" pitchFamily="34" charset="0"/>
                <a:cs typeface="Segoe UI Light" panose="020B0502040204020203" pitchFamily="34" charset="0"/>
              </a:rPr>
              <a:t>questions</a:t>
            </a:r>
            <a:r>
              <a:rPr lang="de-DE" sz="4500" dirty="0">
                <a:solidFill>
                  <a:schemeClr val="bg1"/>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4156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0830" y="5498922"/>
            <a:ext cx="2770341" cy="697428"/>
          </a:xfrm>
          <a:prstGeom prst="rect">
            <a:avLst/>
          </a:prstGeom>
        </p:spPr>
      </p:pic>
      <p:sp>
        <p:nvSpPr>
          <p:cNvPr id="2" name="Rechteck 1"/>
          <p:cNvSpPr/>
          <p:nvPr/>
        </p:nvSpPr>
        <p:spPr>
          <a:xfrm>
            <a:off x="4333338" y="1682803"/>
            <a:ext cx="3525324" cy="1477328"/>
          </a:xfrm>
          <a:prstGeom prst="rect">
            <a:avLst/>
          </a:prstGeom>
        </p:spPr>
        <p:txBody>
          <a:bodyPr wrap="none">
            <a:spAutoFit/>
          </a:bodyPr>
          <a:lstStyle/>
          <a:p>
            <a:pPr algn="ctr"/>
            <a:r>
              <a:rPr lang="en-US" sz="4500" dirty="0">
                <a:solidFill>
                  <a:schemeClr val="bg1"/>
                </a:solidFill>
                <a:latin typeface="Segoe UI Light" panose="020B0502040204020203" pitchFamily="34" charset="0"/>
                <a:cs typeface="Segoe UI Light" panose="020B0502040204020203" pitchFamily="34" charset="0"/>
              </a:rPr>
              <a:t>Thank </a:t>
            </a:r>
            <a:r>
              <a:rPr lang="en-US" sz="4500">
                <a:solidFill>
                  <a:schemeClr val="bg1"/>
                </a:solidFill>
                <a:latin typeface="Segoe UI Light" panose="020B0502040204020203" pitchFamily="34" charset="0"/>
                <a:cs typeface="Segoe UI Light" panose="020B0502040204020203" pitchFamily="34" charset="0"/>
              </a:rPr>
              <a:t>you for</a:t>
            </a:r>
          </a:p>
          <a:p>
            <a:pPr algn="ctr"/>
            <a:r>
              <a:rPr lang="en-US" sz="4500">
                <a:solidFill>
                  <a:schemeClr val="bg1"/>
                </a:solidFill>
                <a:latin typeface="Segoe UI Light" panose="020B0502040204020203" pitchFamily="34" charset="0"/>
                <a:cs typeface="Segoe UI Light" panose="020B0502040204020203" pitchFamily="34" charset="0"/>
              </a:rPr>
              <a:t>your </a:t>
            </a:r>
            <a:r>
              <a:rPr lang="en-US" sz="4500" dirty="0">
                <a:solidFill>
                  <a:schemeClr val="bg1"/>
                </a:solidFill>
                <a:latin typeface="Segoe UI Light" panose="020B0502040204020203" pitchFamily="34" charset="0"/>
                <a:cs typeface="Segoe UI Light" panose="020B0502040204020203" pitchFamily="34" charset="0"/>
              </a:rPr>
              <a:t>interest!</a:t>
            </a:r>
            <a:endParaRPr lang="de-DE" sz="4500" dirty="0">
              <a:solidFill>
                <a:schemeClr val="bg1"/>
              </a:solidFill>
              <a:latin typeface="Segoe UI Light" panose="020B0502040204020203" pitchFamily="34" charset="0"/>
              <a:cs typeface="Segoe UI Light" panose="020B0502040204020203" pitchFamily="34" charset="0"/>
            </a:endParaRPr>
          </a:p>
        </p:txBody>
      </p:sp>
      <p:sp>
        <p:nvSpPr>
          <p:cNvPr id="6" name="Rechteck 5"/>
          <p:cNvSpPr/>
          <p:nvPr/>
        </p:nvSpPr>
        <p:spPr>
          <a:xfrm>
            <a:off x="4509220" y="3567780"/>
            <a:ext cx="3173561" cy="507831"/>
          </a:xfrm>
          <a:prstGeom prst="rect">
            <a:avLst/>
          </a:prstGeom>
        </p:spPr>
        <p:txBody>
          <a:bodyPr wrap="none">
            <a:spAutoFit/>
          </a:bodyPr>
          <a:lstStyle/>
          <a:p>
            <a:pPr algn="ctr"/>
            <a:r>
              <a:rPr lang="de-DE" sz="2700" dirty="0">
                <a:solidFill>
                  <a:srgbClr val="FFCC00"/>
                </a:solidFill>
                <a:latin typeface="Segoe UI Light" panose="020B0502040204020203" pitchFamily="34" charset="0"/>
                <a:cs typeface="Segoe UI Light" panose="020B0502040204020203" pitchFamily="34" charset="0"/>
              </a:rPr>
              <a:t>www.medialesson.de</a:t>
            </a:r>
          </a:p>
        </p:txBody>
      </p:sp>
    </p:spTree>
    <p:extLst>
      <p:ext uri="{BB962C8B-B14F-4D97-AF65-F5344CB8AC3E}">
        <p14:creationId xmlns:p14="http://schemas.microsoft.com/office/powerpoint/2010/main" val="270769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6029666" y="2176512"/>
            <a:ext cx="3039779" cy="1898468"/>
          </a:xfrm>
          <a:prstGeom prst="rect">
            <a:avLst/>
          </a:prstGeom>
        </p:spPr>
        <p:txBody>
          <a:bodyPr wrap="square" rtlCol="0">
            <a:spAutoFit/>
          </a:bodyPr>
          <a:lstStyle/>
          <a:p>
            <a:r>
              <a:rPr lang="de-DE" sz="2116" b="1" dirty="0">
                <a:solidFill>
                  <a:srgbClr val="FFCC00"/>
                </a:solidFill>
                <a:latin typeface="Segoe UI Semibold" panose="020B0702040204020203" pitchFamily="34" charset="0"/>
                <a:cs typeface="Segoe UI Semibold" panose="020B0702040204020203" pitchFamily="34" charset="0"/>
              </a:rPr>
              <a:t>Robert Schlaeger</a:t>
            </a:r>
          </a:p>
          <a:p>
            <a:r>
              <a:rPr lang="de-DE" sz="1924" dirty="0">
                <a:solidFill>
                  <a:schemeClr val="bg1"/>
                </a:solidFill>
                <a:latin typeface="Segoe UI Light" panose="020B0502040204020203" pitchFamily="34" charset="0"/>
                <a:cs typeface="Segoe UI Light" panose="020B0502040204020203" pitchFamily="34" charset="0"/>
              </a:rPr>
              <a:t>Developer</a:t>
            </a:r>
          </a:p>
          <a:p>
            <a:r>
              <a:rPr lang="de-DE" sz="1924" dirty="0">
                <a:solidFill>
                  <a:schemeClr val="bg1"/>
                </a:solidFill>
                <a:latin typeface="Segoe UI Light" panose="020B0502040204020203" pitchFamily="34" charset="0"/>
                <a:cs typeface="Segoe UI Light" panose="020B0502040204020203" pitchFamily="34" charset="0"/>
                <a:hlinkClick r:id="rId3"/>
              </a:rPr>
              <a:t>schlaeger@medialesson.de</a:t>
            </a:r>
            <a:endParaRPr lang="de-DE" sz="1924" dirty="0">
              <a:solidFill>
                <a:schemeClr val="bg1"/>
              </a:solidFill>
              <a:latin typeface="Segoe UI Light" panose="020B0502040204020203" pitchFamily="34" charset="0"/>
              <a:cs typeface="Segoe UI Light" panose="020B0502040204020203" pitchFamily="34" charset="0"/>
            </a:endParaRPr>
          </a:p>
          <a:p>
            <a:r>
              <a:rPr lang="de-DE" sz="1924" dirty="0">
                <a:solidFill>
                  <a:schemeClr val="bg1"/>
                </a:solidFill>
                <a:latin typeface="Segoe UI Light" panose="020B0502040204020203" pitchFamily="34" charset="0"/>
                <a:cs typeface="Segoe UI Light" panose="020B0502040204020203" pitchFamily="34" charset="0"/>
              </a:rPr>
              <a:t> </a:t>
            </a:r>
          </a:p>
          <a:p>
            <a:r>
              <a:rPr lang="de-DE" sz="1924" dirty="0">
                <a:solidFill>
                  <a:schemeClr val="bg1"/>
                </a:solidFill>
                <a:latin typeface="Segoe UI Light" panose="020B0502040204020203" pitchFamily="34" charset="0"/>
                <a:cs typeface="Segoe UI Light" panose="020B0502040204020203" pitchFamily="34" charset="0"/>
              </a:rPr>
              <a:t>      @</a:t>
            </a:r>
            <a:r>
              <a:rPr lang="de-DE" sz="1924" dirty="0" err="1">
                <a:solidFill>
                  <a:schemeClr val="bg1"/>
                </a:solidFill>
                <a:latin typeface="Segoe UI Light" panose="020B0502040204020203" pitchFamily="34" charset="0"/>
                <a:cs typeface="Segoe UI Light" panose="020B0502040204020203" pitchFamily="34" charset="0"/>
              </a:rPr>
              <a:t>RobAnybody</a:t>
            </a:r>
            <a:r>
              <a:rPr lang="de-DE" sz="1924" dirty="0">
                <a:solidFill>
                  <a:schemeClr val="bg1"/>
                </a:solidFill>
                <a:latin typeface="Segoe UI Light" panose="020B0502040204020203" pitchFamily="34" charset="0"/>
                <a:cs typeface="Segoe UI Light" panose="020B0502040204020203" pitchFamily="34" charset="0"/>
              </a:rPr>
              <a:t>_</a:t>
            </a:r>
          </a:p>
          <a:p>
            <a:endParaRPr lang="de-DE" sz="1924" dirty="0">
              <a:solidFill>
                <a:schemeClr val="bg1"/>
              </a:solidFill>
              <a:latin typeface="Segoe UI Light" panose="020B0502040204020203" pitchFamily="34" charset="0"/>
              <a:cs typeface="Segoe UI Light" panose="020B0502040204020203" pitchFamily="34" charset="0"/>
            </a:endParaRP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104" y="2104727"/>
            <a:ext cx="1800000" cy="180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fik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095999" y="3423274"/>
            <a:ext cx="313267" cy="313267"/>
          </a:xfrm>
          <a:prstGeom prst="rect">
            <a:avLst/>
          </a:prstGeom>
        </p:spPr>
      </p:pic>
    </p:spTree>
    <p:extLst>
      <p:ext uri="{BB962C8B-B14F-4D97-AF65-F5344CB8AC3E}">
        <p14:creationId xmlns:p14="http://schemas.microsoft.com/office/powerpoint/2010/main" val="105930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6029666" y="2176512"/>
            <a:ext cx="3039779" cy="1898468"/>
          </a:xfrm>
          <a:prstGeom prst="rect">
            <a:avLst/>
          </a:prstGeom>
        </p:spPr>
        <p:txBody>
          <a:bodyPr wrap="square" rtlCol="0">
            <a:spAutoFit/>
          </a:bodyPr>
          <a:lstStyle/>
          <a:p>
            <a:r>
              <a:rPr lang="de-DE" sz="2116" b="1" dirty="0">
                <a:solidFill>
                  <a:srgbClr val="FFCC00"/>
                </a:solidFill>
                <a:latin typeface="Segoe UI Semibold" panose="020B0702040204020203" pitchFamily="34" charset="0"/>
                <a:cs typeface="Segoe UI Semibold" panose="020B0702040204020203" pitchFamily="34" charset="0"/>
              </a:rPr>
              <a:t>Sebastian Jensen</a:t>
            </a:r>
          </a:p>
          <a:p>
            <a:r>
              <a:rPr lang="de-DE" sz="1924" dirty="0">
                <a:solidFill>
                  <a:schemeClr val="bg1"/>
                </a:solidFill>
                <a:latin typeface="Segoe UI Light" panose="020B0502040204020203" pitchFamily="34" charset="0"/>
                <a:cs typeface="Segoe UI Light" panose="020B0502040204020203" pitchFamily="34" charset="0"/>
              </a:rPr>
              <a:t>Developer</a:t>
            </a:r>
          </a:p>
          <a:p>
            <a:r>
              <a:rPr lang="de-DE" sz="1924" dirty="0">
                <a:solidFill>
                  <a:schemeClr val="bg1"/>
                </a:solidFill>
                <a:latin typeface="Segoe UI Light" panose="020B0502040204020203" pitchFamily="34" charset="0"/>
                <a:cs typeface="Segoe UI Light" panose="020B0502040204020203" pitchFamily="34" charset="0"/>
                <a:hlinkClick r:id="rId3"/>
              </a:rPr>
              <a:t>jensen@medialesson.de</a:t>
            </a:r>
            <a:endParaRPr lang="de-DE" sz="1924" dirty="0">
              <a:solidFill>
                <a:schemeClr val="bg1"/>
              </a:solidFill>
              <a:latin typeface="Segoe UI Light" panose="020B0502040204020203" pitchFamily="34" charset="0"/>
              <a:cs typeface="Segoe UI Light" panose="020B0502040204020203" pitchFamily="34" charset="0"/>
            </a:endParaRPr>
          </a:p>
          <a:p>
            <a:r>
              <a:rPr lang="de-DE" sz="1924" dirty="0">
                <a:solidFill>
                  <a:schemeClr val="bg1"/>
                </a:solidFill>
                <a:latin typeface="Segoe UI Light" panose="020B0502040204020203" pitchFamily="34" charset="0"/>
                <a:cs typeface="Segoe UI Light" panose="020B0502040204020203" pitchFamily="34" charset="0"/>
              </a:rPr>
              <a:t> </a:t>
            </a:r>
          </a:p>
          <a:p>
            <a:r>
              <a:rPr lang="de-DE" sz="1924" dirty="0">
                <a:solidFill>
                  <a:schemeClr val="bg1"/>
                </a:solidFill>
                <a:latin typeface="Segoe UI Light" panose="020B0502040204020203" pitchFamily="34" charset="0"/>
                <a:cs typeface="Segoe UI Light" panose="020B0502040204020203" pitchFamily="34" charset="0"/>
              </a:rPr>
              <a:t>      @tsjdevapps</a:t>
            </a:r>
          </a:p>
          <a:p>
            <a:endParaRPr lang="de-DE" sz="1924" dirty="0">
              <a:solidFill>
                <a:schemeClr val="bg1"/>
              </a:solidFill>
              <a:latin typeface="Segoe UI Light" panose="020B0502040204020203" pitchFamily="34" charset="0"/>
              <a:cs typeface="Segoe UI Light" panose="020B0502040204020203" pitchFamily="34" charset="0"/>
            </a:endParaRP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104" y="2104727"/>
            <a:ext cx="1800000" cy="180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fik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095999" y="3423274"/>
            <a:ext cx="313267" cy="313267"/>
          </a:xfrm>
          <a:prstGeom prst="rect">
            <a:avLst/>
          </a:prstGeom>
        </p:spPr>
      </p:pic>
    </p:spTree>
    <p:extLst>
      <p:ext uri="{BB962C8B-B14F-4D97-AF65-F5344CB8AC3E}">
        <p14:creationId xmlns:p14="http://schemas.microsoft.com/office/powerpoint/2010/main" val="204488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5000" dirty="0" err="1"/>
              <a:t>What</a:t>
            </a:r>
            <a:r>
              <a:rPr lang="de-DE" sz="5000" dirty="0"/>
              <a:t> </a:t>
            </a:r>
            <a:r>
              <a:rPr lang="de-DE" sz="5000" dirty="0" err="1"/>
              <a:t>is</a:t>
            </a:r>
            <a:r>
              <a:rPr lang="de-DE" sz="5000" dirty="0"/>
              <a:t> a </a:t>
            </a:r>
            <a:r>
              <a:rPr lang="de-DE" sz="5000" dirty="0" err="1"/>
              <a:t>chatbot</a:t>
            </a:r>
            <a:r>
              <a:rPr lang="de-DE" sz="5000" dirty="0"/>
              <a:t>?</a:t>
            </a:r>
          </a:p>
        </p:txBody>
      </p:sp>
      <p:sp>
        <p:nvSpPr>
          <p:cNvPr id="5" name="Inhaltsplatzhalter 2"/>
          <p:cNvSpPr txBox="1">
            <a:spLocks/>
          </p:cNvSpPr>
          <p:nvPr/>
        </p:nvSpPr>
        <p:spPr>
          <a:xfrm>
            <a:off x="5283200" y="1984376"/>
            <a:ext cx="6989500" cy="3263898"/>
          </a:xfrm>
          <a:prstGeom prst="rect">
            <a:avLst/>
          </a:prstGeom>
        </p:spPr>
        <p:txBody>
          <a:bodyPr/>
          <a:lstStyle>
            <a:lvl1pPr marL="457152" indent="-457152" algn="l" defTabSz="1219072" rtl="0" eaLnBrk="1" latinLnBrk="0" hangingPunct="1">
              <a:spcBef>
                <a:spcPct val="20000"/>
              </a:spcBef>
              <a:buFont typeface="Arial" pitchFamily="34" charset="0"/>
              <a:buChar char="•"/>
              <a:defRPr sz="4232" kern="1200">
                <a:solidFill>
                  <a:schemeClr val="tx1"/>
                </a:solidFill>
                <a:latin typeface="Segoe UI" pitchFamily="34" charset="0"/>
                <a:ea typeface="Segoe UI" pitchFamily="34" charset="0"/>
                <a:cs typeface="Segoe UI" pitchFamily="34" charset="0"/>
              </a:defRPr>
            </a:lvl1pPr>
            <a:lvl2pPr marL="990496" indent="-380960" algn="l" defTabSz="1219072" rtl="0" eaLnBrk="1" latinLnBrk="0" hangingPunct="1">
              <a:spcBef>
                <a:spcPct val="20000"/>
              </a:spcBef>
              <a:buFont typeface="Arial" pitchFamily="34" charset="0"/>
              <a:buChar char="–"/>
              <a:defRPr sz="3751" kern="1200">
                <a:solidFill>
                  <a:schemeClr val="tx1"/>
                </a:solidFill>
                <a:latin typeface="Segoe UI" pitchFamily="34" charset="0"/>
                <a:ea typeface="Segoe UI" pitchFamily="34" charset="0"/>
                <a:cs typeface="Segoe UI" pitchFamily="34" charset="0"/>
              </a:defRPr>
            </a:lvl2pPr>
            <a:lvl3pPr marL="1523840" indent="-304768" algn="l" defTabSz="1219072" rtl="0" eaLnBrk="1" latinLnBrk="0" hangingPunct="1">
              <a:spcBef>
                <a:spcPct val="20000"/>
              </a:spcBef>
              <a:buFont typeface="Arial" pitchFamily="34" charset="0"/>
              <a:buChar char="•"/>
              <a:defRPr sz="3174" kern="1200">
                <a:solidFill>
                  <a:schemeClr val="tx1"/>
                </a:solidFill>
                <a:latin typeface="Segoe UI" pitchFamily="34" charset="0"/>
                <a:ea typeface="Segoe UI" pitchFamily="34" charset="0"/>
                <a:cs typeface="Segoe UI" pitchFamily="34" charset="0"/>
              </a:defRPr>
            </a:lvl3pPr>
            <a:lvl4pPr marL="2133376"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4pPr>
            <a:lvl5pPr marL="2742912"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5pPr>
            <a:lvl6pPr marL="3352449"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6pPr>
            <a:lvl7pPr marL="3961984"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7pPr>
            <a:lvl8pPr marL="4571520"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8pPr>
            <a:lvl9pPr marL="5181056"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9pPr>
          </a:lstStyle>
          <a:p>
            <a:pPr marL="0" indent="0">
              <a:lnSpc>
                <a:spcPct val="150000"/>
              </a:lnSpc>
              <a:buFont typeface="Arial" pitchFamily="34" charset="0"/>
              <a:buNone/>
            </a:pPr>
            <a:endParaRPr lang="de-DE" sz="2500" dirty="0">
              <a:solidFill>
                <a:schemeClr val="bg1"/>
              </a:solidFill>
              <a:latin typeface="+mn-lt"/>
            </a:endParaRPr>
          </a:p>
        </p:txBody>
      </p:sp>
      <p:sp>
        <p:nvSpPr>
          <p:cNvPr id="4" name="Inhaltsplatzhalter 2">
            <a:extLst>
              <a:ext uri="{FF2B5EF4-FFF2-40B4-BE49-F238E27FC236}">
                <a16:creationId xmlns:a16="http://schemas.microsoft.com/office/drawing/2014/main" id="{D0269318-4262-434A-8203-233EA6090341}"/>
              </a:ext>
            </a:extLst>
          </p:cNvPr>
          <p:cNvSpPr>
            <a:spLocks noGrp="1"/>
          </p:cNvSpPr>
          <p:nvPr>
            <p:ph idx="1"/>
          </p:nvPr>
        </p:nvSpPr>
        <p:spPr>
          <a:xfrm>
            <a:off x="576000" y="1623449"/>
            <a:ext cx="10972800" cy="4525963"/>
          </a:xfrm>
        </p:spPr>
        <p:txBody>
          <a:bodyPr/>
          <a:lstStyle/>
          <a:p>
            <a:pPr marL="0" indent="0">
              <a:lnSpc>
                <a:spcPct val="150000"/>
              </a:lnSpc>
              <a:buNone/>
            </a:pPr>
            <a:r>
              <a:rPr lang="en-US" sz="2800" dirty="0">
                <a:solidFill>
                  <a:schemeClr val="bg1"/>
                </a:solidFill>
                <a:latin typeface="+mn-lt"/>
              </a:rPr>
              <a:t>A chatbot is a </a:t>
            </a:r>
            <a:r>
              <a:rPr lang="en-US" sz="2800" b="1" dirty="0">
                <a:solidFill>
                  <a:schemeClr val="bg1"/>
                </a:solidFill>
                <a:latin typeface="+mn-lt"/>
              </a:rPr>
              <a:t>computer program</a:t>
            </a:r>
            <a:r>
              <a:rPr lang="en-US" sz="2800" dirty="0">
                <a:solidFill>
                  <a:schemeClr val="bg1"/>
                </a:solidFill>
                <a:latin typeface="+mn-lt"/>
              </a:rPr>
              <a:t> or an </a:t>
            </a:r>
            <a:r>
              <a:rPr lang="en-US" sz="2800" b="1" dirty="0">
                <a:solidFill>
                  <a:schemeClr val="bg1"/>
                </a:solidFill>
                <a:latin typeface="+mn-lt"/>
              </a:rPr>
              <a:t>artificial intelligence </a:t>
            </a:r>
            <a:r>
              <a:rPr lang="en-US" sz="2800" dirty="0">
                <a:solidFill>
                  <a:schemeClr val="bg1"/>
                </a:solidFill>
                <a:latin typeface="+mn-lt"/>
              </a:rPr>
              <a:t>which conducts a </a:t>
            </a:r>
            <a:r>
              <a:rPr lang="en-US" sz="2800" b="1" dirty="0">
                <a:solidFill>
                  <a:schemeClr val="bg1"/>
                </a:solidFill>
                <a:latin typeface="+mn-lt"/>
              </a:rPr>
              <a:t>conversation</a:t>
            </a:r>
            <a:r>
              <a:rPr lang="en-US" sz="2800" dirty="0">
                <a:solidFill>
                  <a:schemeClr val="bg1"/>
                </a:solidFill>
                <a:latin typeface="+mn-lt"/>
              </a:rPr>
              <a:t> via auditory or textual methods. </a:t>
            </a:r>
          </a:p>
          <a:p>
            <a:pPr marL="0" indent="0">
              <a:lnSpc>
                <a:spcPct val="150000"/>
              </a:lnSpc>
              <a:buNone/>
            </a:pPr>
            <a:endParaRPr lang="en-US" sz="2800" dirty="0">
              <a:solidFill>
                <a:schemeClr val="bg1"/>
              </a:solidFill>
              <a:latin typeface="+mn-lt"/>
            </a:endParaRPr>
          </a:p>
          <a:p>
            <a:pPr marL="0" indent="0">
              <a:lnSpc>
                <a:spcPct val="150000"/>
              </a:lnSpc>
              <a:buNone/>
            </a:pPr>
            <a:r>
              <a:rPr lang="en-US" sz="2800" dirty="0">
                <a:solidFill>
                  <a:schemeClr val="bg1"/>
                </a:solidFill>
                <a:latin typeface="+mn-lt"/>
              </a:rPr>
              <a:t>Such </a:t>
            </a:r>
            <a:r>
              <a:rPr lang="en-US" sz="2800" b="1" dirty="0">
                <a:solidFill>
                  <a:schemeClr val="bg1"/>
                </a:solidFill>
                <a:latin typeface="+mn-lt"/>
              </a:rPr>
              <a:t>programs</a:t>
            </a:r>
            <a:r>
              <a:rPr lang="en-US" sz="2800" dirty="0">
                <a:solidFill>
                  <a:schemeClr val="bg1"/>
                </a:solidFill>
                <a:latin typeface="+mn-lt"/>
              </a:rPr>
              <a:t> are often designed to convincingly simulate how a </a:t>
            </a:r>
            <a:r>
              <a:rPr lang="en-US" sz="2800" b="1" dirty="0">
                <a:solidFill>
                  <a:schemeClr val="bg1"/>
                </a:solidFill>
                <a:latin typeface="+mn-lt"/>
              </a:rPr>
              <a:t>human</a:t>
            </a:r>
            <a:r>
              <a:rPr lang="en-US" sz="2800" dirty="0">
                <a:solidFill>
                  <a:schemeClr val="bg1"/>
                </a:solidFill>
                <a:latin typeface="+mn-lt"/>
              </a:rPr>
              <a:t> would behave as a </a:t>
            </a:r>
            <a:r>
              <a:rPr lang="en-US" sz="2800" b="1" dirty="0">
                <a:solidFill>
                  <a:schemeClr val="bg1"/>
                </a:solidFill>
                <a:latin typeface="+mn-lt"/>
              </a:rPr>
              <a:t>conversational partner</a:t>
            </a:r>
            <a:r>
              <a:rPr lang="en-US" sz="2800" dirty="0">
                <a:solidFill>
                  <a:schemeClr val="bg1"/>
                </a:solidFill>
                <a:latin typeface="+mn-lt"/>
              </a:rPr>
              <a:t>.</a:t>
            </a:r>
          </a:p>
        </p:txBody>
      </p:sp>
      <p:sp>
        <p:nvSpPr>
          <p:cNvPr id="6" name="Textfeld 5">
            <a:extLst>
              <a:ext uri="{FF2B5EF4-FFF2-40B4-BE49-F238E27FC236}">
                <a16:creationId xmlns:a16="http://schemas.microsoft.com/office/drawing/2014/main" id="{5C7D85BB-29F7-434B-B975-A8C6134877F0}"/>
              </a:ext>
            </a:extLst>
          </p:cNvPr>
          <p:cNvSpPr txBox="1"/>
          <p:nvPr/>
        </p:nvSpPr>
        <p:spPr>
          <a:xfrm>
            <a:off x="10930116" y="6596390"/>
            <a:ext cx="1261884" cy="261610"/>
          </a:xfrm>
          <a:prstGeom prst="rect">
            <a:avLst/>
          </a:prstGeom>
        </p:spPr>
        <p:txBody>
          <a:bodyPr wrap="none" rtlCol="0">
            <a:spAutoFit/>
          </a:bodyPr>
          <a:lstStyle/>
          <a:p>
            <a:r>
              <a:rPr lang="de-DE" sz="1100" dirty="0">
                <a:solidFill>
                  <a:schemeClr val="bg1"/>
                </a:solidFill>
              </a:rPr>
              <a:t>Source: Wikipedia</a:t>
            </a:r>
          </a:p>
        </p:txBody>
      </p:sp>
    </p:spTree>
    <p:extLst>
      <p:ext uri="{BB962C8B-B14F-4D97-AF65-F5344CB8AC3E}">
        <p14:creationId xmlns:p14="http://schemas.microsoft.com/office/powerpoint/2010/main" val="257007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F6E7E-DC61-47DE-B9E7-4FE0237AB1DD}"/>
              </a:ext>
            </a:extLst>
          </p:cNvPr>
          <p:cNvSpPr>
            <a:spLocks noGrp="1"/>
          </p:cNvSpPr>
          <p:nvPr>
            <p:ph type="title"/>
          </p:nvPr>
        </p:nvSpPr>
        <p:spPr/>
        <p:txBody>
          <a:bodyPr/>
          <a:lstStyle/>
          <a:p>
            <a:r>
              <a:rPr lang="de-DE" sz="5000" dirty="0" err="1"/>
              <a:t>Chatbots</a:t>
            </a:r>
            <a:r>
              <a:rPr lang="de-DE" sz="5000" dirty="0"/>
              <a:t> </a:t>
            </a:r>
            <a:r>
              <a:rPr lang="de-DE" sz="5000" dirty="0" err="1"/>
              <a:t>with</a:t>
            </a:r>
            <a:r>
              <a:rPr lang="de-DE" sz="5000" dirty="0"/>
              <a:t> AI?!</a:t>
            </a:r>
          </a:p>
        </p:txBody>
      </p:sp>
      <p:sp>
        <p:nvSpPr>
          <p:cNvPr id="6" name="Textfeld 5">
            <a:extLst>
              <a:ext uri="{FF2B5EF4-FFF2-40B4-BE49-F238E27FC236}">
                <a16:creationId xmlns:a16="http://schemas.microsoft.com/office/drawing/2014/main" id="{0CFF9774-52FD-4D42-8762-353643500687}"/>
              </a:ext>
            </a:extLst>
          </p:cNvPr>
          <p:cNvSpPr txBox="1"/>
          <p:nvPr/>
        </p:nvSpPr>
        <p:spPr>
          <a:xfrm>
            <a:off x="8740414" y="6596390"/>
            <a:ext cx="3451586" cy="261610"/>
          </a:xfrm>
          <a:prstGeom prst="rect">
            <a:avLst/>
          </a:prstGeom>
        </p:spPr>
        <p:txBody>
          <a:bodyPr wrap="none" rtlCol="0">
            <a:spAutoFit/>
          </a:bodyPr>
          <a:lstStyle/>
          <a:p>
            <a:r>
              <a:rPr lang="de-DE" sz="1100" dirty="0">
                <a:solidFill>
                  <a:schemeClr val="bg1"/>
                </a:solidFill>
              </a:rPr>
              <a:t>http://www.commitstrip.com/en/2017/06/07/ai-inside/</a:t>
            </a:r>
          </a:p>
        </p:txBody>
      </p:sp>
      <p:pic>
        <p:nvPicPr>
          <p:cNvPr id="10" name="Grafik 9">
            <a:extLst>
              <a:ext uri="{FF2B5EF4-FFF2-40B4-BE49-F238E27FC236}">
                <a16:creationId xmlns:a16="http://schemas.microsoft.com/office/drawing/2014/main" id="{0D8E6BD4-80AF-412C-BCF7-07111A03B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25" y="1345683"/>
            <a:ext cx="5638750" cy="5248375"/>
          </a:xfrm>
          <a:prstGeom prst="rect">
            <a:avLst/>
          </a:prstGeom>
        </p:spPr>
      </p:pic>
    </p:spTree>
    <p:extLst>
      <p:ext uri="{BB962C8B-B14F-4D97-AF65-F5344CB8AC3E}">
        <p14:creationId xmlns:p14="http://schemas.microsoft.com/office/powerpoint/2010/main" val="117992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5000" dirty="0" err="1"/>
              <a:t>What</a:t>
            </a:r>
            <a:r>
              <a:rPr lang="de-DE" sz="5000" dirty="0"/>
              <a:t> </a:t>
            </a:r>
            <a:r>
              <a:rPr lang="de-DE" sz="5000" dirty="0" err="1"/>
              <a:t>is</a:t>
            </a:r>
            <a:r>
              <a:rPr lang="de-DE" sz="5000" dirty="0"/>
              <a:t> </a:t>
            </a:r>
            <a:r>
              <a:rPr lang="de-DE" sz="5000" dirty="0" err="1"/>
              <a:t>the</a:t>
            </a:r>
            <a:r>
              <a:rPr lang="de-DE" sz="5000" dirty="0"/>
              <a:t> Microsoft </a:t>
            </a:r>
            <a:r>
              <a:rPr lang="de-DE" sz="5000" dirty="0" err="1"/>
              <a:t>Botframework</a:t>
            </a:r>
            <a:r>
              <a:rPr lang="de-DE" sz="5000" dirty="0"/>
              <a:t>?</a:t>
            </a:r>
          </a:p>
        </p:txBody>
      </p:sp>
      <p:sp>
        <p:nvSpPr>
          <p:cNvPr id="5" name="Inhaltsplatzhalter 2"/>
          <p:cNvSpPr txBox="1">
            <a:spLocks/>
          </p:cNvSpPr>
          <p:nvPr/>
        </p:nvSpPr>
        <p:spPr>
          <a:xfrm>
            <a:off x="5283200" y="1984376"/>
            <a:ext cx="6989500" cy="3263898"/>
          </a:xfrm>
          <a:prstGeom prst="rect">
            <a:avLst/>
          </a:prstGeom>
        </p:spPr>
        <p:txBody>
          <a:bodyPr/>
          <a:lstStyle>
            <a:lvl1pPr marL="457152" indent="-457152" algn="l" defTabSz="1219072" rtl="0" eaLnBrk="1" latinLnBrk="0" hangingPunct="1">
              <a:spcBef>
                <a:spcPct val="20000"/>
              </a:spcBef>
              <a:buFont typeface="Arial" pitchFamily="34" charset="0"/>
              <a:buChar char="•"/>
              <a:defRPr sz="4232" kern="1200">
                <a:solidFill>
                  <a:schemeClr val="tx1"/>
                </a:solidFill>
                <a:latin typeface="Segoe UI" pitchFamily="34" charset="0"/>
                <a:ea typeface="Segoe UI" pitchFamily="34" charset="0"/>
                <a:cs typeface="Segoe UI" pitchFamily="34" charset="0"/>
              </a:defRPr>
            </a:lvl1pPr>
            <a:lvl2pPr marL="990496" indent="-380960" algn="l" defTabSz="1219072" rtl="0" eaLnBrk="1" latinLnBrk="0" hangingPunct="1">
              <a:spcBef>
                <a:spcPct val="20000"/>
              </a:spcBef>
              <a:buFont typeface="Arial" pitchFamily="34" charset="0"/>
              <a:buChar char="–"/>
              <a:defRPr sz="3751" kern="1200">
                <a:solidFill>
                  <a:schemeClr val="tx1"/>
                </a:solidFill>
                <a:latin typeface="Segoe UI" pitchFamily="34" charset="0"/>
                <a:ea typeface="Segoe UI" pitchFamily="34" charset="0"/>
                <a:cs typeface="Segoe UI" pitchFamily="34" charset="0"/>
              </a:defRPr>
            </a:lvl2pPr>
            <a:lvl3pPr marL="1523840" indent="-304768" algn="l" defTabSz="1219072" rtl="0" eaLnBrk="1" latinLnBrk="0" hangingPunct="1">
              <a:spcBef>
                <a:spcPct val="20000"/>
              </a:spcBef>
              <a:buFont typeface="Arial" pitchFamily="34" charset="0"/>
              <a:buChar char="•"/>
              <a:defRPr sz="3174" kern="1200">
                <a:solidFill>
                  <a:schemeClr val="tx1"/>
                </a:solidFill>
                <a:latin typeface="Segoe UI" pitchFamily="34" charset="0"/>
                <a:ea typeface="Segoe UI" pitchFamily="34" charset="0"/>
                <a:cs typeface="Segoe UI" pitchFamily="34" charset="0"/>
              </a:defRPr>
            </a:lvl3pPr>
            <a:lvl4pPr marL="2133376"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4pPr>
            <a:lvl5pPr marL="2742912"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5pPr>
            <a:lvl6pPr marL="3352449"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6pPr>
            <a:lvl7pPr marL="3961984"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7pPr>
            <a:lvl8pPr marL="4571520"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8pPr>
            <a:lvl9pPr marL="5181056"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9pPr>
          </a:lstStyle>
          <a:p>
            <a:pPr marL="0" indent="0">
              <a:lnSpc>
                <a:spcPct val="150000"/>
              </a:lnSpc>
              <a:buFont typeface="Arial" pitchFamily="34" charset="0"/>
              <a:buNone/>
            </a:pPr>
            <a:endParaRPr lang="de-DE" sz="2500" dirty="0">
              <a:solidFill>
                <a:schemeClr val="bg1"/>
              </a:solidFill>
              <a:latin typeface="+mn-lt"/>
            </a:endParaRPr>
          </a:p>
        </p:txBody>
      </p:sp>
      <p:pic>
        <p:nvPicPr>
          <p:cNvPr id="6" name="Inhaltsplatzhalter 5">
            <a:extLst>
              <a:ext uri="{FF2B5EF4-FFF2-40B4-BE49-F238E27FC236}">
                <a16:creationId xmlns:a16="http://schemas.microsoft.com/office/drawing/2014/main" id="{312D02C0-2636-4D97-BAB6-EA564BF9B5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395" y="1624013"/>
            <a:ext cx="8040535" cy="4525962"/>
          </a:xfrm>
        </p:spPr>
      </p:pic>
      <p:sp>
        <p:nvSpPr>
          <p:cNvPr id="7" name="Textfeld 6">
            <a:extLst>
              <a:ext uri="{FF2B5EF4-FFF2-40B4-BE49-F238E27FC236}">
                <a16:creationId xmlns:a16="http://schemas.microsoft.com/office/drawing/2014/main" id="{60287B1D-C696-4E35-A6FD-B9D7E52BB356}"/>
              </a:ext>
            </a:extLst>
          </p:cNvPr>
          <p:cNvSpPr txBox="1"/>
          <p:nvPr/>
        </p:nvSpPr>
        <p:spPr>
          <a:xfrm>
            <a:off x="11436665" y="6596390"/>
            <a:ext cx="755335" cy="261610"/>
          </a:xfrm>
          <a:prstGeom prst="rect">
            <a:avLst/>
          </a:prstGeom>
        </p:spPr>
        <p:txBody>
          <a:bodyPr wrap="none" rtlCol="0">
            <a:spAutoFit/>
          </a:bodyPr>
          <a:lstStyle/>
          <a:p>
            <a:r>
              <a:rPr lang="de-DE" sz="1100" dirty="0">
                <a:solidFill>
                  <a:schemeClr val="bg1"/>
                </a:solidFill>
              </a:rPr>
              <a:t>Microsoft</a:t>
            </a:r>
          </a:p>
        </p:txBody>
      </p:sp>
    </p:spTree>
    <p:extLst>
      <p:ext uri="{BB962C8B-B14F-4D97-AF65-F5344CB8AC3E}">
        <p14:creationId xmlns:p14="http://schemas.microsoft.com/office/powerpoint/2010/main" val="62333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5000" dirty="0" err="1"/>
              <a:t>Some</a:t>
            </a:r>
            <a:r>
              <a:rPr lang="de-DE" sz="5000" dirty="0"/>
              <a:t> supported Channels…</a:t>
            </a:r>
          </a:p>
        </p:txBody>
      </p:sp>
      <p:sp>
        <p:nvSpPr>
          <p:cNvPr id="5" name="Inhaltsplatzhalter 2"/>
          <p:cNvSpPr txBox="1">
            <a:spLocks/>
          </p:cNvSpPr>
          <p:nvPr/>
        </p:nvSpPr>
        <p:spPr>
          <a:xfrm>
            <a:off x="5283200" y="1984376"/>
            <a:ext cx="6989500" cy="3263898"/>
          </a:xfrm>
          <a:prstGeom prst="rect">
            <a:avLst/>
          </a:prstGeom>
        </p:spPr>
        <p:txBody>
          <a:bodyPr/>
          <a:lstStyle>
            <a:lvl1pPr marL="457152" indent="-457152" algn="l" defTabSz="1219072" rtl="0" eaLnBrk="1" latinLnBrk="0" hangingPunct="1">
              <a:spcBef>
                <a:spcPct val="20000"/>
              </a:spcBef>
              <a:buFont typeface="Arial" pitchFamily="34" charset="0"/>
              <a:buChar char="•"/>
              <a:defRPr sz="4232" kern="1200">
                <a:solidFill>
                  <a:schemeClr val="tx1"/>
                </a:solidFill>
                <a:latin typeface="Segoe UI" pitchFamily="34" charset="0"/>
                <a:ea typeface="Segoe UI" pitchFamily="34" charset="0"/>
                <a:cs typeface="Segoe UI" pitchFamily="34" charset="0"/>
              </a:defRPr>
            </a:lvl1pPr>
            <a:lvl2pPr marL="990496" indent="-380960" algn="l" defTabSz="1219072" rtl="0" eaLnBrk="1" latinLnBrk="0" hangingPunct="1">
              <a:spcBef>
                <a:spcPct val="20000"/>
              </a:spcBef>
              <a:buFont typeface="Arial" pitchFamily="34" charset="0"/>
              <a:buChar char="–"/>
              <a:defRPr sz="3751" kern="1200">
                <a:solidFill>
                  <a:schemeClr val="tx1"/>
                </a:solidFill>
                <a:latin typeface="Segoe UI" pitchFamily="34" charset="0"/>
                <a:ea typeface="Segoe UI" pitchFamily="34" charset="0"/>
                <a:cs typeface="Segoe UI" pitchFamily="34" charset="0"/>
              </a:defRPr>
            </a:lvl2pPr>
            <a:lvl3pPr marL="1523840" indent="-304768" algn="l" defTabSz="1219072" rtl="0" eaLnBrk="1" latinLnBrk="0" hangingPunct="1">
              <a:spcBef>
                <a:spcPct val="20000"/>
              </a:spcBef>
              <a:buFont typeface="Arial" pitchFamily="34" charset="0"/>
              <a:buChar char="•"/>
              <a:defRPr sz="3174" kern="1200">
                <a:solidFill>
                  <a:schemeClr val="tx1"/>
                </a:solidFill>
                <a:latin typeface="Segoe UI" pitchFamily="34" charset="0"/>
                <a:ea typeface="Segoe UI" pitchFamily="34" charset="0"/>
                <a:cs typeface="Segoe UI" pitchFamily="34" charset="0"/>
              </a:defRPr>
            </a:lvl3pPr>
            <a:lvl4pPr marL="2133376"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4pPr>
            <a:lvl5pPr marL="2742912"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5pPr>
            <a:lvl6pPr marL="3352449"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6pPr>
            <a:lvl7pPr marL="3961984"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7pPr>
            <a:lvl8pPr marL="4571520"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8pPr>
            <a:lvl9pPr marL="5181056"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9pPr>
          </a:lstStyle>
          <a:p>
            <a:pPr marL="0" indent="0">
              <a:lnSpc>
                <a:spcPct val="150000"/>
              </a:lnSpc>
              <a:buFont typeface="Arial" pitchFamily="34" charset="0"/>
              <a:buNone/>
            </a:pPr>
            <a:endParaRPr lang="de-DE" sz="2500" dirty="0">
              <a:solidFill>
                <a:schemeClr val="bg1"/>
              </a:solidFill>
              <a:latin typeface="+mn-lt"/>
            </a:endParaRPr>
          </a:p>
        </p:txBody>
      </p:sp>
      <p:pic>
        <p:nvPicPr>
          <p:cNvPr id="8" name="Grafik 7">
            <a:extLst>
              <a:ext uri="{FF2B5EF4-FFF2-40B4-BE49-F238E27FC236}">
                <a16:creationId xmlns:a16="http://schemas.microsoft.com/office/drawing/2014/main" id="{D023D4E3-67F0-4B31-85AB-35789932C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417" y="1984376"/>
            <a:ext cx="1070366" cy="1080000"/>
          </a:xfrm>
          <a:prstGeom prst="rect">
            <a:avLst/>
          </a:prstGeom>
        </p:spPr>
      </p:pic>
      <p:pic>
        <p:nvPicPr>
          <p:cNvPr id="12" name="Grafik 11">
            <a:extLst>
              <a:ext uri="{FF2B5EF4-FFF2-40B4-BE49-F238E27FC236}">
                <a16:creationId xmlns:a16="http://schemas.microsoft.com/office/drawing/2014/main" id="{25742584-D413-44A6-AECF-5F01C16AF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00" y="1984376"/>
            <a:ext cx="1080000" cy="1080000"/>
          </a:xfrm>
          <a:prstGeom prst="rect">
            <a:avLst/>
          </a:prstGeom>
        </p:spPr>
      </p:pic>
      <p:pic>
        <p:nvPicPr>
          <p:cNvPr id="26" name="Grafik 25">
            <a:extLst>
              <a:ext uri="{FF2B5EF4-FFF2-40B4-BE49-F238E27FC236}">
                <a16:creationId xmlns:a16="http://schemas.microsoft.com/office/drawing/2014/main" id="{AA6B3266-D9DA-485D-9AD9-DBBA90A4D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0733" y="1984376"/>
            <a:ext cx="911250" cy="1080000"/>
          </a:xfrm>
          <a:prstGeom prst="rect">
            <a:avLst/>
          </a:prstGeom>
        </p:spPr>
      </p:pic>
      <p:pic>
        <p:nvPicPr>
          <p:cNvPr id="28" name="Grafik 27">
            <a:extLst>
              <a:ext uri="{FF2B5EF4-FFF2-40B4-BE49-F238E27FC236}">
                <a16:creationId xmlns:a16="http://schemas.microsoft.com/office/drawing/2014/main" id="{7047D013-6606-4929-B855-2C20FFC591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7933" y="1984376"/>
            <a:ext cx="1065000" cy="1080000"/>
          </a:xfrm>
          <a:prstGeom prst="rect">
            <a:avLst/>
          </a:prstGeom>
        </p:spPr>
      </p:pic>
      <p:pic>
        <p:nvPicPr>
          <p:cNvPr id="30" name="Grafik 29">
            <a:extLst>
              <a:ext uri="{FF2B5EF4-FFF2-40B4-BE49-F238E27FC236}">
                <a16:creationId xmlns:a16="http://schemas.microsoft.com/office/drawing/2014/main" id="{CC86CBE6-D0A2-47D0-A1F8-FD76C1E7A3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8883" y="1984376"/>
            <a:ext cx="1080000" cy="1080000"/>
          </a:xfrm>
          <a:prstGeom prst="rect">
            <a:avLst/>
          </a:prstGeom>
        </p:spPr>
      </p:pic>
      <p:pic>
        <p:nvPicPr>
          <p:cNvPr id="32" name="Grafik 31">
            <a:extLst>
              <a:ext uri="{FF2B5EF4-FFF2-40B4-BE49-F238E27FC236}">
                <a16:creationId xmlns:a16="http://schemas.microsoft.com/office/drawing/2014/main" id="{9FE0D2FF-4623-4371-8BCB-9A7E45440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2417" y="4168274"/>
            <a:ext cx="1092000" cy="1080000"/>
          </a:xfrm>
          <a:prstGeom prst="rect">
            <a:avLst/>
          </a:prstGeom>
        </p:spPr>
      </p:pic>
      <p:pic>
        <p:nvPicPr>
          <p:cNvPr id="34" name="Grafik 33">
            <a:extLst>
              <a:ext uri="{FF2B5EF4-FFF2-40B4-BE49-F238E27FC236}">
                <a16:creationId xmlns:a16="http://schemas.microsoft.com/office/drawing/2014/main" id="{78BDF696-AD04-4334-8C26-2DED5C556D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4314" y="4168274"/>
            <a:ext cx="1080000" cy="1080000"/>
          </a:xfrm>
          <a:prstGeom prst="rect">
            <a:avLst/>
          </a:prstGeom>
        </p:spPr>
      </p:pic>
      <p:pic>
        <p:nvPicPr>
          <p:cNvPr id="36" name="Grafik 35">
            <a:extLst>
              <a:ext uri="{FF2B5EF4-FFF2-40B4-BE49-F238E27FC236}">
                <a16:creationId xmlns:a16="http://schemas.microsoft.com/office/drawing/2014/main" id="{AB93D9D1-54D4-4FBE-B15D-D4D1B43AE3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7528" y="4168274"/>
            <a:ext cx="939740" cy="1080000"/>
          </a:xfrm>
          <a:prstGeom prst="rect">
            <a:avLst/>
          </a:prstGeom>
        </p:spPr>
      </p:pic>
      <p:pic>
        <p:nvPicPr>
          <p:cNvPr id="38" name="Grafik 37">
            <a:extLst>
              <a:ext uri="{FF2B5EF4-FFF2-40B4-BE49-F238E27FC236}">
                <a16:creationId xmlns:a16="http://schemas.microsoft.com/office/drawing/2014/main" id="{44CC1C53-6F3F-4B3C-95B1-A6C9D3865C4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21514" y="4168274"/>
            <a:ext cx="1080000" cy="1080000"/>
          </a:xfrm>
          <a:prstGeom prst="rect">
            <a:avLst/>
          </a:prstGeom>
        </p:spPr>
      </p:pic>
    </p:spTree>
    <p:extLst>
      <p:ext uri="{BB962C8B-B14F-4D97-AF65-F5344CB8AC3E}">
        <p14:creationId xmlns:p14="http://schemas.microsoft.com/office/powerpoint/2010/main" val="146228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0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30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4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50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60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7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80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5000" dirty="0" err="1"/>
              <a:t>What</a:t>
            </a:r>
            <a:r>
              <a:rPr lang="de-DE" sz="5000" dirty="0"/>
              <a:t> </a:t>
            </a:r>
            <a:r>
              <a:rPr lang="de-DE" sz="5000" dirty="0" err="1"/>
              <a:t>is</a:t>
            </a:r>
            <a:r>
              <a:rPr lang="de-DE" sz="5000" dirty="0"/>
              <a:t> </a:t>
            </a:r>
            <a:r>
              <a:rPr lang="de-DE" sz="5000" dirty="0" err="1"/>
              <a:t>the</a:t>
            </a:r>
            <a:r>
              <a:rPr lang="de-DE" sz="5000" dirty="0"/>
              <a:t> Microsoft </a:t>
            </a:r>
            <a:r>
              <a:rPr lang="de-DE" sz="5000" dirty="0" err="1"/>
              <a:t>Botframework</a:t>
            </a:r>
            <a:r>
              <a:rPr lang="de-DE" sz="5000" dirty="0"/>
              <a:t>?</a:t>
            </a:r>
          </a:p>
        </p:txBody>
      </p:sp>
      <p:sp>
        <p:nvSpPr>
          <p:cNvPr id="5" name="Inhaltsplatzhalter 2"/>
          <p:cNvSpPr txBox="1">
            <a:spLocks/>
          </p:cNvSpPr>
          <p:nvPr/>
        </p:nvSpPr>
        <p:spPr>
          <a:xfrm>
            <a:off x="5283200" y="1984376"/>
            <a:ext cx="6989500" cy="3263898"/>
          </a:xfrm>
          <a:prstGeom prst="rect">
            <a:avLst/>
          </a:prstGeom>
        </p:spPr>
        <p:txBody>
          <a:bodyPr/>
          <a:lstStyle>
            <a:lvl1pPr marL="457152" indent="-457152" algn="l" defTabSz="1219072" rtl="0" eaLnBrk="1" latinLnBrk="0" hangingPunct="1">
              <a:spcBef>
                <a:spcPct val="20000"/>
              </a:spcBef>
              <a:buFont typeface="Arial" pitchFamily="34" charset="0"/>
              <a:buChar char="•"/>
              <a:defRPr sz="4232" kern="1200">
                <a:solidFill>
                  <a:schemeClr val="tx1"/>
                </a:solidFill>
                <a:latin typeface="Segoe UI" pitchFamily="34" charset="0"/>
                <a:ea typeface="Segoe UI" pitchFamily="34" charset="0"/>
                <a:cs typeface="Segoe UI" pitchFamily="34" charset="0"/>
              </a:defRPr>
            </a:lvl1pPr>
            <a:lvl2pPr marL="990496" indent="-380960" algn="l" defTabSz="1219072" rtl="0" eaLnBrk="1" latinLnBrk="0" hangingPunct="1">
              <a:spcBef>
                <a:spcPct val="20000"/>
              </a:spcBef>
              <a:buFont typeface="Arial" pitchFamily="34" charset="0"/>
              <a:buChar char="–"/>
              <a:defRPr sz="3751" kern="1200">
                <a:solidFill>
                  <a:schemeClr val="tx1"/>
                </a:solidFill>
                <a:latin typeface="Segoe UI" pitchFamily="34" charset="0"/>
                <a:ea typeface="Segoe UI" pitchFamily="34" charset="0"/>
                <a:cs typeface="Segoe UI" pitchFamily="34" charset="0"/>
              </a:defRPr>
            </a:lvl2pPr>
            <a:lvl3pPr marL="1523840" indent="-304768" algn="l" defTabSz="1219072" rtl="0" eaLnBrk="1" latinLnBrk="0" hangingPunct="1">
              <a:spcBef>
                <a:spcPct val="20000"/>
              </a:spcBef>
              <a:buFont typeface="Arial" pitchFamily="34" charset="0"/>
              <a:buChar char="•"/>
              <a:defRPr sz="3174" kern="1200">
                <a:solidFill>
                  <a:schemeClr val="tx1"/>
                </a:solidFill>
                <a:latin typeface="Segoe UI" pitchFamily="34" charset="0"/>
                <a:ea typeface="Segoe UI" pitchFamily="34" charset="0"/>
                <a:cs typeface="Segoe UI" pitchFamily="34" charset="0"/>
              </a:defRPr>
            </a:lvl3pPr>
            <a:lvl4pPr marL="2133376"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4pPr>
            <a:lvl5pPr marL="2742912" indent="-304768" algn="l" defTabSz="1219072" rtl="0" eaLnBrk="1" latinLnBrk="0" hangingPunct="1">
              <a:spcBef>
                <a:spcPct val="20000"/>
              </a:spcBef>
              <a:buFont typeface="Arial" pitchFamily="34" charset="0"/>
              <a:buChar char="»"/>
              <a:defRPr sz="2693" kern="1200">
                <a:solidFill>
                  <a:schemeClr val="tx1"/>
                </a:solidFill>
                <a:latin typeface="Segoe UI" pitchFamily="34" charset="0"/>
                <a:ea typeface="Segoe UI" pitchFamily="34" charset="0"/>
                <a:cs typeface="Segoe UI" pitchFamily="34" charset="0"/>
              </a:defRPr>
            </a:lvl5pPr>
            <a:lvl6pPr marL="3352449"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6pPr>
            <a:lvl7pPr marL="3961984"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7pPr>
            <a:lvl8pPr marL="4571520"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8pPr>
            <a:lvl9pPr marL="5181056" indent="-304768" algn="l" defTabSz="1219072" rtl="0" eaLnBrk="1" latinLnBrk="0" hangingPunct="1">
              <a:spcBef>
                <a:spcPct val="20000"/>
              </a:spcBef>
              <a:buFont typeface="Arial" pitchFamily="34" charset="0"/>
              <a:buChar char="•"/>
              <a:defRPr sz="2693" kern="1200">
                <a:solidFill>
                  <a:schemeClr val="tx1"/>
                </a:solidFill>
                <a:latin typeface="+mn-lt"/>
                <a:ea typeface="+mn-ea"/>
                <a:cs typeface="+mn-cs"/>
              </a:defRPr>
            </a:lvl9pPr>
          </a:lstStyle>
          <a:p>
            <a:pPr marL="0" indent="0">
              <a:lnSpc>
                <a:spcPct val="150000"/>
              </a:lnSpc>
              <a:buFont typeface="Arial" pitchFamily="34" charset="0"/>
              <a:buNone/>
            </a:pPr>
            <a:endParaRPr lang="de-DE" sz="2500" dirty="0">
              <a:solidFill>
                <a:schemeClr val="bg1"/>
              </a:solidFill>
              <a:latin typeface="+mn-lt"/>
            </a:endParaRPr>
          </a:p>
        </p:txBody>
      </p:sp>
      <p:pic>
        <p:nvPicPr>
          <p:cNvPr id="6" name="Inhaltsplatzhalter 5">
            <a:extLst>
              <a:ext uri="{FF2B5EF4-FFF2-40B4-BE49-F238E27FC236}">
                <a16:creationId xmlns:a16="http://schemas.microsoft.com/office/drawing/2014/main" id="{312D02C0-2636-4D97-BAB6-EA564BF9B5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395" y="1932295"/>
            <a:ext cx="8040535" cy="3909397"/>
          </a:xfrm>
        </p:spPr>
      </p:pic>
      <p:sp>
        <p:nvSpPr>
          <p:cNvPr id="7" name="Textfeld 6">
            <a:extLst>
              <a:ext uri="{FF2B5EF4-FFF2-40B4-BE49-F238E27FC236}">
                <a16:creationId xmlns:a16="http://schemas.microsoft.com/office/drawing/2014/main" id="{9F6FB85F-1421-4156-B696-3BFBA1DBE880}"/>
              </a:ext>
            </a:extLst>
          </p:cNvPr>
          <p:cNvSpPr txBox="1"/>
          <p:nvPr/>
        </p:nvSpPr>
        <p:spPr>
          <a:xfrm>
            <a:off x="9731070" y="6596390"/>
            <a:ext cx="2460930" cy="261610"/>
          </a:xfrm>
          <a:prstGeom prst="rect">
            <a:avLst/>
          </a:prstGeom>
        </p:spPr>
        <p:txBody>
          <a:bodyPr wrap="none" rtlCol="0">
            <a:spAutoFit/>
          </a:bodyPr>
          <a:lstStyle/>
          <a:p>
            <a:r>
              <a:rPr lang="de-DE" sz="1100" dirty="0">
                <a:solidFill>
                  <a:schemeClr val="bg1"/>
                </a:solidFill>
                <a:hlinkClick r:id="rId4"/>
              </a:rPr>
              <a:t>https://i.stack.imgur.com/DWxHb.png</a:t>
            </a:r>
            <a:endParaRPr lang="de-DE" sz="1100" dirty="0">
              <a:solidFill>
                <a:schemeClr val="bg1"/>
              </a:solidFill>
            </a:endParaRPr>
          </a:p>
        </p:txBody>
      </p:sp>
    </p:spTree>
    <p:extLst>
      <p:ext uri="{BB962C8B-B14F-4D97-AF65-F5344CB8AC3E}">
        <p14:creationId xmlns:p14="http://schemas.microsoft.com/office/powerpoint/2010/main" val="48884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AE50D-9B77-49F1-A328-3FC849D03E24}"/>
              </a:ext>
            </a:extLst>
          </p:cNvPr>
          <p:cNvSpPr>
            <a:spLocks noGrp="1"/>
          </p:cNvSpPr>
          <p:nvPr>
            <p:ph type="title"/>
          </p:nvPr>
        </p:nvSpPr>
        <p:spPr/>
        <p:txBody>
          <a:bodyPr/>
          <a:lstStyle/>
          <a:p>
            <a:r>
              <a:rPr lang="de-DE" dirty="0" err="1"/>
              <a:t>Local</a:t>
            </a:r>
            <a:r>
              <a:rPr lang="de-DE" dirty="0"/>
              <a:t> </a:t>
            </a:r>
            <a:r>
              <a:rPr lang="de-DE" dirty="0" err="1"/>
              <a:t>Testing</a:t>
            </a:r>
            <a:endParaRPr lang="de-DE" dirty="0"/>
          </a:p>
        </p:txBody>
      </p:sp>
      <p:pic>
        <p:nvPicPr>
          <p:cNvPr id="3" name="Grafik 2">
            <a:extLst>
              <a:ext uri="{FF2B5EF4-FFF2-40B4-BE49-F238E27FC236}">
                <a16:creationId xmlns:a16="http://schemas.microsoft.com/office/drawing/2014/main" id="{32DF6AE1-44E9-4DC9-A755-6A56FD3F945D}"/>
              </a:ext>
            </a:extLst>
          </p:cNvPr>
          <p:cNvPicPr>
            <a:picLocks noChangeAspect="1"/>
          </p:cNvPicPr>
          <p:nvPr/>
        </p:nvPicPr>
        <p:blipFill>
          <a:blip r:embed="rId3"/>
          <a:stretch>
            <a:fillRect/>
          </a:stretch>
        </p:blipFill>
        <p:spPr>
          <a:xfrm>
            <a:off x="2452171" y="1345683"/>
            <a:ext cx="7287658" cy="4800600"/>
          </a:xfrm>
          <a:prstGeom prst="rect">
            <a:avLst/>
          </a:prstGeom>
        </p:spPr>
      </p:pic>
    </p:spTree>
    <p:extLst>
      <p:ext uri="{BB962C8B-B14F-4D97-AF65-F5344CB8AC3E}">
        <p14:creationId xmlns:p14="http://schemas.microsoft.com/office/powerpoint/2010/main" val="167717663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lesson">
  <a:themeElements>
    <a:clrScheme name="Benutzerdefiniert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medialesson Segoe">
      <a:majorFont>
        <a:latin typeface="Segoe UI Light"/>
        <a:ea typeface=""/>
        <a:cs typeface=""/>
      </a:majorFont>
      <a:minorFont>
        <a:latin typeface="Segoe UI Semi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5000" dirty="0"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9E2FBAA0148164D856FF159FCA49FAE" ma:contentTypeVersion="2" ma:contentTypeDescription="Ein neues Dokument erstellen." ma:contentTypeScope="" ma:versionID="820ac22e1eeac837243c3bd1d9d6c903">
  <xsd:schema xmlns:xsd="http://www.w3.org/2001/XMLSchema" xmlns:xs="http://www.w3.org/2001/XMLSchema" xmlns:p="http://schemas.microsoft.com/office/2006/metadata/properties" xmlns:ns2="da8c9b34-54f9-41ab-9beb-0e46cecd1a1c" targetNamespace="http://schemas.microsoft.com/office/2006/metadata/properties" ma:root="true" ma:fieldsID="bde4b4b8464c2042edf624afe4f0de8c" ns2:_="">
    <xsd:import namespace="da8c9b34-54f9-41ab-9beb-0e46cecd1a1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8c9b34-54f9-41ab-9beb-0e46cecd1a1c"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46DD7E-598A-4408-9921-B374624AE8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8c9b34-54f9-41ab-9beb-0e46cecd1a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BBE909-A484-4437-8091-F109DE8B5846}">
  <ds:schemaRefs>
    <ds:schemaRef ds:uri="http://purl.org/dc/terms/"/>
    <ds:schemaRef ds:uri="http://schemas.openxmlformats.org/package/2006/metadata/core-properties"/>
    <ds:schemaRef ds:uri="da8c9b34-54f9-41ab-9beb-0e46cecd1a1c"/>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5ADCD85D-B73C-43B3-B0CE-EE22C5769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Breitbild</PresentationFormat>
  <Paragraphs>81</Paragraphs>
  <Slides>16</Slides>
  <Notes>16</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16</vt:i4>
      </vt:variant>
    </vt:vector>
  </HeadingPairs>
  <TitlesOfParts>
    <vt:vector size="25" baseType="lpstr">
      <vt:lpstr>Arial</vt:lpstr>
      <vt:lpstr>Calibri</vt:lpstr>
      <vt:lpstr>Calibri Light</vt:lpstr>
      <vt:lpstr>Segoe UI</vt:lpstr>
      <vt:lpstr>Segoe UI Light</vt:lpstr>
      <vt:lpstr>Segoe UI Semibold</vt:lpstr>
      <vt:lpstr>Segoe UI Semilight</vt:lpstr>
      <vt:lpstr>Office Theme</vt:lpstr>
      <vt:lpstr>Medialesson</vt:lpstr>
      <vt:lpstr>Chatbots</vt:lpstr>
      <vt:lpstr>PowerPoint-Präsentation</vt:lpstr>
      <vt:lpstr>PowerPoint-Präsentation</vt:lpstr>
      <vt:lpstr>What is a chatbot?</vt:lpstr>
      <vt:lpstr>Chatbots with AI?!</vt:lpstr>
      <vt:lpstr>What is the Microsoft Botframework?</vt:lpstr>
      <vt:lpstr>Some supported Channels…</vt:lpstr>
      <vt:lpstr>What is the Microsoft Botframework?</vt:lpstr>
      <vt:lpstr>Local Testing</vt:lpstr>
      <vt:lpstr>Demo</vt:lpstr>
      <vt:lpstr>Pros of BotFramework</vt:lpstr>
      <vt:lpstr>Cons of BotFramework</vt:lpstr>
      <vt:lpstr>After the hype now the fail?</vt:lpstr>
      <vt:lpstr>Resources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 Fejzagic</dc:creator>
  <cp:lastModifiedBy>Sebastian Jensen</cp:lastModifiedBy>
  <cp:revision>147</cp:revision>
  <dcterms:created xsi:type="dcterms:W3CDTF">2016-05-13T12:14:48Z</dcterms:created>
  <dcterms:modified xsi:type="dcterms:W3CDTF">2018-11-22T15:50:14Z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0x010100A9E2FBAA0148164D856FF159FCA49FAE</vt:lpwstr>
  </property>
</Properties>
</file>