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7" r:id="rId5"/>
  </p:sldMasterIdLst>
  <p:notesMasterIdLst>
    <p:notesMasterId r:id="rId8"/>
  </p:notesMasterIdLst>
  <p:handoutMasterIdLst>
    <p:handoutMasterId r:id="rId9"/>
  </p:handoutMasterIdLst>
  <p:sldIdLst>
    <p:sldId id="257" r:id="rId6"/>
    <p:sldId id="259" r:id="rId7"/>
  </p:sldIdLst>
  <p:sldSz cx="12192000" cy="6858000"/>
  <p:notesSz cx="6669088"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ltares" id="{475700AD-E78B-4350-9699-349DFA2AF077}">
          <p14:sldIdLst>
            <p14:sldId id="257"/>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le de Korte" initials="JdK" lastIdx="1" clrIdx="0"/>
  <p:cmAuthor id="2" name="Kelly Kok" initials="KK" lastIdx="40" clrIdx="1"/>
  <p:cmAuthor id="3" name="Ilse de Groot" initials="IdG" lastIdx="34" clrIdx="2"/>
  <p:cmAuthor id="4" name="Kiki Zondag" initials="KZ"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C35"/>
    <a:srgbClr val="000000"/>
    <a:srgbClr val="E99D15"/>
    <a:srgbClr val="E5EBEE"/>
    <a:srgbClr val="577586"/>
    <a:srgbClr val="879E00"/>
    <a:srgbClr val="005676"/>
    <a:srgbClr val="D17B35"/>
    <a:srgbClr val="7D9AAA"/>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22" y="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90FD16C-8895-420F-A8EA-49A46C0B9762}"/>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3700728C-ECC4-4B3A-8BFF-86F26773B079}"/>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2AFEACA9-F0E6-4B7E-B44F-E42487D7D50E}" type="datetimeFigureOut">
              <a:rPr lang="en-US" smtClean="0"/>
              <a:t>05-Nov-19</a:t>
            </a:fld>
            <a:endParaRPr lang="en-US"/>
          </a:p>
        </p:txBody>
      </p:sp>
      <p:sp>
        <p:nvSpPr>
          <p:cNvPr id="4" name="Tijdelijke aanduiding voor voettekst 3">
            <a:extLst>
              <a:ext uri="{FF2B5EF4-FFF2-40B4-BE49-F238E27FC236}">
                <a16:creationId xmlns:a16="http://schemas.microsoft.com/office/drawing/2014/main" id="{72BF263F-937E-45F8-8B87-C3897AF9CC66}"/>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FAC4AB41-049A-45F6-8400-96B8E558F0A4}"/>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893719E2-4BAC-4A20-AFDE-2A2DE3B6FB6C}" type="slidenum">
              <a:rPr lang="en-US" smtClean="0"/>
              <a:t>‹#›</a:t>
            </a:fld>
            <a:endParaRPr lang="en-US"/>
          </a:p>
        </p:txBody>
      </p:sp>
    </p:spTree>
    <p:extLst>
      <p:ext uri="{BB962C8B-B14F-4D97-AF65-F5344CB8AC3E}">
        <p14:creationId xmlns:p14="http://schemas.microsoft.com/office/powerpoint/2010/main" val="171239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C47E9904-312C-4E6F-8F31-48A38C65A6EC}" type="datetimeFigureOut">
              <a:rPr lang="nl-NL" smtClean="0"/>
              <a:t>5-11-2019</a:t>
            </a:fld>
            <a:endParaRPr lang="nl-NL"/>
          </a:p>
        </p:txBody>
      </p:sp>
      <p:sp>
        <p:nvSpPr>
          <p:cNvPr id="4" name="Tijdelijke aanduiding voor dia-afbeelding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EA88A791-D8E8-4C23-A528-EAEB42DC40E7}" type="slidenum">
              <a:rPr lang="nl-NL" smtClean="0"/>
              <a:t>‹#›</a:t>
            </a:fld>
            <a:endParaRPr lang="nl-NL"/>
          </a:p>
        </p:txBody>
      </p:sp>
    </p:spTree>
    <p:extLst>
      <p:ext uri="{BB962C8B-B14F-4D97-AF65-F5344CB8AC3E}">
        <p14:creationId xmlns:p14="http://schemas.microsoft.com/office/powerpoint/2010/main" val="93903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88A791-D8E8-4C23-A528-EAEB42DC40E7}" type="slidenum">
              <a:rPr lang="nl-NL" smtClean="0"/>
              <a:t>1</a:t>
            </a:fld>
            <a:endParaRPr lang="nl-NL"/>
          </a:p>
        </p:txBody>
      </p:sp>
    </p:spTree>
    <p:extLst>
      <p:ext uri="{BB962C8B-B14F-4D97-AF65-F5344CB8AC3E}">
        <p14:creationId xmlns:p14="http://schemas.microsoft.com/office/powerpoint/2010/main" val="285475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17BA4B7F-8573-4EC9-AAFB-ADFE8DFB3D9A}" type="datetime1">
              <a:rPr lang="nl-NL" smtClean="0"/>
              <a:t>5-11-2019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nl-NL"/>
              <a:t>Program Environmental Quality</a:t>
            </a:r>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2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20AF78A6-F1F1-4461-91AD-9095B4FC3F45}"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3515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7DFB163-E5F5-43DB-A563-EA5266AD7CCC}"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339439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onderstaande icoon </a:t>
            </a:r>
            <a:br>
              <a:rPr lang="nl-NL" noProof="0"/>
            </a:br>
            <a:r>
              <a:rPr lang="nl-NL" noProof="0"/>
              <a:t>om een video in te voegen.</a:t>
            </a:r>
            <a:br>
              <a:rPr lang="nl-NL" noProof="0"/>
            </a:br>
            <a:br>
              <a:rPr lang="nl-NL" noProof="0"/>
            </a:br>
            <a:r>
              <a:rPr lang="nl-NL" noProof="0"/>
              <a:t>Meer hulp nodig? </a:t>
            </a:r>
            <a:br>
              <a:rPr lang="nl-NL" noProof="0"/>
            </a:br>
            <a:r>
              <a:rPr lang="nl-NL" noProof="0"/>
              <a:t>Aan de zijkanten van de slides zijn instructies </a:t>
            </a:r>
            <a:br>
              <a:rPr lang="nl-NL" noProof="0"/>
            </a:br>
            <a:r>
              <a:rPr lang="nl-NL" noProof="0"/>
              <a:t>geplaatst voor verdere informatie.</a:t>
            </a:r>
          </a:p>
        </p:txBody>
      </p:sp>
      <p:sp>
        <p:nvSpPr>
          <p:cNvPr id="4" name="Tijdelijke aanduiding voor datum 3"/>
          <p:cNvSpPr>
            <a:spLocks noGrp="1"/>
          </p:cNvSpPr>
          <p:nvPr>
            <p:ph type="dt" sz="half" idx="10"/>
          </p:nvPr>
        </p:nvSpPr>
        <p:spPr/>
        <p:txBody>
          <a:bodyPr/>
          <a:lstStyle/>
          <a:p>
            <a:fld id="{D09350E6-6D8E-4F28-8007-DCA9B11F14DB}"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364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D889256B-84B9-4B4C-8A9F-0E53E799358B}"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1775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A7783D93-09A5-45D5-9136-2E703117EC40}"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06582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0CD525C-3BD5-435E-9128-8B4929FBE9C1}"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9897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0CE51A2E-75BD-4257-8228-14BD8A4C00A7}"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39" name="Titel 38"/>
          <p:cNvSpPr>
            <a:spLocks noGrp="1"/>
          </p:cNvSpPr>
          <p:nvPr>
            <p:ph type="title" hasCustomPrompt="1"/>
          </p:nvPr>
        </p:nvSpPr>
        <p:spPr/>
        <p:txBody>
          <a:bodyPr/>
          <a:lstStyle>
            <a:lvl1pPr>
              <a:defRPr/>
            </a:lvl1pPr>
          </a:lstStyle>
          <a:p>
            <a:r>
              <a:rPr lang="nl-NL"/>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3888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0BF93400-1491-4138-A678-9D7AB2180897}"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6472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a:t>A</a:t>
            </a:r>
            <a:r>
              <a:rPr lang="en-US" noProof="0" err="1"/>
              <a:t>dd</a:t>
            </a:r>
            <a:r>
              <a:rPr lang="en-US" noProof="0"/>
              <a:t> a slide title</a:t>
            </a:r>
            <a:endParaRPr lang="en-US"/>
          </a:p>
        </p:txBody>
      </p:sp>
      <p:sp>
        <p:nvSpPr>
          <p:cNvPr id="4" name="Tijdelijke aanduiding voor voettekst 3"/>
          <p:cNvSpPr>
            <a:spLocks noGrp="1"/>
          </p:cNvSpPr>
          <p:nvPr>
            <p:ph type="ftr" sz="quarter" idx="11"/>
          </p:nvPr>
        </p:nvSpPr>
        <p:spPr/>
        <p:txBody>
          <a:bodyPr/>
          <a:lstStyle/>
          <a:p>
            <a:r>
              <a:rPr lang="en-US"/>
              <a:t>Program Environmental Quality</a:t>
            </a:r>
            <a:endParaRPr lang="nl-NL"/>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Tree>
    <p:extLst>
      <p:ext uri="{BB962C8B-B14F-4D97-AF65-F5344CB8AC3E}">
        <p14:creationId xmlns:p14="http://schemas.microsoft.com/office/powerpoint/2010/main" val="176425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28021E39-DE88-4549-A143-589F7509E544}" type="datetime1">
              <a:rPr lang="nl-NL" smtClean="0"/>
              <a:t>5-11-2019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err="1"/>
              <a:t>Bedankt</a:t>
            </a:r>
            <a:r>
              <a:rPr lang="en-US"/>
              <a:t> </a:t>
            </a:r>
            <a:r>
              <a:rPr lang="en-US" err="1"/>
              <a:t>voor</a:t>
            </a:r>
            <a:r>
              <a:rPr lang="en-US"/>
              <a:t> </a:t>
            </a:r>
            <a:r>
              <a:rPr lang="en-US" err="1"/>
              <a:t>uw</a:t>
            </a:r>
            <a:r>
              <a:rPr lang="en-US"/>
              <a:t> </a:t>
            </a:r>
            <a:r>
              <a:rPr lang="en-US" err="1"/>
              <a:t>aandacht</a:t>
            </a:r>
            <a:endParaRPr lang="nl-NL"/>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err="1">
                <a:solidFill>
                  <a:schemeClr val="bg1"/>
                </a:solidFill>
              </a:rPr>
              <a:t>terug</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err="1">
                <a:solidFill>
                  <a:schemeClr val="bg1"/>
                </a:solidFill>
              </a:rPr>
              <a:t>sluiten</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err="1"/>
              <a:t>Deltares</a:t>
            </a:r>
            <a:endParaRPr lang="nl-NL" sz="2000" b="1"/>
          </a:p>
          <a:p>
            <a:br>
              <a:rPr lang="nl-NL" sz="1600"/>
            </a:br>
            <a:br>
              <a:rPr lang="nl-NL" sz="1600"/>
            </a:br>
            <a:r>
              <a:rPr lang="nl-NL" sz="1600"/>
              <a:t>Email adres</a:t>
            </a:r>
            <a:br>
              <a:rPr lang="en-US" sz="1600"/>
            </a:br>
            <a:br>
              <a:rPr lang="en-US" sz="1600"/>
            </a:br>
            <a:endParaRPr lang="en-US" sz="1600"/>
          </a:p>
          <a:p>
            <a:r>
              <a:rPr lang="en-US" sz="1600"/>
              <a:t>www.deltares.nl</a:t>
            </a:r>
          </a:p>
          <a:p>
            <a:endParaRPr lang="en-US" sz="1600"/>
          </a:p>
          <a:p>
            <a:endParaRPr lang="nl-NL" sz="160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6405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2C8AAC8A-2948-4D86-A946-AA4C7F376E3C}" type="datetime1">
              <a:rPr lang="nl-NL" smtClean="0"/>
              <a:t>5-11-2019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nl-NL"/>
              <a:t>Program Environmental Quality</a:t>
            </a:r>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a:t>Naam van de spreker</a:t>
            </a:r>
          </a:p>
        </p:txBody>
      </p:sp>
    </p:spTree>
    <p:extLst>
      <p:ext uri="{BB962C8B-B14F-4D97-AF65-F5344CB8AC3E}">
        <p14:creationId xmlns:p14="http://schemas.microsoft.com/office/powerpoint/2010/main" val="45917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F70A5-8C34-4B34-A44F-94AD8D64FCA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3F418AB-BC24-402D-ADEF-535B87557CE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78853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35134EEC-0A0D-48A4-89B1-F639F1AD15C9}" type="datetime1">
              <a:rPr lang="nl-NL" smtClean="0"/>
              <a:t>5-11-2019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625290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5DB2747-D881-45B9-98E6-82A144C2970E}" type="datetime1">
              <a:rPr lang="nl-NL" smtClean="0"/>
              <a:t>5-11-2019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68427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B98EFBE-0D9C-4004-B8DA-020EE50AB1B9}" type="datetime1">
              <a:rPr lang="nl-NL" smtClean="0"/>
              <a:t>5-11-2019</a:t>
            </a:fld>
            <a:endParaRPr lang="nl-NL"/>
          </a:p>
        </p:txBody>
      </p:sp>
      <p:sp>
        <p:nvSpPr>
          <p:cNvPr id="3" name="Tijdelijke aanduiding voor voettekst 2"/>
          <p:cNvSpPr>
            <a:spLocks noGrp="1"/>
          </p:cNvSpPr>
          <p:nvPr>
            <p:ph type="ftr" sz="quarter" idx="11"/>
          </p:nvPr>
        </p:nvSpPr>
        <p:spPr/>
        <p:txBody>
          <a:bodyPr/>
          <a:lstStyle>
            <a:lvl1pPr>
              <a:defRPr/>
            </a:lvl1pPr>
          </a:lstStyle>
          <a:p>
            <a:r>
              <a:rPr lang="nl-NL"/>
              <a:t>Program Environmental Quality</a:t>
            </a:r>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Tree>
    <p:extLst>
      <p:ext uri="{BB962C8B-B14F-4D97-AF65-F5344CB8AC3E}">
        <p14:creationId xmlns:p14="http://schemas.microsoft.com/office/powerpoint/2010/main" val="34457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4" name="Tijdelijke aanduiding voor datum 3"/>
          <p:cNvSpPr>
            <a:spLocks noGrp="1"/>
          </p:cNvSpPr>
          <p:nvPr>
            <p:ph type="dt" sz="half" idx="10"/>
          </p:nvPr>
        </p:nvSpPr>
        <p:spPr/>
        <p:txBody>
          <a:bodyPr/>
          <a:lstStyle/>
          <a:p>
            <a:fld id="{BD77228F-903D-443A-9616-899C9E5761AC}"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94261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BCC95B9F-8628-474A-9787-5E87CF894978}"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35316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FEAA5D06-2C5F-4471-8C6C-D7C90969B827}"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36513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770714E6-2425-4FA0-9189-CED655F7A3C5}" type="datetime1">
              <a:rPr lang="nl-NL" smtClean="0"/>
              <a:t>5-11-2019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5264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a:t>Ondertitel</a:t>
            </a:r>
          </a:p>
          <a:p>
            <a:pPr lvl="6"/>
            <a:r>
              <a:rPr lang="en-US"/>
              <a:t>O</a:t>
            </a:r>
            <a:r>
              <a:rPr lang="nl-NL" err="1"/>
              <a:t>ndertitel</a:t>
            </a:r>
            <a:r>
              <a:rPr lang="nl-NL"/>
              <a:t> donker</a:t>
            </a:r>
          </a:p>
          <a:p>
            <a:pPr lvl="7"/>
            <a:r>
              <a:rPr lang="nl-NL"/>
              <a:t>Leestekst</a:t>
            </a:r>
          </a:p>
          <a:p>
            <a:pPr lvl="8"/>
            <a:r>
              <a:rPr lang="nl-NL"/>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CB96B618-8DDE-489F-97E0-D40B1BC571FB}" type="datetime1">
              <a:rPr lang="nl-NL" smtClean="0"/>
              <a:t>5-11-2019</a:t>
            </a:fld>
            <a:endParaRPr lang="nl-NL"/>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err="1">
                <a:solidFill>
                  <a:schemeClr val="accent1"/>
                </a:solidFill>
                <a:latin typeface="Calibri" panose="020F0502020204030204" pitchFamily="34" charset="0"/>
                <a:cs typeface="Calibri" panose="020F0502020204030204" pitchFamily="34" charset="0"/>
              </a:rPr>
              <a:t>Deltares</a:t>
            </a:r>
            <a:endParaRPr lang="nl-NL" sz="1600" b="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nl-NL"/>
              <a:t>Program Environmental Quality</a:t>
            </a:r>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7" r:id="rId4"/>
    <p:sldLayoutId id="2147483655" r:id="rId5"/>
    <p:sldLayoutId id="2147483658" r:id="rId6"/>
    <p:sldLayoutId id="2147483688" r:id="rId7"/>
    <p:sldLayoutId id="2147483659" r:id="rId8"/>
    <p:sldLayoutId id="2147483660" r:id="rId9"/>
    <p:sldLayoutId id="2147483661" r:id="rId10"/>
    <p:sldLayoutId id="2147483673" r:id="rId11"/>
    <p:sldLayoutId id="2147483681" r:id="rId12"/>
    <p:sldLayoutId id="2147483663" r:id="rId13"/>
    <p:sldLayoutId id="2147483664" r:id="rId14"/>
    <p:sldLayoutId id="2147483666" r:id="rId15"/>
    <p:sldLayoutId id="2147483667" r:id="rId16"/>
    <p:sldLayoutId id="2147483690" r:id="rId17"/>
    <p:sldLayoutId id="2147483691" r:id="rId18"/>
    <p:sldLayoutId id="214748368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76" userDrawn="1">
          <p15:clr>
            <a:srgbClr val="F26B43"/>
          </p15:clr>
        </p15:guide>
        <p15:guide id="3" orient="horz" pos="1002" userDrawn="1">
          <p15:clr>
            <a:srgbClr val="F26B43"/>
          </p15:clr>
        </p15:guide>
        <p15:guide id="5" orient="horz" pos="3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89022"/>
      </p:ext>
    </p:extLst>
  </p:cSld>
  <p:clrMap bg1="lt1" tx1="dk1" bg2="lt2" tx2="dk2" accent1="accent1" accent2="accent2" accent3="accent3" accent4="accent4" accent5="accent5" accent6="accent6" hlink="hlink" folHlink="folHlink"/>
  <p:sldLayoutIdLst>
    <p:sldLayoutId id="2147483692"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DF567E5-7DF9-4213-87D3-C0DE8D6BE807}"/>
              </a:ext>
            </a:extLst>
          </p:cNvPr>
          <p:cNvSpPr>
            <a:spLocks noGrp="1"/>
          </p:cNvSpPr>
          <p:nvPr>
            <p:ph type="dt" sz="half" idx="10"/>
          </p:nvPr>
        </p:nvSpPr>
        <p:spPr/>
        <p:txBody>
          <a:bodyPr/>
          <a:lstStyle/>
          <a:p>
            <a:fld id="{C744DFB3-D5D2-4923-BF90-6A4EB43E3646}" type="datetime1">
              <a:rPr lang="nl-NL" smtClean="0"/>
              <a:t>5-11-2019</a:t>
            </a:fld>
            <a:endParaRPr lang="nl-NL"/>
          </a:p>
        </p:txBody>
      </p:sp>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fld id="{B502C9A5-716F-45E6-800B-D4D02CE26F90}" type="slidenum">
              <a:rPr lang="nl-NL" smtClean="0"/>
              <a:t>1</a:t>
            </a:fld>
            <a:endParaRPr lang="nl-NL"/>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a:xfrm>
            <a:off x="257737" y="4976892"/>
            <a:ext cx="6740412" cy="805551"/>
          </a:xfrm>
        </p:spPr>
        <p:txBody>
          <a:bodyPr/>
          <a:lstStyle/>
          <a:p>
            <a:r>
              <a:rPr lang="en-US" sz="2000" dirty="0"/>
              <a:t>DFMWAQ with Python </a:t>
            </a:r>
            <a:endParaRPr lang="nl-NL" sz="2000"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a:xfrm>
            <a:off x="558162" y="5895370"/>
            <a:ext cx="11477893" cy="845672"/>
          </a:xfrm>
        </p:spPr>
        <p:txBody>
          <a:bodyPr/>
          <a:lstStyle/>
          <a:p>
            <a:endParaRPr lang="en-US" dirty="0"/>
          </a:p>
          <a:p>
            <a:r>
              <a:rPr lang="en-US" i="1" dirty="0"/>
              <a:t>Rudy Schueder and Lauriane Vilmin</a:t>
            </a: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7309673" y="6270299"/>
            <a:ext cx="5778500" cy="451355"/>
          </a:xfrm>
        </p:spPr>
        <p:txBody>
          <a:bodyPr/>
          <a:lstStyle/>
          <a:p>
            <a:r>
              <a:rPr lang="nl-NL" dirty="0"/>
              <a:t>Deltares Software Days</a:t>
            </a:r>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B61-9C5C-440C-907D-6259AC88196D}"/>
              </a:ext>
            </a:extLst>
          </p:cNvPr>
          <p:cNvSpPr>
            <a:spLocks noGrp="1"/>
          </p:cNvSpPr>
          <p:nvPr>
            <p:ph type="title"/>
          </p:nvPr>
        </p:nvSpPr>
        <p:spPr/>
        <p:txBody>
          <a:bodyPr/>
          <a:lstStyle/>
          <a:p>
            <a:r>
              <a:rPr lang="en-US" dirty="0"/>
              <a:t>Agenda</a:t>
            </a:r>
          </a:p>
        </p:txBody>
      </p:sp>
      <p:sp>
        <p:nvSpPr>
          <p:cNvPr id="3" name="Vertical Text Placeholder 2">
            <a:extLst>
              <a:ext uri="{FF2B5EF4-FFF2-40B4-BE49-F238E27FC236}">
                <a16:creationId xmlns:a16="http://schemas.microsoft.com/office/drawing/2014/main" id="{2E85B8EF-B55C-440A-A93C-C30B38FC6DB8}"/>
              </a:ext>
            </a:extLst>
          </p:cNvPr>
          <p:cNvSpPr>
            <a:spLocks noGrp="1"/>
          </p:cNvSpPr>
          <p:nvPr>
            <p:ph type="body" orient="vert" idx="1"/>
          </p:nvPr>
        </p:nvSpPr>
        <p:spPr/>
        <p:txBody>
          <a:bodyPr/>
          <a:lstStyle/>
          <a:p>
            <a:r>
              <a:rPr lang="en-US" dirty="0"/>
              <a:t>Why might you want to use scripting?</a:t>
            </a:r>
          </a:p>
          <a:p>
            <a:r>
              <a:rPr lang="en-US" dirty="0"/>
              <a:t>Arranging the input data</a:t>
            </a:r>
          </a:p>
          <a:p>
            <a:r>
              <a:rPr lang="en-US" dirty="0"/>
              <a:t>Making the model</a:t>
            </a:r>
          </a:p>
          <a:p>
            <a:r>
              <a:rPr lang="en-US" dirty="0"/>
              <a:t>Making a restart file</a:t>
            </a:r>
          </a:p>
          <a:p>
            <a:r>
              <a:rPr lang="en-US" dirty="0"/>
              <a:t>Examining the balances</a:t>
            </a:r>
          </a:p>
          <a:p>
            <a:r>
              <a:rPr lang="en-US" dirty="0"/>
              <a:t>Making coastal water quality boundaries (if there is time)</a:t>
            </a:r>
          </a:p>
          <a:p>
            <a:r>
              <a:rPr lang="en-US" dirty="0"/>
              <a:t>Still beta!</a:t>
            </a:r>
          </a:p>
        </p:txBody>
      </p:sp>
      <p:sp>
        <p:nvSpPr>
          <p:cNvPr id="4" name="Date Placeholder 3">
            <a:extLst>
              <a:ext uri="{FF2B5EF4-FFF2-40B4-BE49-F238E27FC236}">
                <a16:creationId xmlns:a16="http://schemas.microsoft.com/office/drawing/2014/main" id="{17936999-2A2C-4E54-998C-E48F83D4B01A}"/>
              </a:ext>
            </a:extLst>
          </p:cNvPr>
          <p:cNvSpPr>
            <a:spLocks noGrp="1"/>
          </p:cNvSpPr>
          <p:nvPr>
            <p:ph type="dt" sz="half" idx="10"/>
          </p:nvPr>
        </p:nvSpPr>
        <p:spPr/>
        <p:txBody>
          <a:bodyPr/>
          <a:lstStyle/>
          <a:p>
            <a:fld id="{BD77228F-903D-443A-9616-899C9E5761AC}" type="datetime1">
              <a:rPr lang="nl-NL" smtClean="0"/>
              <a:t>5-11-2019</a:t>
            </a:fld>
            <a:endParaRPr lang="nl-NL"/>
          </a:p>
        </p:txBody>
      </p:sp>
      <p:sp>
        <p:nvSpPr>
          <p:cNvPr id="5" name="Footer Placeholder 4">
            <a:extLst>
              <a:ext uri="{FF2B5EF4-FFF2-40B4-BE49-F238E27FC236}">
                <a16:creationId xmlns:a16="http://schemas.microsoft.com/office/drawing/2014/main" id="{553D7CAD-4718-4FA5-BE41-62B011331425}"/>
              </a:ext>
            </a:extLst>
          </p:cNvPr>
          <p:cNvSpPr>
            <a:spLocks noGrp="1"/>
          </p:cNvSpPr>
          <p:nvPr>
            <p:ph type="ftr" sz="quarter" idx="11"/>
          </p:nvPr>
        </p:nvSpPr>
        <p:spPr/>
        <p:txBody>
          <a:bodyPr/>
          <a:lstStyle/>
          <a:p>
            <a:r>
              <a:rPr lang="nl-NL" dirty="0"/>
              <a:t>Deltares Software Days</a:t>
            </a:r>
          </a:p>
        </p:txBody>
      </p:sp>
      <p:sp>
        <p:nvSpPr>
          <p:cNvPr id="6" name="Slide Number Placeholder 5">
            <a:extLst>
              <a:ext uri="{FF2B5EF4-FFF2-40B4-BE49-F238E27FC236}">
                <a16:creationId xmlns:a16="http://schemas.microsoft.com/office/drawing/2014/main" id="{7760CDF6-6FBB-4707-BDBC-42A1266A9452}"/>
              </a:ext>
            </a:extLst>
          </p:cNvPr>
          <p:cNvSpPr>
            <a:spLocks noGrp="1"/>
          </p:cNvSpPr>
          <p:nvPr>
            <p:ph type="sldNum" sz="quarter" idx="12"/>
          </p:nvPr>
        </p:nvSpPr>
        <p:spPr/>
        <p:txBody>
          <a:bodyPr/>
          <a:lstStyle/>
          <a:p>
            <a:fld id="{B502C9A5-716F-45E6-800B-D4D02CE26F90}" type="slidenum">
              <a:rPr lang="nl-NL" smtClean="0"/>
              <a:t>2</a:t>
            </a:fld>
            <a:endParaRPr lang="nl-NL"/>
          </a:p>
        </p:txBody>
      </p:sp>
      <p:sp>
        <p:nvSpPr>
          <p:cNvPr id="7" name="Text Placeholder 6">
            <a:extLst>
              <a:ext uri="{FF2B5EF4-FFF2-40B4-BE49-F238E27FC236}">
                <a16:creationId xmlns:a16="http://schemas.microsoft.com/office/drawing/2014/main" id="{2452CCC0-5C4A-4CCA-9804-21B027AF94E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2107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B483BA7062DB499D141A10D70C9100" ma:contentTypeVersion="10" ma:contentTypeDescription="Create a new document." ma:contentTypeScope="" ma:versionID="605aa5c203c4c12f3df16b1b9f27bfed">
  <xsd:schema xmlns:xsd="http://www.w3.org/2001/XMLSchema" xmlns:xs="http://www.w3.org/2001/XMLSchema" xmlns:p="http://schemas.microsoft.com/office/2006/metadata/properties" xmlns:ns3="db9a79df-7284-4152-97f5-754ae7935c6e" xmlns:ns4="1c440982-8ed6-4696-bb6d-c57a6b77d770" targetNamespace="http://schemas.microsoft.com/office/2006/metadata/properties" ma:root="true" ma:fieldsID="055285b4d8bb7c7715368db30281f6a1" ns3:_="" ns4:_="">
    <xsd:import namespace="db9a79df-7284-4152-97f5-754ae7935c6e"/>
    <xsd:import namespace="1c440982-8ed6-4696-bb6d-c57a6b77d77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a79df-7284-4152-97f5-754ae7935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440982-8ed6-4696-bb6d-c57a6b77d77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F68EDD-DABE-4010-8B78-110DF16AE394}">
  <ds:schemaRefs>
    <ds:schemaRef ds:uri="http://schemas.microsoft.com/sharepoint/v3/contenttype/forms"/>
  </ds:schemaRefs>
</ds:datastoreItem>
</file>

<file path=customXml/itemProps2.xml><?xml version="1.0" encoding="utf-8"?>
<ds:datastoreItem xmlns:ds="http://schemas.openxmlformats.org/officeDocument/2006/customXml" ds:itemID="{1800D09E-E1D9-4D67-A86F-7CB996A83338}">
  <ds:schemaRefs>
    <ds:schemaRef ds:uri="http://purl.org/dc/elements/1.1/"/>
    <ds:schemaRef ds:uri="http://schemas.microsoft.com/office/2006/metadata/properties"/>
    <ds:schemaRef ds:uri="1c440982-8ed6-4696-bb6d-c57a6b77d770"/>
    <ds:schemaRef ds:uri="http://purl.org/dc/terms/"/>
    <ds:schemaRef ds:uri="db9a79df-7284-4152-97f5-754ae7935c6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A5FD4E3-BBE2-49AE-BB4F-BDB22BA1B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9a79df-7284-4152-97f5-754ae7935c6e"/>
    <ds:schemaRef ds:uri="1c440982-8ed6-4696-bb6d-c57a6b77d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1659</TotalTime>
  <Words>56</Words>
  <Application>Microsoft Office PowerPoint</Application>
  <PresentationFormat>Widescreen</PresentationFormat>
  <Paragraphs>18</Paragraphs>
  <Slides>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Calibri Light</vt:lpstr>
      <vt:lpstr>Open Sans</vt:lpstr>
      <vt:lpstr>Segoe UI Light</vt:lpstr>
      <vt:lpstr>Deltares</vt:lpstr>
      <vt:lpstr>(INSTRUCTIES)</vt:lpstr>
      <vt:lpstr>PowerPoint Presentation</vt:lpstr>
      <vt:lpstr>Agenda</vt:lpstr>
    </vt:vector>
  </TitlesOfParts>
  <Manager>MADE BY PPTSOLUTIONS.NL</Manager>
  <Company>PPTSOLUTIONS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PPTSOLUTIONS.NL</dc:title>
  <dc:subject>MADE BY PPTSOLUTIONS.NL</dc:subject>
  <dc:creator>Rudy.Schueder@deltares.nl</dc:creator>
  <cp:keywords>MADE BY PPTSOLUTIONS.NL</cp:keywords>
  <cp:lastModifiedBy>Rudy Schueder</cp:lastModifiedBy>
  <cp:revision>36</cp:revision>
  <cp:lastPrinted>2019-04-04T15:31:13Z</cp:lastPrinted>
  <dcterms:created xsi:type="dcterms:W3CDTF">2017-01-18T13:00:15Z</dcterms:created>
  <dcterms:modified xsi:type="dcterms:W3CDTF">2019-11-06T09:15:31Z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0x01010000B483BA7062DB499D141A10D70C9100</vt:lpwstr>
  </property>
</Properties>
</file>