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7" r:id="rId2"/>
    <p:sldId id="269" r:id="rId3"/>
    <p:sldId id="261" r:id="rId4"/>
    <p:sldId id="271" r:id="rId5"/>
    <p:sldId id="305" r:id="rId6"/>
    <p:sldId id="306" r:id="rId7"/>
    <p:sldId id="272" r:id="rId8"/>
    <p:sldId id="273" r:id="rId9"/>
    <p:sldId id="320"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1" r:id="rId27"/>
    <p:sldId id="319" r:id="rId28"/>
    <p:sldId id="313" r:id="rId29"/>
    <p:sldId id="314" r:id="rId30"/>
    <p:sldId id="315" r:id="rId31"/>
    <p:sldId id="279" r:id="rId32"/>
    <p:sldId id="285" r:id="rId33"/>
    <p:sldId id="288" r:id="rId34"/>
    <p:sldId id="295" r:id="rId35"/>
    <p:sldId id="318" r:id="rId36"/>
    <p:sldId id="287" r:id="rId37"/>
    <p:sldId id="283"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00"/>
    <a:srgbClr val="FF9933"/>
    <a:srgbClr val="FF9900"/>
    <a:srgbClr val="FFFF43"/>
    <a:srgbClr val="0033CC"/>
    <a:srgbClr val="8EC000"/>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48C05C-4D81-5F87-5FD4-4A83512B120A}" v="10" dt="2018-09-12T23:23:48.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432"/>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IAN BARRERA GARAY" userId="S::1525393@utp.edu.pe::28694785-8ce2-4bc4-9e54-6c458de77ff6" providerId="AD" clId="Web-{8AB4B78D-5FD0-A86C-46D2-0863CAD14B64}"/>
    <pc:docChg chg="modSld">
      <pc:chgData name="DAVID IAN BARRERA GARAY" userId="S::1525393@utp.edu.pe::28694785-8ce2-4bc4-9e54-6c458de77ff6" providerId="AD" clId="Web-{8AB4B78D-5FD0-A86C-46D2-0863CAD14B64}" dt="2018-09-12T22:13:06.168" v="96"/>
      <pc:docMkLst>
        <pc:docMk/>
      </pc:docMkLst>
      <pc:sldChg chg="modSp">
        <pc:chgData name="DAVID IAN BARRERA GARAY" userId="S::1525393@utp.edu.pe::28694785-8ce2-4bc4-9e54-6c458de77ff6" providerId="AD" clId="Web-{8AB4B78D-5FD0-A86C-46D2-0863CAD14B64}" dt="2018-09-12T22:01:27.711" v="26" actId="1076"/>
        <pc:sldMkLst>
          <pc:docMk/>
          <pc:sldMk cId="0" sldId="273"/>
        </pc:sldMkLst>
        <pc:spChg chg="mod">
          <ac:chgData name="DAVID IAN BARRERA GARAY" userId="S::1525393@utp.edu.pe::28694785-8ce2-4bc4-9e54-6c458de77ff6" providerId="AD" clId="Web-{8AB4B78D-5FD0-A86C-46D2-0863CAD14B64}" dt="2018-09-12T22:01:27.711" v="26" actId="1076"/>
          <ac:spMkLst>
            <pc:docMk/>
            <pc:sldMk cId="0" sldId="273"/>
            <ac:spMk id="15365" creationId="{386E4DE3-AD7E-483F-AB08-67E106DBB421}"/>
          </ac:spMkLst>
        </pc:spChg>
        <pc:spChg chg="mod">
          <ac:chgData name="DAVID IAN BARRERA GARAY" userId="S::1525393@utp.edu.pe::28694785-8ce2-4bc4-9e54-6c458de77ff6" providerId="AD" clId="Web-{8AB4B78D-5FD0-A86C-46D2-0863CAD14B64}" dt="2018-09-12T22:01:24.289" v="25" actId="14100"/>
          <ac:spMkLst>
            <pc:docMk/>
            <pc:sldMk cId="0" sldId="273"/>
            <ac:spMk id="15366" creationId="{80B72CEB-CD76-410A-B413-65183377A3C2}"/>
          </ac:spMkLst>
        </pc:spChg>
        <pc:spChg chg="mod">
          <ac:chgData name="DAVID IAN BARRERA GARAY" userId="S::1525393@utp.edu.pe::28694785-8ce2-4bc4-9e54-6c458de77ff6" providerId="AD" clId="Web-{8AB4B78D-5FD0-A86C-46D2-0863CAD14B64}" dt="2018-09-12T22:01:18.867" v="24" actId="14100"/>
          <ac:spMkLst>
            <pc:docMk/>
            <pc:sldMk cId="0" sldId="273"/>
            <ac:spMk id="15367" creationId="{33540F23-D0DC-4FA0-97EB-7002A14330E1}"/>
          </ac:spMkLst>
        </pc:spChg>
      </pc:sldChg>
      <pc:sldChg chg="delSp modSp">
        <pc:chgData name="DAVID IAN BARRERA GARAY" userId="S::1525393@utp.edu.pe::28694785-8ce2-4bc4-9e54-6c458de77ff6" providerId="AD" clId="Web-{8AB4B78D-5FD0-A86C-46D2-0863CAD14B64}" dt="2018-09-12T22:13:06.168" v="96"/>
        <pc:sldMkLst>
          <pc:docMk/>
          <pc:sldMk cId="0" sldId="295"/>
        </pc:sldMkLst>
        <pc:graphicFrameChg chg="mod modGraphic">
          <ac:chgData name="DAVID IAN BARRERA GARAY" userId="S::1525393@utp.edu.pe::28694785-8ce2-4bc4-9e54-6c458de77ff6" providerId="AD" clId="Web-{8AB4B78D-5FD0-A86C-46D2-0863CAD14B64}" dt="2018-09-12T22:13:06.168" v="96"/>
          <ac:graphicFrameMkLst>
            <pc:docMk/>
            <pc:sldMk cId="0" sldId="295"/>
            <ac:graphicFrameMk id="73014" creationId="{1C3D5936-124B-462C-96DD-385F126B70F3}"/>
          </ac:graphicFrameMkLst>
        </pc:graphicFrameChg>
        <pc:picChg chg="del">
          <ac:chgData name="DAVID IAN BARRERA GARAY" userId="S::1525393@utp.edu.pe::28694785-8ce2-4bc4-9e54-6c458de77ff6" providerId="AD" clId="Web-{8AB4B78D-5FD0-A86C-46D2-0863CAD14B64}" dt="2018-09-12T22:12:28.588" v="92"/>
          <ac:picMkLst>
            <pc:docMk/>
            <pc:sldMk cId="0" sldId="295"/>
            <ac:picMk id="50264" creationId="{0344F3E9-0E37-46C0-8974-3CB895124E0C}"/>
          </ac:picMkLst>
        </pc:picChg>
      </pc:sldChg>
      <pc:sldChg chg="modSp">
        <pc:chgData name="DAVID IAN BARRERA GARAY" userId="S::1525393@utp.edu.pe::28694785-8ce2-4bc4-9e54-6c458de77ff6" providerId="AD" clId="Web-{8AB4B78D-5FD0-A86C-46D2-0863CAD14B64}" dt="2018-09-12T22:06:59.032" v="57"/>
        <pc:sldMkLst>
          <pc:docMk/>
          <pc:sldMk cId="0" sldId="298"/>
        </pc:sldMkLst>
        <pc:graphicFrameChg chg="mod modGraphic">
          <ac:chgData name="DAVID IAN BARRERA GARAY" userId="S::1525393@utp.edu.pe::28694785-8ce2-4bc4-9e54-6c458de77ff6" providerId="AD" clId="Web-{8AB4B78D-5FD0-A86C-46D2-0863CAD14B64}" dt="2018-09-12T22:06:59.032" v="57"/>
          <ac:graphicFrameMkLst>
            <pc:docMk/>
            <pc:sldMk cId="0" sldId="298"/>
            <ac:graphicFrameMk id="78508" creationId="{24623F9C-8616-4D15-8F94-466A7BD4D202}"/>
          </ac:graphicFrameMkLst>
        </pc:graphicFrameChg>
      </pc:sldChg>
      <pc:sldChg chg="modSp">
        <pc:chgData name="DAVID IAN BARRERA GARAY" userId="S::1525393@utp.edu.pe::28694785-8ce2-4bc4-9e54-6c458de77ff6" providerId="AD" clId="Web-{8AB4B78D-5FD0-A86C-46D2-0863CAD14B64}" dt="2018-09-12T22:07:32.894" v="81"/>
        <pc:sldMkLst>
          <pc:docMk/>
          <pc:sldMk cId="0" sldId="316"/>
        </pc:sldMkLst>
        <pc:graphicFrameChg chg="mod modGraphic">
          <ac:chgData name="DAVID IAN BARRERA GARAY" userId="S::1525393@utp.edu.pe::28694785-8ce2-4bc4-9e54-6c458de77ff6" providerId="AD" clId="Web-{8AB4B78D-5FD0-A86C-46D2-0863CAD14B64}" dt="2018-09-12T22:07:32.894" v="81"/>
          <ac:graphicFrameMkLst>
            <pc:docMk/>
            <pc:sldMk cId="0" sldId="316"/>
            <ac:graphicFrameMk id="112701" creationId="{7768E230-2E95-40D5-AFCD-C9022502692C}"/>
          </ac:graphicFrameMkLst>
        </pc:graphicFrameChg>
      </pc:sldChg>
      <pc:sldChg chg="modSp">
        <pc:chgData name="DAVID IAN BARRERA GARAY" userId="S::1525393@utp.edu.pe::28694785-8ce2-4bc4-9e54-6c458de77ff6" providerId="AD" clId="Web-{8AB4B78D-5FD0-A86C-46D2-0863CAD14B64}" dt="2018-09-12T22:08:42.213" v="85"/>
        <pc:sldMkLst>
          <pc:docMk/>
          <pc:sldMk cId="0" sldId="319"/>
        </pc:sldMkLst>
        <pc:graphicFrameChg chg="mod modGraphic">
          <ac:chgData name="DAVID IAN BARRERA GARAY" userId="S::1525393@utp.edu.pe::28694785-8ce2-4bc4-9e54-6c458de77ff6" providerId="AD" clId="Web-{8AB4B78D-5FD0-A86C-46D2-0863CAD14B64}" dt="2018-09-12T22:08:42.213" v="85"/>
          <ac:graphicFrameMkLst>
            <pc:docMk/>
            <pc:sldMk cId="0" sldId="319"/>
            <ac:graphicFrameMk id="115757" creationId="{1B829298-5AC1-4E30-9876-9EDF40C524DA}"/>
          </ac:graphicFrameMkLst>
        </pc:graphicFrameChg>
      </pc:sldChg>
      <pc:sldChg chg="modSp">
        <pc:chgData name="DAVID IAN BARRERA GARAY" userId="S::1525393@utp.edu.pe::28694785-8ce2-4bc4-9e54-6c458de77ff6" providerId="AD" clId="Web-{8AB4B78D-5FD0-A86C-46D2-0863CAD14B64}" dt="2018-09-12T22:09:55.190" v="91" actId="20577"/>
        <pc:sldMkLst>
          <pc:docMk/>
          <pc:sldMk cId="0" sldId="320"/>
        </pc:sldMkLst>
        <pc:spChg chg="mod">
          <ac:chgData name="DAVID IAN BARRERA GARAY" userId="S::1525393@utp.edu.pe::28694785-8ce2-4bc4-9e54-6c458de77ff6" providerId="AD" clId="Web-{8AB4B78D-5FD0-A86C-46D2-0863CAD14B64}" dt="2018-09-12T22:09:55.190" v="91" actId="20577"/>
          <ac:spMkLst>
            <pc:docMk/>
            <pc:sldMk cId="0" sldId="320"/>
            <ac:spMk id="9222" creationId="{10DFC1ED-DE8B-4658-8BDF-4F3AD1E9BBD4}"/>
          </ac:spMkLst>
        </pc:spChg>
        <pc:spChg chg="mod">
          <ac:chgData name="DAVID IAN BARRERA GARAY" userId="S::1525393@utp.edu.pe::28694785-8ce2-4bc4-9e54-6c458de77ff6" providerId="AD" clId="Web-{8AB4B78D-5FD0-A86C-46D2-0863CAD14B64}" dt="2018-09-12T22:05:53.666" v="46" actId="1076"/>
          <ac:spMkLst>
            <pc:docMk/>
            <pc:sldMk cId="0" sldId="320"/>
            <ac:spMk id="16388" creationId="{05F3D140-805E-4642-97A9-55A8CFB46896}"/>
          </ac:spMkLst>
        </pc:spChg>
        <pc:spChg chg="mod">
          <ac:chgData name="DAVID IAN BARRERA GARAY" userId="S::1525393@utp.edu.pe::28694785-8ce2-4bc4-9e54-6c458de77ff6" providerId="AD" clId="Web-{8AB4B78D-5FD0-A86C-46D2-0863CAD14B64}" dt="2018-09-12T22:09:48.374" v="89" actId="20577"/>
          <ac:spMkLst>
            <pc:docMk/>
            <pc:sldMk cId="0" sldId="320"/>
            <ac:spMk id="16390" creationId="{6BF003AA-CA56-4C7B-8078-92ECD06BF33C}"/>
          </ac:spMkLst>
        </pc:spChg>
        <pc:spChg chg="mod">
          <ac:chgData name="DAVID IAN BARRERA GARAY" userId="S::1525393@utp.edu.pe::28694785-8ce2-4bc4-9e54-6c458de77ff6" providerId="AD" clId="Web-{8AB4B78D-5FD0-A86C-46D2-0863CAD14B64}" dt="2018-09-12T22:09:41.655" v="87" actId="20577"/>
          <ac:spMkLst>
            <pc:docMk/>
            <pc:sldMk cId="0" sldId="320"/>
            <ac:spMk id="16392" creationId="{3FA9CC4E-7448-41A1-9FDF-C38E7038972C}"/>
          </ac:spMkLst>
        </pc:spChg>
      </pc:sldChg>
    </pc:docChg>
  </pc:docChgLst>
  <pc:docChgLst>
    <pc:chgData name="DAVID IAN BARRERA GARAY" userId="S::1525393@utp.edu.pe::28694785-8ce2-4bc4-9e54-6c458de77ff6" providerId="AD" clId="Web-{E848C05C-4D81-5F87-5FD4-4A83512B120A}"/>
    <pc:docChg chg="modSld">
      <pc:chgData name="DAVID IAN BARRERA GARAY" userId="S::1525393@utp.edu.pe::28694785-8ce2-4bc4-9e54-6c458de77ff6" providerId="AD" clId="Web-{E848C05C-4D81-5F87-5FD4-4A83512B120A}" dt="2018-09-12T23:23:46.618" v="3"/>
      <pc:docMkLst>
        <pc:docMk/>
      </pc:docMkLst>
      <pc:sldChg chg="modSp">
        <pc:chgData name="DAVID IAN BARRERA GARAY" userId="S::1525393@utp.edu.pe::28694785-8ce2-4bc4-9e54-6c458de77ff6" providerId="AD" clId="Web-{E848C05C-4D81-5F87-5FD4-4A83512B120A}" dt="2018-09-12T23:23:04.523" v="1"/>
        <pc:sldMkLst>
          <pc:docMk/>
          <pc:sldMk cId="0" sldId="283"/>
        </pc:sldMkLst>
        <pc:graphicFrameChg chg="mod modGraphic">
          <ac:chgData name="DAVID IAN BARRERA GARAY" userId="S::1525393@utp.edu.pe::28694785-8ce2-4bc4-9e54-6c458de77ff6" providerId="AD" clId="Web-{E848C05C-4D81-5F87-5FD4-4A83512B120A}" dt="2018-09-12T23:23:04.523" v="1"/>
          <ac:graphicFrameMkLst>
            <pc:docMk/>
            <pc:sldMk cId="0" sldId="283"/>
            <ac:graphicFrameMk id="50333" creationId="{FE3606BF-2DDA-4F3C-B648-58CC928E8E8E}"/>
          </ac:graphicFrameMkLst>
        </pc:graphicFrameChg>
      </pc:sldChg>
      <pc:sldChg chg="modSp">
        <pc:chgData name="DAVID IAN BARRERA GARAY" userId="S::1525393@utp.edu.pe::28694785-8ce2-4bc4-9e54-6c458de77ff6" providerId="AD" clId="Web-{E848C05C-4D81-5F87-5FD4-4A83512B120A}" dt="2018-09-12T23:23:46.618" v="3"/>
        <pc:sldMkLst>
          <pc:docMk/>
          <pc:sldMk cId="0" sldId="295"/>
        </pc:sldMkLst>
        <pc:graphicFrameChg chg="mod modGraphic">
          <ac:chgData name="DAVID IAN BARRERA GARAY" userId="S::1525393@utp.edu.pe::28694785-8ce2-4bc4-9e54-6c458de77ff6" providerId="AD" clId="Web-{E848C05C-4D81-5F87-5FD4-4A83512B120A}" dt="2018-09-12T23:23:46.618" v="3"/>
          <ac:graphicFrameMkLst>
            <pc:docMk/>
            <pc:sldMk cId="0" sldId="295"/>
            <ac:graphicFrameMk id="73014" creationId="{1C3D5936-124B-462C-96DD-385F126B70F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A538E18-F0D8-44B7-9857-467559AE78E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pPr>
              <a:defRPr/>
            </a:pPr>
            <a:endParaRPr lang="en-US"/>
          </a:p>
        </p:txBody>
      </p:sp>
      <p:sp>
        <p:nvSpPr>
          <p:cNvPr id="13315" name="Rectangle 3">
            <a:extLst>
              <a:ext uri="{FF2B5EF4-FFF2-40B4-BE49-F238E27FC236}">
                <a16:creationId xmlns:a16="http://schemas.microsoft.com/office/drawing/2014/main" id="{D00980F3-9DD2-40DE-8BB7-9C43CF1E2BC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2052" name="Rectangle 4">
            <a:extLst>
              <a:ext uri="{FF2B5EF4-FFF2-40B4-BE49-F238E27FC236}">
                <a16:creationId xmlns:a16="http://schemas.microsoft.com/office/drawing/2014/main" id="{32AD7D41-87AA-42AB-95FA-C249BDE0C9D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DC42FCF8-14E1-4EC5-AE11-C223364473D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A7215436-18C8-43BA-A302-74F43E7D07C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p>
        </p:txBody>
      </p:sp>
      <p:sp>
        <p:nvSpPr>
          <p:cNvPr id="13319" name="Rectangle 7">
            <a:extLst>
              <a:ext uri="{FF2B5EF4-FFF2-40B4-BE49-F238E27FC236}">
                <a16:creationId xmlns:a16="http://schemas.microsoft.com/office/drawing/2014/main" id="{AD0C87CC-AADC-41C5-9688-9DB555E503F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B89060-90E1-4544-9397-9ED190F6CD3E}" type="slidenum">
              <a:rPr lang="en-US" altLang="es-PE"/>
              <a:pPr>
                <a:defRPr/>
              </a:pPr>
              <a:t>‹#›</a:t>
            </a:fld>
            <a:endParaRPr lang="en-US" alt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AEA0D7F5-52AF-4977-97FB-DA69576169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BCD62D-A038-4142-939E-75AFB0CA6E52}" type="slidenum">
              <a:rPr lang="en-US" altLang="es-PE" smtClean="0"/>
              <a:pPr>
                <a:spcBef>
                  <a:spcPct val="0"/>
                </a:spcBef>
              </a:pPr>
              <a:t>1</a:t>
            </a:fld>
            <a:endParaRPr lang="en-US" altLang="es-PE"/>
          </a:p>
        </p:txBody>
      </p:sp>
      <p:sp>
        <p:nvSpPr>
          <p:cNvPr id="4099" name="Rectangle 2">
            <a:extLst>
              <a:ext uri="{FF2B5EF4-FFF2-40B4-BE49-F238E27FC236}">
                <a16:creationId xmlns:a16="http://schemas.microsoft.com/office/drawing/2014/main" id="{40E77166-94C4-4AA1-BFF7-F9A8C1CFF6ED}"/>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A68327CB-DDDF-4877-8A8D-EA8AE40A96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b="1"/>
              <a:t>En este 1er separador</a:t>
            </a:r>
            <a:r>
              <a:rPr lang="es-PE" altLang="es-PE"/>
              <a:t> se debe incluir el tema de la presentación y la primera lámina debe ser siempre esta (color amarillo) , </a:t>
            </a:r>
            <a:r>
              <a:rPr lang="es-PE" altLang="es-PE" b="1" u="sng"/>
              <a:t>no usar</a:t>
            </a:r>
            <a:r>
              <a:rPr lang="es-PE" altLang="es-PE"/>
              <a:t> lamina de otro color, ya que este es el color que identifica a Empresa.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DA9F20B-D7AB-4801-BCAD-4375BD4356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A7997E-F28B-4EAB-AB4E-BFE3F1B014E3}" type="slidenum">
              <a:rPr lang="en-US" altLang="es-PE" smtClean="0"/>
              <a:pPr>
                <a:spcBef>
                  <a:spcPct val="0"/>
                </a:spcBef>
              </a:pPr>
              <a:t>22</a:t>
            </a:fld>
            <a:endParaRPr lang="en-US" altLang="es-PE"/>
          </a:p>
        </p:txBody>
      </p:sp>
      <p:sp>
        <p:nvSpPr>
          <p:cNvPr id="34819" name="Rectangle 2">
            <a:extLst>
              <a:ext uri="{FF2B5EF4-FFF2-40B4-BE49-F238E27FC236}">
                <a16:creationId xmlns:a16="http://schemas.microsoft.com/office/drawing/2014/main" id="{2876D954-5151-4F09-91BE-999CCA5E8660}"/>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B051FCA0-6A23-40DD-8481-C526B8649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8F99834-28C1-47ED-9B22-57619B621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952FA1-F099-41F6-BC6F-88BA68952AC2}" type="slidenum">
              <a:rPr lang="en-US" altLang="es-PE" smtClean="0"/>
              <a:pPr>
                <a:spcBef>
                  <a:spcPct val="0"/>
                </a:spcBef>
              </a:pPr>
              <a:t>28</a:t>
            </a:fld>
            <a:endParaRPr lang="en-US" altLang="es-PE"/>
          </a:p>
        </p:txBody>
      </p:sp>
      <p:sp>
        <p:nvSpPr>
          <p:cNvPr id="41987" name="Rectangle 2">
            <a:extLst>
              <a:ext uri="{FF2B5EF4-FFF2-40B4-BE49-F238E27FC236}">
                <a16:creationId xmlns:a16="http://schemas.microsoft.com/office/drawing/2014/main" id="{C90C1016-B639-4249-AD8C-BA257F73B1B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5B265270-649C-4AC4-A416-39CE159196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4028E94-57A6-4C47-8232-9B239E9C4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F92FED-BC51-4D94-A742-F1382BBDEFB2}" type="slidenum">
              <a:rPr lang="en-US" altLang="es-PE" smtClean="0"/>
              <a:pPr>
                <a:spcBef>
                  <a:spcPct val="0"/>
                </a:spcBef>
              </a:pPr>
              <a:t>31</a:t>
            </a:fld>
            <a:endParaRPr lang="en-US" altLang="es-PE"/>
          </a:p>
        </p:txBody>
      </p:sp>
      <p:sp>
        <p:nvSpPr>
          <p:cNvPr id="46083" name="Rectangle 2">
            <a:extLst>
              <a:ext uri="{FF2B5EF4-FFF2-40B4-BE49-F238E27FC236}">
                <a16:creationId xmlns:a16="http://schemas.microsoft.com/office/drawing/2014/main" id="{ADBED450-9203-4E16-9289-060B5237AC4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1C5C8E5-BECE-4B60-B22A-2040A718B2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278307D-E744-47A2-BF3D-A5DD12E52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0CEF97-835D-4367-A626-B5E0C4FBB2B6}" type="slidenum">
              <a:rPr lang="en-US" altLang="es-PE" smtClean="0"/>
              <a:pPr>
                <a:spcBef>
                  <a:spcPct val="0"/>
                </a:spcBef>
              </a:pPr>
              <a:t>33</a:t>
            </a:fld>
            <a:endParaRPr lang="en-US" altLang="es-PE"/>
          </a:p>
        </p:txBody>
      </p:sp>
      <p:sp>
        <p:nvSpPr>
          <p:cNvPr id="49155" name="Rectangle 2">
            <a:extLst>
              <a:ext uri="{FF2B5EF4-FFF2-40B4-BE49-F238E27FC236}">
                <a16:creationId xmlns:a16="http://schemas.microsoft.com/office/drawing/2014/main" id="{D2B54E63-2823-42CD-8C7B-18920B12A632}"/>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23A6E12-4E7D-4FD3-B39F-41700A232F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B6BF718-3756-462C-970D-0302B01304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956849-2674-447B-A9B7-B5CFBDF80150}" type="slidenum">
              <a:rPr lang="en-US" altLang="es-PE" smtClean="0"/>
              <a:pPr>
                <a:spcBef>
                  <a:spcPct val="0"/>
                </a:spcBef>
              </a:pPr>
              <a:t>36</a:t>
            </a:fld>
            <a:endParaRPr lang="en-US" altLang="es-PE"/>
          </a:p>
        </p:txBody>
      </p:sp>
      <p:sp>
        <p:nvSpPr>
          <p:cNvPr id="53251" name="Rectangle 2">
            <a:extLst>
              <a:ext uri="{FF2B5EF4-FFF2-40B4-BE49-F238E27FC236}">
                <a16:creationId xmlns:a16="http://schemas.microsoft.com/office/drawing/2014/main" id="{5B250377-654A-45F7-A16E-405BA2CAABD3}"/>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72B471E5-FFFB-4F4C-897E-9E9F337FFA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66488B1-1E56-4C61-B0DD-2863328DB9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F9811A-2EDD-457E-BEA5-100B94493699}" type="slidenum">
              <a:rPr lang="en-US" altLang="es-PE" smtClean="0"/>
              <a:pPr>
                <a:spcBef>
                  <a:spcPct val="0"/>
                </a:spcBef>
              </a:pPr>
              <a:t>3</a:t>
            </a:fld>
            <a:endParaRPr lang="en-US" altLang="es-PE"/>
          </a:p>
        </p:txBody>
      </p:sp>
      <p:sp>
        <p:nvSpPr>
          <p:cNvPr id="7171" name="Rectangle 2">
            <a:extLst>
              <a:ext uri="{FF2B5EF4-FFF2-40B4-BE49-F238E27FC236}">
                <a16:creationId xmlns:a16="http://schemas.microsoft.com/office/drawing/2014/main" id="{E6E3D4AC-B43D-47F0-A056-57E7293C089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26D252F9-66A1-4C4A-A882-F2833334EC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402F99A-6C15-4240-9A9C-8DEAB5F86C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987348-267D-415B-A18B-F13030DAB37D}" type="slidenum">
              <a:rPr lang="en-US" altLang="es-PE" smtClean="0"/>
              <a:pPr>
                <a:spcBef>
                  <a:spcPct val="0"/>
                </a:spcBef>
              </a:pPr>
              <a:t>5</a:t>
            </a:fld>
            <a:endParaRPr lang="en-US" altLang="es-PE"/>
          </a:p>
        </p:txBody>
      </p:sp>
      <p:sp>
        <p:nvSpPr>
          <p:cNvPr id="10243" name="Rectangle 2">
            <a:extLst>
              <a:ext uri="{FF2B5EF4-FFF2-40B4-BE49-F238E27FC236}">
                <a16:creationId xmlns:a16="http://schemas.microsoft.com/office/drawing/2014/main" id="{ED76DC5B-4D53-4406-A162-AD6D2C239B2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21A4ED7-5B3A-4D30-A5D2-3BD43DF7A8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39A39AB-3705-4612-9239-5AD1C3FF76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D87A0E-5B24-42B2-B738-163C81960089}" type="slidenum">
              <a:rPr lang="en-US" altLang="es-PE" smtClean="0"/>
              <a:pPr>
                <a:spcBef>
                  <a:spcPct val="0"/>
                </a:spcBef>
              </a:pPr>
              <a:t>6</a:t>
            </a:fld>
            <a:endParaRPr lang="en-US" altLang="es-PE"/>
          </a:p>
        </p:txBody>
      </p:sp>
      <p:sp>
        <p:nvSpPr>
          <p:cNvPr id="12291" name="Rectangle 2">
            <a:extLst>
              <a:ext uri="{FF2B5EF4-FFF2-40B4-BE49-F238E27FC236}">
                <a16:creationId xmlns:a16="http://schemas.microsoft.com/office/drawing/2014/main" id="{F8E6F0B9-6AFE-4E48-86F0-4B6A3FDE806B}"/>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C755AE85-1DDF-43ED-87B9-07A8B78A6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FD2FC96-BBF5-4C09-B5BB-191542B001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F8C96E-5F30-43BD-9806-F4820DB4FF7F}" type="slidenum">
              <a:rPr lang="en-US" altLang="es-PE" smtClean="0"/>
              <a:pPr>
                <a:spcBef>
                  <a:spcPct val="0"/>
                </a:spcBef>
              </a:pPr>
              <a:t>7</a:t>
            </a:fld>
            <a:endParaRPr lang="en-US" altLang="es-PE"/>
          </a:p>
        </p:txBody>
      </p:sp>
      <p:sp>
        <p:nvSpPr>
          <p:cNvPr id="14339" name="Rectangle 2">
            <a:extLst>
              <a:ext uri="{FF2B5EF4-FFF2-40B4-BE49-F238E27FC236}">
                <a16:creationId xmlns:a16="http://schemas.microsoft.com/office/drawing/2014/main" id="{E0CDE68F-2BC6-49E2-B0E8-50E50B22569B}"/>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CEC82C8-687C-4598-9786-0FFA3AB63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6FAC3BE-A0E5-445D-A36E-864F236447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65387C-86A0-4B0E-AFE1-607D1DD0520F}" type="slidenum">
              <a:rPr lang="en-US" altLang="es-PE" smtClean="0"/>
              <a:pPr>
                <a:spcBef>
                  <a:spcPct val="0"/>
                </a:spcBef>
              </a:pPr>
              <a:t>10</a:t>
            </a:fld>
            <a:endParaRPr lang="en-US" altLang="es-PE"/>
          </a:p>
        </p:txBody>
      </p:sp>
      <p:sp>
        <p:nvSpPr>
          <p:cNvPr id="18435" name="Rectangle 2">
            <a:extLst>
              <a:ext uri="{FF2B5EF4-FFF2-40B4-BE49-F238E27FC236}">
                <a16:creationId xmlns:a16="http://schemas.microsoft.com/office/drawing/2014/main" id="{29DC1504-93B2-4903-9AFB-4515C341BA8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891EB6A-6EBC-4735-8343-570885B1F3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719A3A6-ECC8-4F8C-AF31-8D1AD67EDB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02EB8B-C109-4AA7-9275-39DEFF98B149}" type="slidenum">
              <a:rPr lang="en-US" altLang="es-PE" smtClean="0"/>
              <a:pPr>
                <a:spcBef>
                  <a:spcPct val="0"/>
                </a:spcBef>
              </a:pPr>
              <a:t>12</a:t>
            </a:fld>
            <a:endParaRPr lang="en-US" altLang="es-PE"/>
          </a:p>
        </p:txBody>
      </p:sp>
      <p:sp>
        <p:nvSpPr>
          <p:cNvPr id="21507" name="Rectangle 2">
            <a:extLst>
              <a:ext uri="{FF2B5EF4-FFF2-40B4-BE49-F238E27FC236}">
                <a16:creationId xmlns:a16="http://schemas.microsoft.com/office/drawing/2014/main" id="{1EE72ADE-6E72-4917-AA9E-CF8843802E5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6ACD9C4-EA7F-426E-8D60-2050009E9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DBA1B6E-5C18-443C-BC57-547FE4AF34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9ECA71-914D-419F-AC8B-8792A12E591F}" type="slidenum">
              <a:rPr lang="en-US" altLang="es-PE" smtClean="0"/>
              <a:pPr>
                <a:spcBef>
                  <a:spcPct val="0"/>
                </a:spcBef>
              </a:pPr>
              <a:t>16</a:t>
            </a:fld>
            <a:endParaRPr lang="en-US" altLang="es-PE"/>
          </a:p>
        </p:txBody>
      </p:sp>
      <p:sp>
        <p:nvSpPr>
          <p:cNvPr id="26627" name="Rectangle 2">
            <a:extLst>
              <a:ext uri="{FF2B5EF4-FFF2-40B4-BE49-F238E27FC236}">
                <a16:creationId xmlns:a16="http://schemas.microsoft.com/office/drawing/2014/main" id="{7597272F-1A78-4E3E-9032-E60DCA745695}"/>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67D88A6-3476-4DD5-973F-3BDD4F6AB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FCC0F19-1F17-4AE7-817D-BF2D2B4ADD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0CB08D-9422-4A98-8CE8-4DBF0CC35EDC}" type="slidenum">
              <a:rPr lang="en-US" altLang="es-PE" smtClean="0"/>
              <a:pPr>
                <a:spcBef>
                  <a:spcPct val="0"/>
                </a:spcBef>
              </a:pPr>
              <a:t>19</a:t>
            </a:fld>
            <a:endParaRPr lang="en-US" altLang="es-PE"/>
          </a:p>
        </p:txBody>
      </p:sp>
      <p:sp>
        <p:nvSpPr>
          <p:cNvPr id="30723" name="Rectangle 2">
            <a:extLst>
              <a:ext uri="{FF2B5EF4-FFF2-40B4-BE49-F238E27FC236}">
                <a16:creationId xmlns:a16="http://schemas.microsoft.com/office/drawing/2014/main" id="{8B418341-AC14-420F-8B90-6D51BAB6EECC}"/>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87F819BB-8B65-4F59-88B5-A5746E2E0F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PE"/>
              <a:t>Todas las laminas separadoras de temas deben tener como tipografía la letra Arial y la fuente debe ser 60. </a:t>
            </a:r>
            <a:r>
              <a:rPr lang="es-PE" altLang="es-PE" b="1" u="sng"/>
              <a:t>No retirar</a:t>
            </a:r>
            <a:r>
              <a:rPr lang="es-PE" altLang="es-PE"/>
              <a:t> los pequeños cuadrados que aparecen en esta lamina, ya que estos son parte de la nueva identidad corporativa. Solo </a:t>
            </a:r>
            <a:r>
              <a:rPr lang="es-PE" altLang="es-PE" b="1" u="sng"/>
              <a:t>se debe usar</a:t>
            </a:r>
            <a:r>
              <a:rPr lang="es-PE" altLang="es-PE"/>
              <a:t> la letra arial, de 60 puntos. </a:t>
            </a:r>
            <a:r>
              <a:rPr lang="es-PE" altLang="es-PE" b="1" u="sng"/>
              <a:t>No usar</a:t>
            </a:r>
            <a:r>
              <a:rPr lang="es-PE" altLang="es-PE"/>
              <a:t> otra letra ni tampoco con efecto cursiva.</a:t>
            </a:r>
            <a:endParaRPr lang="en-US" alt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id="{ABE4BE2F-BEA0-4651-840A-239735BEA7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D87F611-87DB-4348-9097-F08F3308BE7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0498918-96FA-4E57-9300-9BAE25034CEE}"/>
              </a:ext>
            </a:extLst>
          </p:cNvPr>
          <p:cNvSpPr>
            <a:spLocks noGrp="1" noChangeArrowheads="1"/>
          </p:cNvSpPr>
          <p:nvPr>
            <p:ph type="sldNum" sz="quarter" idx="12"/>
          </p:nvPr>
        </p:nvSpPr>
        <p:spPr>
          <a:ln/>
        </p:spPr>
        <p:txBody>
          <a:bodyPr/>
          <a:lstStyle>
            <a:lvl1pPr>
              <a:defRPr/>
            </a:lvl1pPr>
          </a:lstStyle>
          <a:p>
            <a:pPr>
              <a:defRPr/>
            </a:pPr>
            <a:fld id="{C1BCFD6B-89F2-45AE-8B51-D5D4ACF9D592}" type="slidenum">
              <a:rPr lang="en-US" altLang="es-PE"/>
              <a:pPr>
                <a:defRPr/>
              </a:pPr>
              <a:t>‹#›</a:t>
            </a:fld>
            <a:endParaRPr lang="en-US" altLang="es-PE"/>
          </a:p>
        </p:txBody>
      </p:sp>
    </p:spTree>
    <p:extLst>
      <p:ext uri="{BB962C8B-B14F-4D97-AF65-F5344CB8AC3E}">
        <p14:creationId xmlns:p14="http://schemas.microsoft.com/office/powerpoint/2010/main" val="377520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FF51AA9F-1D79-43E6-B5A2-63AD7C369CA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5F6E5B-42FC-4A7E-BF75-6F4991985C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FEA95A4-FFEA-4A94-B563-3D348DEDE9DE}"/>
              </a:ext>
            </a:extLst>
          </p:cNvPr>
          <p:cNvSpPr>
            <a:spLocks noGrp="1" noChangeArrowheads="1"/>
          </p:cNvSpPr>
          <p:nvPr>
            <p:ph type="sldNum" sz="quarter" idx="12"/>
          </p:nvPr>
        </p:nvSpPr>
        <p:spPr>
          <a:ln/>
        </p:spPr>
        <p:txBody>
          <a:bodyPr/>
          <a:lstStyle>
            <a:lvl1pPr>
              <a:defRPr/>
            </a:lvl1pPr>
          </a:lstStyle>
          <a:p>
            <a:pPr>
              <a:defRPr/>
            </a:pPr>
            <a:fld id="{3FBDFB08-BD78-4101-ADD6-8CD8FA16B59B}" type="slidenum">
              <a:rPr lang="en-US" altLang="es-PE"/>
              <a:pPr>
                <a:defRPr/>
              </a:pPr>
              <a:t>‹#›</a:t>
            </a:fld>
            <a:endParaRPr lang="en-US" altLang="es-PE"/>
          </a:p>
        </p:txBody>
      </p:sp>
    </p:spTree>
    <p:extLst>
      <p:ext uri="{BB962C8B-B14F-4D97-AF65-F5344CB8AC3E}">
        <p14:creationId xmlns:p14="http://schemas.microsoft.com/office/powerpoint/2010/main" val="253855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9B632D5A-52B6-40E8-BCAE-E6C3BC3208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AA9B653-D93D-4F14-9C1D-EDD87094D2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5499BA3-D926-4AE8-BCDB-C574390019CA}"/>
              </a:ext>
            </a:extLst>
          </p:cNvPr>
          <p:cNvSpPr>
            <a:spLocks noGrp="1" noChangeArrowheads="1"/>
          </p:cNvSpPr>
          <p:nvPr>
            <p:ph type="sldNum" sz="quarter" idx="12"/>
          </p:nvPr>
        </p:nvSpPr>
        <p:spPr>
          <a:ln/>
        </p:spPr>
        <p:txBody>
          <a:bodyPr/>
          <a:lstStyle>
            <a:lvl1pPr>
              <a:defRPr/>
            </a:lvl1pPr>
          </a:lstStyle>
          <a:p>
            <a:pPr>
              <a:defRPr/>
            </a:pPr>
            <a:fld id="{108640F3-6AC6-4DE8-9D00-E987AFA1C703}" type="slidenum">
              <a:rPr lang="en-US" altLang="es-PE"/>
              <a:pPr>
                <a:defRPr/>
              </a:pPr>
              <a:t>‹#›</a:t>
            </a:fld>
            <a:endParaRPr lang="en-US" altLang="es-PE"/>
          </a:p>
        </p:txBody>
      </p:sp>
    </p:spTree>
    <p:extLst>
      <p:ext uri="{BB962C8B-B14F-4D97-AF65-F5344CB8AC3E}">
        <p14:creationId xmlns:p14="http://schemas.microsoft.com/office/powerpoint/2010/main" val="386061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E818E30A-2B5D-4A2F-A38F-036B03AF7A6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E02B306-7A97-4B42-A3CF-9D60AC5ED3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24C1BC6-CF11-42E7-940E-CD2662D86A0E}"/>
              </a:ext>
            </a:extLst>
          </p:cNvPr>
          <p:cNvSpPr>
            <a:spLocks noGrp="1" noChangeArrowheads="1"/>
          </p:cNvSpPr>
          <p:nvPr>
            <p:ph type="sldNum" sz="quarter" idx="12"/>
          </p:nvPr>
        </p:nvSpPr>
        <p:spPr>
          <a:ln/>
        </p:spPr>
        <p:txBody>
          <a:bodyPr/>
          <a:lstStyle>
            <a:lvl1pPr>
              <a:defRPr/>
            </a:lvl1pPr>
          </a:lstStyle>
          <a:p>
            <a:pPr>
              <a:defRPr/>
            </a:pPr>
            <a:fld id="{D0E0CD45-0A4D-4623-92A6-FF7DCD27BEC4}" type="slidenum">
              <a:rPr lang="en-US" altLang="es-PE"/>
              <a:pPr>
                <a:defRPr/>
              </a:pPr>
              <a:t>‹#›</a:t>
            </a:fld>
            <a:endParaRPr lang="en-US" altLang="es-PE"/>
          </a:p>
        </p:txBody>
      </p:sp>
    </p:spTree>
    <p:extLst>
      <p:ext uri="{BB962C8B-B14F-4D97-AF65-F5344CB8AC3E}">
        <p14:creationId xmlns:p14="http://schemas.microsoft.com/office/powerpoint/2010/main" val="290474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324F4BFC-6CAB-4794-A1FF-BDF411F238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47990E-7A89-4A4B-B566-646181BA66E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312214D-ED2C-44EF-94CF-4C8055E43425}"/>
              </a:ext>
            </a:extLst>
          </p:cNvPr>
          <p:cNvSpPr>
            <a:spLocks noGrp="1" noChangeArrowheads="1"/>
          </p:cNvSpPr>
          <p:nvPr>
            <p:ph type="sldNum" sz="quarter" idx="12"/>
          </p:nvPr>
        </p:nvSpPr>
        <p:spPr>
          <a:ln/>
        </p:spPr>
        <p:txBody>
          <a:bodyPr/>
          <a:lstStyle>
            <a:lvl1pPr>
              <a:defRPr/>
            </a:lvl1pPr>
          </a:lstStyle>
          <a:p>
            <a:pPr>
              <a:defRPr/>
            </a:pPr>
            <a:fld id="{88F79877-9026-4ADD-896B-54BFD5F5BB98}" type="slidenum">
              <a:rPr lang="en-US" altLang="es-PE"/>
              <a:pPr>
                <a:defRPr/>
              </a:pPr>
              <a:t>‹#›</a:t>
            </a:fld>
            <a:endParaRPr lang="en-US" altLang="es-PE"/>
          </a:p>
        </p:txBody>
      </p:sp>
    </p:spTree>
    <p:extLst>
      <p:ext uri="{BB962C8B-B14F-4D97-AF65-F5344CB8AC3E}">
        <p14:creationId xmlns:p14="http://schemas.microsoft.com/office/powerpoint/2010/main" val="83313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C3864888-FEA5-4514-9EAE-5C49BF8587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1456F27-D474-4551-BFA4-47F95E141E8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D708AE7-B5A8-4709-B2D9-A4DDD759CF8C}"/>
              </a:ext>
            </a:extLst>
          </p:cNvPr>
          <p:cNvSpPr>
            <a:spLocks noGrp="1" noChangeArrowheads="1"/>
          </p:cNvSpPr>
          <p:nvPr>
            <p:ph type="sldNum" sz="quarter" idx="12"/>
          </p:nvPr>
        </p:nvSpPr>
        <p:spPr>
          <a:ln/>
        </p:spPr>
        <p:txBody>
          <a:bodyPr/>
          <a:lstStyle>
            <a:lvl1pPr>
              <a:defRPr/>
            </a:lvl1pPr>
          </a:lstStyle>
          <a:p>
            <a:pPr>
              <a:defRPr/>
            </a:pPr>
            <a:fld id="{D1B193CC-F05F-4C27-A466-B00914B2B447}" type="slidenum">
              <a:rPr lang="en-US" altLang="es-PE"/>
              <a:pPr>
                <a:defRPr/>
              </a:pPr>
              <a:t>‹#›</a:t>
            </a:fld>
            <a:endParaRPr lang="en-US" altLang="es-PE"/>
          </a:p>
        </p:txBody>
      </p:sp>
    </p:spTree>
    <p:extLst>
      <p:ext uri="{BB962C8B-B14F-4D97-AF65-F5344CB8AC3E}">
        <p14:creationId xmlns:p14="http://schemas.microsoft.com/office/powerpoint/2010/main" val="208191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651F821B-0ADB-40B2-8C44-8803A2647C9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689D590-6140-49D3-AADF-25919A7CC6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99FBB2C-5C16-4A3B-9824-1C9C8AF779F7}"/>
              </a:ext>
            </a:extLst>
          </p:cNvPr>
          <p:cNvSpPr>
            <a:spLocks noGrp="1" noChangeArrowheads="1"/>
          </p:cNvSpPr>
          <p:nvPr>
            <p:ph type="sldNum" sz="quarter" idx="12"/>
          </p:nvPr>
        </p:nvSpPr>
        <p:spPr>
          <a:ln/>
        </p:spPr>
        <p:txBody>
          <a:bodyPr/>
          <a:lstStyle>
            <a:lvl1pPr>
              <a:defRPr/>
            </a:lvl1pPr>
          </a:lstStyle>
          <a:p>
            <a:pPr>
              <a:defRPr/>
            </a:pPr>
            <a:fld id="{7B2B65BC-DC9A-45B2-A133-47F401AD40D6}" type="slidenum">
              <a:rPr lang="en-US" altLang="es-PE"/>
              <a:pPr>
                <a:defRPr/>
              </a:pPr>
              <a:t>‹#›</a:t>
            </a:fld>
            <a:endParaRPr lang="en-US" altLang="es-PE"/>
          </a:p>
        </p:txBody>
      </p:sp>
    </p:spTree>
    <p:extLst>
      <p:ext uri="{BB962C8B-B14F-4D97-AF65-F5344CB8AC3E}">
        <p14:creationId xmlns:p14="http://schemas.microsoft.com/office/powerpoint/2010/main" val="174752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D4C9EAA3-E929-4B13-903C-71B79762EB1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19E5395-2867-40B8-B48D-1D463EE562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B9DED73-2418-4CC5-BF66-9C8A91A9E113}"/>
              </a:ext>
            </a:extLst>
          </p:cNvPr>
          <p:cNvSpPr>
            <a:spLocks noGrp="1" noChangeArrowheads="1"/>
          </p:cNvSpPr>
          <p:nvPr>
            <p:ph type="sldNum" sz="quarter" idx="12"/>
          </p:nvPr>
        </p:nvSpPr>
        <p:spPr>
          <a:ln/>
        </p:spPr>
        <p:txBody>
          <a:bodyPr/>
          <a:lstStyle>
            <a:lvl1pPr>
              <a:defRPr/>
            </a:lvl1pPr>
          </a:lstStyle>
          <a:p>
            <a:pPr>
              <a:defRPr/>
            </a:pPr>
            <a:fld id="{2D84CF34-607D-42F2-B85E-0CAF46F7D24A}" type="slidenum">
              <a:rPr lang="en-US" altLang="es-PE"/>
              <a:pPr>
                <a:defRPr/>
              </a:pPr>
              <a:t>‹#›</a:t>
            </a:fld>
            <a:endParaRPr lang="en-US" altLang="es-PE"/>
          </a:p>
        </p:txBody>
      </p:sp>
    </p:spTree>
    <p:extLst>
      <p:ext uri="{BB962C8B-B14F-4D97-AF65-F5344CB8AC3E}">
        <p14:creationId xmlns:p14="http://schemas.microsoft.com/office/powerpoint/2010/main" val="122715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86F7FBB8-D432-46F9-83B7-720C0E2CA46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24C7412-832D-43BB-B40D-F037C31133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E2A58BA-CCA2-474B-A30D-C6D702346C18}"/>
              </a:ext>
            </a:extLst>
          </p:cNvPr>
          <p:cNvSpPr>
            <a:spLocks noGrp="1" noChangeArrowheads="1"/>
          </p:cNvSpPr>
          <p:nvPr>
            <p:ph type="sldNum" sz="quarter" idx="12"/>
          </p:nvPr>
        </p:nvSpPr>
        <p:spPr>
          <a:ln/>
        </p:spPr>
        <p:txBody>
          <a:bodyPr/>
          <a:lstStyle>
            <a:lvl1pPr>
              <a:defRPr/>
            </a:lvl1pPr>
          </a:lstStyle>
          <a:p>
            <a:pPr>
              <a:defRPr/>
            </a:pPr>
            <a:fld id="{9E9B245B-DAEF-40F3-9ED4-1E6245D8FAEA}" type="slidenum">
              <a:rPr lang="en-US" altLang="es-PE"/>
              <a:pPr>
                <a:defRPr/>
              </a:pPr>
              <a:t>‹#›</a:t>
            </a:fld>
            <a:endParaRPr lang="en-US" altLang="es-PE"/>
          </a:p>
        </p:txBody>
      </p:sp>
    </p:spTree>
    <p:extLst>
      <p:ext uri="{BB962C8B-B14F-4D97-AF65-F5344CB8AC3E}">
        <p14:creationId xmlns:p14="http://schemas.microsoft.com/office/powerpoint/2010/main" val="3473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EE3FDB-40E6-4B07-BE7B-4C89AE3EC2D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4411D6E-752E-40EF-9918-AFFE9066F6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0EF44A3-3732-4E32-A0F1-5B77BB028B30}"/>
              </a:ext>
            </a:extLst>
          </p:cNvPr>
          <p:cNvSpPr>
            <a:spLocks noGrp="1" noChangeArrowheads="1"/>
          </p:cNvSpPr>
          <p:nvPr>
            <p:ph type="sldNum" sz="quarter" idx="12"/>
          </p:nvPr>
        </p:nvSpPr>
        <p:spPr>
          <a:ln/>
        </p:spPr>
        <p:txBody>
          <a:bodyPr/>
          <a:lstStyle>
            <a:lvl1pPr>
              <a:defRPr/>
            </a:lvl1pPr>
          </a:lstStyle>
          <a:p>
            <a:pPr>
              <a:defRPr/>
            </a:pPr>
            <a:fld id="{E45D192F-2DAC-4B7F-8369-FDDE33C4E94A}" type="slidenum">
              <a:rPr lang="en-US" altLang="es-PE"/>
              <a:pPr>
                <a:defRPr/>
              </a:pPr>
              <a:t>‹#›</a:t>
            </a:fld>
            <a:endParaRPr lang="en-US" altLang="es-PE"/>
          </a:p>
        </p:txBody>
      </p:sp>
    </p:spTree>
    <p:extLst>
      <p:ext uri="{BB962C8B-B14F-4D97-AF65-F5344CB8AC3E}">
        <p14:creationId xmlns:p14="http://schemas.microsoft.com/office/powerpoint/2010/main" val="92484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664E31A0-6662-4253-B233-F95C7FB4C2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DEF6BD8-B3DE-476B-B07A-EADCC7C7A2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B2A8A8E-E594-4C5E-8C42-CA831A2DC83F}"/>
              </a:ext>
            </a:extLst>
          </p:cNvPr>
          <p:cNvSpPr>
            <a:spLocks noGrp="1" noChangeArrowheads="1"/>
          </p:cNvSpPr>
          <p:nvPr>
            <p:ph type="sldNum" sz="quarter" idx="12"/>
          </p:nvPr>
        </p:nvSpPr>
        <p:spPr>
          <a:ln/>
        </p:spPr>
        <p:txBody>
          <a:bodyPr/>
          <a:lstStyle>
            <a:lvl1pPr>
              <a:defRPr/>
            </a:lvl1pPr>
          </a:lstStyle>
          <a:p>
            <a:pPr>
              <a:defRPr/>
            </a:pPr>
            <a:fld id="{48523F0C-5C54-4469-9BA0-66624FDF7076}" type="slidenum">
              <a:rPr lang="en-US" altLang="es-PE"/>
              <a:pPr>
                <a:defRPr/>
              </a:pPr>
              <a:t>‹#›</a:t>
            </a:fld>
            <a:endParaRPr lang="en-US" altLang="es-PE"/>
          </a:p>
        </p:txBody>
      </p:sp>
    </p:spTree>
    <p:extLst>
      <p:ext uri="{BB962C8B-B14F-4D97-AF65-F5344CB8AC3E}">
        <p14:creationId xmlns:p14="http://schemas.microsoft.com/office/powerpoint/2010/main" val="301131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40D89683-821C-480D-A0D4-C067FE8D75B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5B9A76E-9151-4E28-8C4C-B8755FAB888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CFE5BFC-47BA-4A79-B1A8-91DF0C05B973}"/>
              </a:ext>
            </a:extLst>
          </p:cNvPr>
          <p:cNvSpPr>
            <a:spLocks noGrp="1" noChangeArrowheads="1"/>
          </p:cNvSpPr>
          <p:nvPr>
            <p:ph type="sldNum" sz="quarter" idx="12"/>
          </p:nvPr>
        </p:nvSpPr>
        <p:spPr>
          <a:ln/>
        </p:spPr>
        <p:txBody>
          <a:bodyPr/>
          <a:lstStyle>
            <a:lvl1pPr>
              <a:defRPr/>
            </a:lvl1pPr>
          </a:lstStyle>
          <a:p>
            <a:pPr>
              <a:defRPr/>
            </a:pPr>
            <a:fld id="{02EF8843-5246-4D79-A2F0-944183FAA5DF}" type="slidenum">
              <a:rPr lang="en-US" altLang="es-PE"/>
              <a:pPr>
                <a:defRPr/>
              </a:pPr>
              <a:t>‹#›</a:t>
            </a:fld>
            <a:endParaRPr lang="en-US" altLang="es-PE"/>
          </a:p>
        </p:txBody>
      </p:sp>
    </p:spTree>
    <p:extLst>
      <p:ext uri="{BB962C8B-B14F-4D97-AF65-F5344CB8AC3E}">
        <p14:creationId xmlns:p14="http://schemas.microsoft.com/office/powerpoint/2010/main" val="16839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9933"/>
            </a:gs>
            <a:gs pos="74001">
              <a:srgbClr val="E0F1F2"/>
            </a:gs>
            <a:gs pos="83000">
              <a:srgbClr val="E0F1F2"/>
            </a:gs>
            <a:gs pos="100000">
              <a:srgbClr val="EBF6F7"/>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8B6DF7-CE19-4B08-A646-1324397EEF71}"/>
              </a:ext>
            </a:extLst>
          </p:cNvPr>
          <p:cNvSpPr>
            <a:spLocks noGrp="1" noChangeArrowheads="1"/>
          </p:cNvSpPr>
          <p:nvPr>
            <p:ph type="title"/>
          </p:nvPr>
        </p:nvSpPr>
        <p:spPr bwMode="auto">
          <a:xfrm>
            <a:off x="1908175" y="274638"/>
            <a:ext cx="67786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PE"/>
              <a:t>Click to edit Master title style</a:t>
            </a:r>
          </a:p>
        </p:txBody>
      </p:sp>
      <p:sp>
        <p:nvSpPr>
          <p:cNvPr id="1028" name="Rectangle 4">
            <a:extLst>
              <a:ext uri="{FF2B5EF4-FFF2-40B4-BE49-F238E27FC236}">
                <a16:creationId xmlns:a16="http://schemas.microsoft.com/office/drawing/2014/main" id="{37933434-FEB9-46C3-B62C-8639D4A1ABA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pitchFamily="34" charset="0"/>
              </a:defRPr>
            </a:lvl1pPr>
          </a:lstStyle>
          <a:p>
            <a:pPr>
              <a:defRPr/>
            </a:pPr>
            <a:endParaRPr lang="en-US"/>
          </a:p>
        </p:txBody>
      </p:sp>
      <p:sp>
        <p:nvSpPr>
          <p:cNvPr id="1029" name="Rectangle 5">
            <a:extLst>
              <a:ext uri="{FF2B5EF4-FFF2-40B4-BE49-F238E27FC236}">
                <a16:creationId xmlns:a16="http://schemas.microsoft.com/office/drawing/2014/main" id="{A416C487-7B1C-44B7-814F-B9075280E72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a:extLst>
              <a:ext uri="{FF2B5EF4-FFF2-40B4-BE49-F238E27FC236}">
                <a16:creationId xmlns:a16="http://schemas.microsoft.com/office/drawing/2014/main" id="{4D87A050-F1EF-4C23-B38E-122D36A58FC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3EA5187-0E9D-4EE2-831C-5807208C8F3A}" type="slidenum">
              <a:rPr lang="en-US" altLang="es-PE"/>
              <a:pPr>
                <a:defRPr/>
              </a:pPr>
              <a:t>‹#›</a:t>
            </a:fld>
            <a:endParaRPr lang="en-US" altLang="es-PE"/>
          </a:p>
        </p:txBody>
      </p:sp>
      <p:sp>
        <p:nvSpPr>
          <p:cNvPr id="2" name="Rectangle 13">
            <a:extLst>
              <a:ext uri="{FF2B5EF4-FFF2-40B4-BE49-F238E27FC236}">
                <a16:creationId xmlns:a16="http://schemas.microsoft.com/office/drawing/2014/main" id="{AD88AB31-78BC-4C11-8088-3CB627CBF5DA}"/>
              </a:ext>
            </a:extLst>
          </p:cNvPr>
          <p:cNvSpPr>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defRPr/>
            </a:pPr>
            <a:endParaRPr lang="es-ES" altLang="es-PE" sz="1400"/>
          </a:p>
        </p:txBody>
      </p:sp>
      <p:sp>
        <p:nvSpPr>
          <p:cNvPr id="1031" name="Rectangle 14">
            <a:extLst>
              <a:ext uri="{FF2B5EF4-FFF2-40B4-BE49-F238E27FC236}">
                <a16:creationId xmlns:a16="http://schemas.microsoft.com/office/drawing/2014/main" id="{AEE60B91-0E08-440E-B531-465DEC4C6491}"/>
              </a:ext>
            </a:extLst>
          </p:cNvPr>
          <p:cNvSpPr>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ltLang="es-PE" sz="1400"/>
          </a:p>
        </p:txBody>
      </p:sp>
      <p:sp>
        <p:nvSpPr>
          <p:cNvPr id="1039" name="Rectangle 15">
            <a:extLst>
              <a:ext uri="{FF2B5EF4-FFF2-40B4-BE49-F238E27FC236}">
                <a16:creationId xmlns:a16="http://schemas.microsoft.com/office/drawing/2014/main" id="{23AD2304-380B-4A89-A7B3-F606B8A4E2B0}"/>
              </a:ext>
            </a:extLst>
          </p:cNvPr>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550EBF4-EA3A-4E85-B620-407AEDA7725B}" type="slidenum">
              <a:rPr lang="es-ES" altLang="es-PE" sz="1400" smtClean="0"/>
              <a:pPr algn="r" eaLnBrk="1" hangingPunct="1">
                <a:defRPr/>
              </a:pPr>
              <a:t>‹#›</a:t>
            </a:fld>
            <a:endParaRPr lang="es-ES" altLang="es-PE" sz="1400"/>
          </a:p>
        </p:txBody>
      </p:sp>
      <p:sp>
        <p:nvSpPr>
          <p:cNvPr id="1033" name="Line 16">
            <a:extLst>
              <a:ext uri="{FF2B5EF4-FFF2-40B4-BE49-F238E27FC236}">
                <a16:creationId xmlns:a16="http://schemas.microsoft.com/office/drawing/2014/main" id="{68ED229A-78C8-48A6-B8DB-FC54B3750554}"/>
              </a:ext>
            </a:extLst>
          </p:cNvPr>
          <p:cNvSpPr>
            <a:spLocks noChangeShapeType="1"/>
          </p:cNvSpPr>
          <p:nvPr userDrawn="1"/>
        </p:nvSpPr>
        <p:spPr bwMode="auto">
          <a:xfrm flipV="1">
            <a:off x="123983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7">
            <a:extLst>
              <a:ext uri="{FF2B5EF4-FFF2-40B4-BE49-F238E27FC236}">
                <a16:creationId xmlns:a16="http://schemas.microsoft.com/office/drawing/2014/main" id="{095C23D1-7CE1-452E-8870-0756B9CF6037}"/>
              </a:ext>
            </a:extLst>
          </p:cNvPr>
          <p:cNvSpPr>
            <a:spLocks noChangeShapeType="1"/>
          </p:cNvSpPr>
          <p:nvPr userDrawn="1"/>
        </p:nvSpPr>
        <p:spPr bwMode="auto">
          <a:xfrm flipV="1">
            <a:off x="112871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5" name="Line 18">
            <a:extLst>
              <a:ext uri="{FF2B5EF4-FFF2-40B4-BE49-F238E27FC236}">
                <a16:creationId xmlns:a16="http://schemas.microsoft.com/office/drawing/2014/main" id="{C0D23F59-3722-446F-BA67-786E264BCE63}"/>
              </a:ext>
            </a:extLst>
          </p:cNvPr>
          <p:cNvSpPr>
            <a:spLocks noChangeShapeType="1"/>
          </p:cNvSpPr>
          <p:nvPr userDrawn="1"/>
        </p:nvSpPr>
        <p:spPr bwMode="auto">
          <a:xfrm flipV="1">
            <a:off x="123983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6" name="Line 19">
            <a:extLst>
              <a:ext uri="{FF2B5EF4-FFF2-40B4-BE49-F238E27FC236}">
                <a16:creationId xmlns:a16="http://schemas.microsoft.com/office/drawing/2014/main" id="{5FEBC587-BF7A-4DD2-A9BF-49330D8EA889}"/>
              </a:ext>
            </a:extLst>
          </p:cNvPr>
          <p:cNvSpPr>
            <a:spLocks noChangeShapeType="1"/>
          </p:cNvSpPr>
          <p:nvPr userDrawn="1"/>
        </p:nvSpPr>
        <p:spPr bwMode="auto">
          <a:xfrm flipV="1">
            <a:off x="112871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20">
            <a:extLst>
              <a:ext uri="{FF2B5EF4-FFF2-40B4-BE49-F238E27FC236}">
                <a16:creationId xmlns:a16="http://schemas.microsoft.com/office/drawing/2014/main" id="{E85FEC91-8E99-4A49-86B8-5099AD4743EE}"/>
              </a:ext>
            </a:extLst>
          </p:cNvPr>
          <p:cNvSpPr>
            <a:spLocks noChangeShapeType="1"/>
          </p:cNvSpPr>
          <p:nvPr userDrawn="1"/>
        </p:nvSpPr>
        <p:spPr bwMode="auto">
          <a:xfrm flipV="1">
            <a:off x="2368550"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Line 21">
            <a:extLst>
              <a:ext uri="{FF2B5EF4-FFF2-40B4-BE49-F238E27FC236}">
                <a16:creationId xmlns:a16="http://schemas.microsoft.com/office/drawing/2014/main" id="{FE1E23CC-51EF-481A-9D72-0F2F905D8374}"/>
              </a:ext>
            </a:extLst>
          </p:cNvPr>
          <p:cNvSpPr>
            <a:spLocks noChangeShapeType="1"/>
          </p:cNvSpPr>
          <p:nvPr userDrawn="1"/>
        </p:nvSpPr>
        <p:spPr bwMode="auto">
          <a:xfrm flipV="1">
            <a:off x="225742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 name="Line 22">
            <a:extLst>
              <a:ext uri="{FF2B5EF4-FFF2-40B4-BE49-F238E27FC236}">
                <a16:creationId xmlns:a16="http://schemas.microsoft.com/office/drawing/2014/main" id="{7D042BD8-AD94-489A-A72E-1DF198FCD2AB}"/>
              </a:ext>
            </a:extLst>
          </p:cNvPr>
          <p:cNvSpPr>
            <a:spLocks noChangeShapeType="1"/>
          </p:cNvSpPr>
          <p:nvPr userDrawn="1"/>
        </p:nvSpPr>
        <p:spPr bwMode="auto">
          <a:xfrm flipV="1">
            <a:off x="2368550"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 name="Line 23">
            <a:extLst>
              <a:ext uri="{FF2B5EF4-FFF2-40B4-BE49-F238E27FC236}">
                <a16:creationId xmlns:a16="http://schemas.microsoft.com/office/drawing/2014/main" id="{0DC1FA21-4142-4C24-8DBF-A37EB68F4A67}"/>
              </a:ext>
            </a:extLst>
          </p:cNvPr>
          <p:cNvSpPr>
            <a:spLocks noChangeShapeType="1"/>
          </p:cNvSpPr>
          <p:nvPr userDrawn="1"/>
        </p:nvSpPr>
        <p:spPr bwMode="auto">
          <a:xfrm flipV="1">
            <a:off x="225742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 name="Line 24">
            <a:extLst>
              <a:ext uri="{FF2B5EF4-FFF2-40B4-BE49-F238E27FC236}">
                <a16:creationId xmlns:a16="http://schemas.microsoft.com/office/drawing/2014/main" id="{C57EF06D-BDA4-4E56-AA16-6C85E273511A}"/>
              </a:ext>
            </a:extLst>
          </p:cNvPr>
          <p:cNvSpPr>
            <a:spLocks noChangeShapeType="1"/>
          </p:cNvSpPr>
          <p:nvPr userDrawn="1"/>
        </p:nvSpPr>
        <p:spPr bwMode="auto">
          <a:xfrm flipV="1">
            <a:off x="349726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25">
            <a:extLst>
              <a:ext uri="{FF2B5EF4-FFF2-40B4-BE49-F238E27FC236}">
                <a16:creationId xmlns:a16="http://schemas.microsoft.com/office/drawing/2014/main" id="{4329DF80-C115-40AA-B356-7B45F7A5B6FF}"/>
              </a:ext>
            </a:extLst>
          </p:cNvPr>
          <p:cNvSpPr>
            <a:spLocks noChangeShapeType="1"/>
          </p:cNvSpPr>
          <p:nvPr userDrawn="1"/>
        </p:nvSpPr>
        <p:spPr bwMode="auto">
          <a:xfrm flipV="1">
            <a:off x="338613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26">
            <a:extLst>
              <a:ext uri="{FF2B5EF4-FFF2-40B4-BE49-F238E27FC236}">
                <a16:creationId xmlns:a16="http://schemas.microsoft.com/office/drawing/2014/main" id="{65B5EA0D-E3CC-4DF1-86C5-BD49E004BA43}"/>
              </a:ext>
            </a:extLst>
          </p:cNvPr>
          <p:cNvSpPr>
            <a:spLocks noChangeShapeType="1"/>
          </p:cNvSpPr>
          <p:nvPr userDrawn="1"/>
        </p:nvSpPr>
        <p:spPr bwMode="auto">
          <a:xfrm flipV="1">
            <a:off x="349726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27">
            <a:extLst>
              <a:ext uri="{FF2B5EF4-FFF2-40B4-BE49-F238E27FC236}">
                <a16:creationId xmlns:a16="http://schemas.microsoft.com/office/drawing/2014/main" id="{8160B710-F11F-433B-BFD1-4DE5CE25B734}"/>
              </a:ext>
            </a:extLst>
          </p:cNvPr>
          <p:cNvSpPr>
            <a:spLocks noChangeShapeType="1"/>
          </p:cNvSpPr>
          <p:nvPr userDrawn="1"/>
        </p:nvSpPr>
        <p:spPr bwMode="auto">
          <a:xfrm flipV="1">
            <a:off x="338613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28">
            <a:extLst>
              <a:ext uri="{FF2B5EF4-FFF2-40B4-BE49-F238E27FC236}">
                <a16:creationId xmlns:a16="http://schemas.microsoft.com/office/drawing/2014/main" id="{DE529300-DD7E-4268-8EEC-E7015236B69C}"/>
              </a:ext>
            </a:extLst>
          </p:cNvPr>
          <p:cNvSpPr>
            <a:spLocks noChangeShapeType="1"/>
          </p:cNvSpPr>
          <p:nvPr userDrawn="1"/>
        </p:nvSpPr>
        <p:spPr bwMode="auto">
          <a:xfrm rot="5400000" flipV="1">
            <a:off x="3441700" y="6819900"/>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29">
            <a:extLst>
              <a:ext uri="{FF2B5EF4-FFF2-40B4-BE49-F238E27FC236}">
                <a16:creationId xmlns:a16="http://schemas.microsoft.com/office/drawing/2014/main" id="{FAD5010C-DA51-4531-A114-A0668BB210D5}"/>
              </a:ext>
            </a:extLst>
          </p:cNvPr>
          <p:cNvSpPr>
            <a:spLocks noChangeShapeType="1"/>
          </p:cNvSpPr>
          <p:nvPr userDrawn="1"/>
        </p:nvSpPr>
        <p:spPr bwMode="auto">
          <a:xfrm flipV="1">
            <a:off x="462756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0">
            <a:extLst>
              <a:ext uri="{FF2B5EF4-FFF2-40B4-BE49-F238E27FC236}">
                <a16:creationId xmlns:a16="http://schemas.microsoft.com/office/drawing/2014/main" id="{0FF504B4-8401-4976-BBFF-972140D1C714}"/>
              </a:ext>
            </a:extLst>
          </p:cNvPr>
          <p:cNvSpPr>
            <a:spLocks noChangeShapeType="1"/>
          </p:cNvSpPr>
          <p:nvPr userDrawn="1"/>
        </p:nvSpPr>
        <p:spPr bwMode="auto">
          <a:xfrm flipV="1">
            <a:off x="451643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1">
            <a:extLst>
              <a:ext uri="{FF2B5EF4-FFF2-40B4-BE49-F238E27FC236}">
                <a16:creationId xmlns:a16="http://schemas.microsoft.com/office/drawing/2014/main" id="{7FD77D50-8F7F-41B7-B680-E9994F9C9449}"/>
              </a:ext>
            </a:extLst>
          </p:cNvPr>
          <p:cNvSpPr>
            <a:spLocks noChangeShapeType="1"/>
          </p:cNvSpPr>
          <p:nvPr userDrawn="1"/>
        </p:nvSpPr>
        <p:spPr bwMode="auto">
          <a:xfrm flipV="1">
            <a:off x="462756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2">
            <a:extLst>
              <a:ext uri="{FF2B5EF4-FFF2-40B4-BE49-F238E27FC236}">
                <a16:creationId xmlns:a16="http://schemas.microsoft.com/office/drawing/2014/main" id="{6227689F-64B3-4AD8-B653-BC9F30A86F1A}"/>
              </a:ext>
            </a:extLst>
          </p:cNvPr>
          <p:cNvSpPr>
            <a:spLocks noChangeShapeType="1"/>
          </p:cNvSpPr>
          <p:nvPr userDrawn="1"/>
        </p:nvSpPr>
        <p:spPr bwMode="auto">
          <a:xfrm flipV="1">
            <a:off x="451643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3">
            <a:extLst>
              <a:ext uri="{FF2B5EF4-FFF2-40B4-BE49-F238E27FC236}">
                <a16:creationId xmlns:a16="http://schemas.microsoft.com/office/drawing/2014/main" id="{87C513CB-ACB5-409A-861B-3D741B241831}"/>
              </a:ext>
            </a:extLst>
          </p:cNvPr>
          <p:cNvSpPr>
            <a:spLocks noChangeShapeType="1"/>
          </p:cNvSpPr>
          <p:nvPr userDrawn="1"/>
        </p:nvSpPr>
        <p:spPr bwMode="auto">
          <a:xfrm flipV="1">
            <a:off x="575627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4">
            <a:extLst>
              <a:ext uri="{FF2B5EF4-FFF2-40B4-BE49-F238E27FC236}">
                <a16:creationId xmlns:a16="http://schemas.microsoft.com/office/drawing/2014/main" id="{F8CD4BBE-1D01-4B0E-9D26-02B6CE388D21}"/>
              </a:ext>
            </a:extLst>
          </p:cNvPr>
          <p:cNvSpPr>
            <a:spLocks noChangeShapeType="1"/>
          </p:cNvSpPr>
          <p:nvPr userDrawn="1"/>
        </p:nvSpPr>
        <p:spPr bwMode="auto">
          <a:xfrm flipV="1">
            <a:off x="5645150"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5">
            <a:extLst>
              <a:ext uri="{FF2B5EF4-FFF2-40B4-BE49-F238E27FC236}">
                <a16:creationId xmlns:a16="http://schemas.microsoft.com/office/drawing/2014/main" id="{98FF751C-C9F8-4B78-A421-0A2F613DBFC4}"/>
              </a:ext>
            </a:extLst>
          </p:cNvPr>
          <p:cNvSpPr>
            <a:spLocks noChangeShapeType="1"/>
          </p:cNvSpPr>
          <p:nvPr userDrawn="1"/>
        </p:nvSpPr>
        <p:spPr bwMode="auto">
          <a:xfrm flipV="1">
            <a:off x="575627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36">
            <a:extLst>
              <a:ext uri="{FF2B5EF4-FFF2-40B4-BE49-F238E27FC236}">
                <a16:creationId xmlns:a16="http://schemas.microsoft.com/office/drawing/2014/main" id="{D9DA20DF-ED8F-4263-AD19-9667543C8EBA}"/>
              </a:ext>
            </a:extLst>
          </p:cNvPr>
          <p:cNvSpPr>
            <a:spLocks noChangeShapeType="1"/>
          </p:cNvSpPr>
          <p:nvPr userDrawn="1"/>
        </p:nvSpPr>
        <p:spPr bwMode="auto">
          <a:xfrm flipV="1">
            <a:off x="5645150"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37">
            <a:extLst>
              <a:ext uri="{FF2B5EF4-FFF2-40B4-BE49-F238E27FC236}">
                <a16:creationId xmlns:a16="http://schemas.microsoft.com/office/drawing/2014/main" id="{25CFD8E3-4A77-408F-B6D2-597DF9D32692}"/>
              </a:ext>
            </a:extLst>
          </p:cNvPr>
          <p:cNvSpPr>
            <a:spLocks noChangeShapeType="1"/>
          </p:cNvSpPr>
          <p:nvPr userDrawn="1"/>
        </p:nvSpPr>
        <p:spPr bwMode="auto">
          <a:xfrm flipV="1">
            <a:off x="8013700"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38">
            <a:extLst>
              <a:ext uri="{FF2B5EF4-FFF2-40B4-BE49-F238E27FC236}">
                <a16:creationId xmlns:a16="http://schemas.microsoft.com/office/drawing/2014/main" id="{9B907172-8809-42BF-9419-A7555A58FA67}"/>
              </a:ext>
            </a:extLst>
          </p:cNvPr>
          <p:cNvSpPr>
            <a:spLocks noChangeShapeType="1"/>
          </p:cNvSpPr>
          <p:nvPr userDrawn="1"/>
        </p:nvSpPr>
        <p:spPr bwMode="auto">
          <a:xfrm flipV="1">
            <a:off x="790257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39">
            <a:extLst>
              <a:ext uri="{FF2B5EF4-FFF2-40B4-BE49-F238E27FC236}">
                <a16:creationId xmlns:a16="http://schemas.microsoft.com/office/drawing/2014/main" id="{C082E300-C145-44C0-9FA1-A9F881F0B3CF}"/>
              </a:ext>
            </a:extLst>
          </p:cNvPr>
          <p:cNvSpPr>
            <a:spLocks noChangeShapeType="1"/>
          </p:cNvSpPr>
          <p:nvPr userDrawn="1"/>
        </p:nvSpPr>
        <p:spPr bwMode="auto">
          <a:xfrm flipV="1">
            <a:off x="8013700"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0">
            <a:extLst>
              <a:ext uri="{FF2B5EF4-FFF2-40B4-BE49-F238E27FC236}">
                <a16:creationId xmlns:a16="http://schemas.microsoft.com/office/drawing/2014/main" id="{38872A6F-7FA6-440C-BBD2-530BD9F0639C}"/>
              </a:ext>
            </a:extLst>
          </p:cNvPr>
          <p:cNvSpPr>
            <a:spLocks noChangeShapeType="1"/>
          </p:cNvSpPr>
          <p:nvPr userDrawn="1"/>
        </p:nvSpPr>
        <p:spPr bwMode="auto">
          <a:xfrm flipV="1">
            <a:off x="790257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1">
            <a:extLst>
              <a:ext uri="{FF2B5EF4-FFF2-40B4-BE49-F238E27FC236}">
                <a16:creationId xmlns:a16="http://schemas.microsoft.com/office/drawing/2014/main" id="{EE933E49-E7C4-4019-8714-98EC04F69806}"/>
              </a:ext>
            </a:extLst>
          </p:cNvPr>
          <p:cNvSpPr>
            <a:spLocks noChangeShapeType="1"/>
          </p:cNvSpPr>
          <p:nvPr userDrawn="1"/>
        </p:nvSpPr>
        <p:spPr bwMode="auto">
          <a:xfrm flipV="1">
            <a:off x="688498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2">
            <a:extLst>
              <a:ext uri="{FF2B5EF4-FFF2-40B4-BE49-F238E27FC236}">
                <a16:creationId xmlns:a16="http://schemas.microsoft.com/office/drawing/2014/main" id="{24FCC9AF-2D9A-481A-960D-60ABD50CF5D5}"/>
              </a:ext>
            </a:extLst>
          </p:cNvPr>
          <p:cNvSpPr>
            <a:spLocks noChangeShapeType="1"/>
          </p:cNvSpPr>
          <p:nvPr userDrawn="1"/>
        </p:nvSpPr>
        <p:spPr bwMode="auto">
          <a:xfrm flipV="1">
            <a:off x="677386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3">
            <a:extLst>
              <a:ext uri="{FF2B5EF4-FFF2-40B4-BE49-F238E27FC236}">
                <a16:creationId xmlns:a16="http://schemas.microsoft.com/office/drawing/2014/main" id="{738130CF-FA06-4BDA-BC18-0A13EFFF1049}"/>
              </a:ext>
            </a:extLst>
          </p:cNvPr>
          <p:cNvSpPr>
            <a:spLocks noChangeShapeType="1"/>
          </p:cNvSpPr>
          <p:nvPr userDrawn="1"/>
        </p:nvSpPr>
        <p:spPr bwMode="auto">
          <a:xfrm flipV="1">
            <a:off x="688498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4">
            <a:extLst>
              <a:ext uri="{FF2B5EF4-FFF2-40B4-BE49-F238E27FC236}">
                <a16:creationId xmlns:a16="http://schemas.microsoft.com/office/drawing/2014/main" id="{3999BAE2-A738-44A7-9473-BB180344DCA7}"/>
              </a:ext>
            </a:extLst>
          </p:cNvPr>
          <p:cNvSpPr>
            <a:spLocks noChangeShapeType="1"/>
          </p:cNvSpPr>
          <p:nvPr userDrawn="1"/>
        </p:nvSpPr>
        <p:spPr bwMode="auto">
          <a:xfrm flipV="1">
            <a:off x="677386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5">
            <a:extLst>
              <a:ext uri="{FF2B5EF4-FFF2-40B4-BE49-F238E27FC236}">
                <a16:creationId xmlns:a16="http://schemas.microsoft.com/office/drawing/2014/main" id="{AD67D383-C8A3-47BE-9A24-3C9877AC8B06}"/>
              </a:ext>
            </a:extLst>
          </p:cNvPr>
          <p:cNvSpPr>
            <a:spLocks noChangeShapeType="1"/>
          </p:cNvSpPr>
          <p:nvPr userDrawn="1"/>
        </p:nvSpPr>
        <p:spPr bwMode="auto">
          <a:xfrm flipV="1">
            <a:off x="903287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46">
            <a:extLst>
              <a:ext uri="{FF2B5EF4-FFF2-40B4-BE49-F238E27FC236}">
                <a16:creationId xmlns:a16="http://schemas.microsoft.com/office/drawing/2014/main" id="{A37EFD98-678D-4D26-B2C6-33971EABD4ED}"/>
              </a:ext>
            </a:extLst>
          </p:cNvPr>
          <p:cNvSpPr>
            <a:spLocks noChangeShapeType="1"/>
          </p:cNvSpPr>
          <p:nvPr userDrawn="1"/>
        </p:nvSpPr>
        <p:spPr bwMode="auto">
          <a:xfrm rot="5400000" flipV="1">
            <a:off x="9088438" y="7302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47">
            <a:extLst>
              <a:ext uri="{FF2B5EF4-FFF2-40B4-BE49-F238E27FC236}">
                <a16:creationId xmlns:a16="http://schemas.microsoft.com/office/drawing/2014/main" id="{80909C58-D352-4EF8-8145-860C195CD92C}"/>
              </a:ext>
            </a:extLst>
          </p:cNvPr>
          <p:cNvSpPr>
            <a:spLocks noChangeShapeType="1"/>
          </p:cNvSpPr>
          <p:nvPr userDrawn="1"/>
        </p:nvSpPr>
        <p:spPr bwMode="auto">
          <a:xfrm rot="5400000" flipV="1">
            <a:off x="9088438" y="119697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65" name="Group 48">
            <a:extLst>
              <a:ext uri="{FF2B5EF4-FFF2-40B4-BE49-F238E27FC236}">
                <a16:creationId xmlns:a16="http://schemas.microsoft.com/office/drawing/2014/main" id="{106B020C-6E92-4B4F-A268-A3C4DA919021}"/>
              </a:ext>
            </a:extLst>
          </p:cNvPr>
          <p:cNvGrpSpPr>
            <a:grpSpLocks/>
          </p:cNvGrpSpPr>
          <p:nvPr userDrawn="1"/>
        </p:nvGrpSpPr>
        <p:grpSpPr bwMode="auto">
          <a:xfrm>
            <a:off x="9032875" y="1123950"/>
            <a:ext cx="93663" cy="93663"/>
            <a:chOff x="5690" y="708"/>
            <a:chExt cx="59" cy="59"/>
          </a:xfrm>
        </p:grpSpPr>
        <p:sp>
          <p:nvSpPr>
            <p:cNvPr id="1139" name="Line 49">
              <a:extLst>
                <a:ext uri="{FF2B5EF4-FFF2-40B4-BE49-F238E27FC236}">
                  <a16:creationId xmlns:a16="http://schemas.microsoft.com/office/drawing/2014/main" id="{EEDED762-2792-43F7-B426-D52D165B2FA3}"/>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 name="Line 50">
              <a:extLst>
                <a:ext uri="{FF2B5EF4-FFF2-40B4-BE49-F238E27FC236}">
                  <a16:creationId xmlns:a16="http://schemas.microsoft.com/office/drawing/2014/main" id="{91B0C687-8AE7-4BE7-979B-AAAFDF5ECC9C}"/>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66" name="Line 51">
            <a:extLst>
              <a:ext uri="{FF2B5EF4-FFF2-40B4-BE49-F238E27FC236}">
                <a16:creationId xmlns:a16="http://schemas.microsoft.com/office/drawing/2014/main" id="{6933FF4E-0570-48E4-A41F-AEFFBE10E6B7}"/>
              </a:ext>
            </a:extLst>
          </p:cNvPr>
          <p:cNvSpPr>
            <a:spLocks noChangeShapeType="1"/>
          </p:cNvSpPr>
          <p:nvPr userDrawn="1"/>
        </p:nvSpPr>
        <p:spPr bwMode="auto">
          <a:xfrm rot="5400000" flipV="1">
            <a:off x="9088438" y="232092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2">
            <a:extLst>
              <a:ext uri="{FF2B5EF4-FFF2-40B4-BE49-F238E27FC236}">
                <a16:creationId xmlns:a16="http://schemas.microsoft.com/office/drawing/2014/main" id="{86F31806-CBFA-49E5-82C2-41A69781EEDC}"/>
              </a:ext>
            </a:extLst>
          </p:cNvPr>
          <p:cNvSpPr>
            <a:spLocks noChangeShapeType="1"/>
          </p:cNvSpPr>
          <p:nvPr userDrawn="1"/>
        </p:nvSpPr>
        <p:spPr bwMode="auto">
          <a:xfrm rot="5400000" flipV="1">
            <a:off x="9088438" y="2209800"/>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3">
            <a:extLst>
              <a:ext uri="{FF2B5EF4-FFF2-40B4-BE49-F238E27FC236}">
                <a16:creationId xmlns:a16="http://schemas.microsoft.com/office/drawing/2014/main" id="{975F5168-B3CD-4307-B467-2279584A316A}"/>
              </a:ext>
            </a:extLst>
          </p:cNvPr>
          <p:cNvSpPr>
            <a:spLocks noChangeShapeType="1"/>
          </p:cNvSpPr>
          <p:nvPr userDrawn="1"/>
        </p:nvSpPr>
        <p:spPr bwMode="auto">
          <a:xfrm rot="5400000" flipV="1">
            <a:off x="9088438" y="3446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4">
            <a:extLst>
              <a:ext uri="{FF2B5EF4-FFF2-40B4-BE49-F238E27FC236}">
                <a16:creationId xmlns:a16="http://schemas.microsoft.com/office/drawing/2014/main" id="{EE8AD9A9-C5A8-4A97-85F5-D6B15027C29F}"/>
              </a:ext>
            </a:extLst>
          </p:cNvPr>
          <p:cNvSpPr>
            <a:spLocks noChangeShapeType="1"/>
          </p:cNvSpPr>
          <p:nvPr userDrawn="1"/>
        </p:nvSpPr>
        <p:spPr bwMode="auto">
          <a:xfrm rot="5400000" flipV="1">
            <a:off x="9088438" y="457041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0" name="Line 55">
            <a:extLst>
              <a:ext uri="{FF2B5EF4-FFF2-40B4-BE49-F238E27FC236}">
                <a16:creationId xmlns:a16="http://schemas.microsoft.com/office/drawing/2014/main" id="{7307305E-B219-43A3-8BF0-AAF8DA391046}"/>
              </a:ext>
            </a:extLst>
          </p:cNvPr>
          <p:cNvSpPr>
            <a:spLocks noChangeShapeType="1"/>
          </p:cNvSpPr>
          <p:nvPr userDrawn="1"/>
        </p:nvSpPr>
        <p:spPr bwMode="auto">
          <a:xfrm rot="5400000" flipV="1">
            <a:off x="9088438" y="56943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56">
            <a:extLst>
              <a:ext uri="{FF2B5EF4-FFF2-40B4-BE49-F238E27FC236}">
                <a16:creationId xmlns:a16="http://schemas.microsoft.com/office/drawing/2014/main" id="{F20A4F7E-EFFD-4091-883A-2E8D87F3C15E}"/>
              </a:ext>
            </a:extLst>
          </p:cNvPr>
          <p:cNvSpPr>
            <a:spLocks noChangeShapeType="1"/>
          </p:cNvSpPr>
          <p:nvPr userDrawn="1"/>
        </p:nvSpPr>
        <p:spPr bwMode="auto">
          <a:xfrm flipV="1">
            <a:off x="903287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57">
            <a:extLst>
              <a:ext uri="{FF2B5EF4-FFF2-40B4-BE49-F238E27FC236}">
                <a16:creationId xmlns:a16="http://schemas.microsoft.com/office/drawing/2014/main" id="{030D8552-F031-49F5-B247-FA1AC5BE8BFE}"/>
              </a:ext>
            </a:extLst>
          </p:cNvPr>
          <p:cNvSpPr>
            <a:spLocks noChangeShapeType="1"/>
          </p:cNvSpPr>
          <p:nvPr userDrawn="1"/>
        </p:nvSpPr>
        <p:spPr bwMode="auto">
          <a:xfrm rot="5400000" flipV="1">
            <a:off x="9088438" y="670877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Rectangle 58">
            <a:extLst>
              <a:ext uri="{FF2B5EF4-FFF2-40B4-BE49-F238E27FC236}">
                <a16:creationId xmlns:a16="http://schemas.microsoft.com/office/drawing/2014/main" id="{373D852D-070C-4340-B0E3-094C8E35BFC2}"/>
              </a:ext>
            </a:extLst>
          </p:cNvPr>
          <p:cNvSpPr>
            <a:spLocks noChangeArrowheads="1"/>
          </p:cNvSpPr>
          <p:nvPr userDrawn="1"/>
        </p:nvSpPr>
        <p:spPr bwMode="auto">
          <a:xfrm>
            <a:off x="1258888" y="117475"/>
            <a:ext cx="7770812" cy="1003300"/>
          </a:xfrm>
          <a:prstGeom prst="rect">
            <a:avLst/>
          </a:prstGeom>
          <a:solidFill>
            <a:srgbClr val="163B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defRPr/>
            </a:pPr>
            <a:endParaRPr lang="es-ES" altLang="es-PE" sz="3200" b="1"/>
          </a:p>
        </p:txBody>
      </p:sp>
      <p:grpSp>
        <p:nvGrpSpPr>
          <p:cNvPr id="1074" name="Group 175">
            <a:extLst>
              <a:ext uri="{FF2B5EF4-FFF2-40B4-BE49-F238E27FC236}">
                <a16:creationId xmlns:a16="http://schemas.microsoft.com/office/drawing/2014/main" id="{D6E27F72-4906-47BD-9BBD-FEE6D55810CC}"/>
              </a:ext>
            </a:extLst>
          </p:cNvPr>
          <p:cNvGrpSpPr>
            <a:grpSpLocks/>
          </p:cNvGrpSpPr>
          <p:nvPr userDrawn="1"/>
        </p:nvGrpSpPr>
        <p:grpSpPr bwMode="auto">
          <a:xfrm>
            <a:off x="14288" y="17463"/>
            <a:ext cx="114300" cy="6823075"/>
            <a:chOff x="9" y="11"/>
            <a:chExt cx="72" cy="4298"/>
          </a:xfrm>
        </p:grpSpPr>
        <p:sp>
          <p:nvSpPr>
            <p:cNvPr id="1115" name="Line 176">
              <a:extLst>
                <a:ext uri="{FF2B5EF4-FFF2-40B4-BE49-F238E27FC236}">
                  <a16:creationId xmlns:a16="http://schemas.microsoft.com/office/drawing/2014/main" id="{7C2EFFE8-0D7C-4EBE-8A8B-0F707A98D4CB}"/>
                </a:ext>
              </a:extLst>
            </p:cNvPr>
            <p:cNvSpPr>
              <a:spLocks noChangeShapeType="1"/>
            </p:cNvSpPr>
            <p:nvPr userDrawn="1"/>
          </p:nvSpPr>
          <p:spPr bwMode="auto">
            <a:xfrm flipV="1">
              <a:off x="70" y="11"/>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 name="Line 177">
              <a:extLst>
                <a:ext uri="{FF2B5EF4-FFF2-40B4-BE49-F238E27FC236}">
                  <a16:creationId xmlns:a16="http://schemas.microsoft.com/office/drawing/2014/main" id="{64D5AD3A-6D96-4A28-91C3-B3CDECA3823A}"/>
                </a:ext>
              </a:extLst>
            </p:cNvPr>
            <p:cNvSpPr>
              <a:spLocks noChangeShapeType="1"/>
            </p:cNvSpPr>
            <p:nvPr userDrawn="1"/>
          </p:nvSpPr>
          <p:spPr bwMode="auto">
            <a:xfrm rot="5400000" flipV="1">
              <a:off x="35" y="46"/>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7" name="Group 178">
              <a:extLst>
                <a:ext uri="{FF2B5EF4-FFF2-40B4-BE49-F238E27FC236}">
                  <a16:creationId xmlns:a16="http://schemas.microsoft.com/office/drawing/2014/main" id="{04596462-841E-4125-8658-33727986815B}"/>
                </a:ext>
              </a:extLst>
            </p:cNvPr>
            <p:cNvGrpSpPr>
              <a:grpSpLocks/>
            </p:cNvGrpSpPr>
            <p:nvPr userDrawn="1"/>
          </p:nvGrpSpPr>
          <p:grpSpPr bwMode="auto">
            <a:xfrm>
              <a:off x="11" y="708"/>
              <a:ext cx="59" cy="70"/>
              <a:chOff x="11" y="708"/>
              <a:chExt cx="59" cy="70"/>
            </a:xfrm>
          </p:grpSpPr>
          <p:sp>
            <p:nvSpPr>
              <p:cNvPr id="1136" name="Line 179">
                <a:extLst>
                  <a:ext uri="{FF2B5EF4-FFF2-40B4-BE49-F238E27FC236}">
                    <a16:creationId xmlns:a16="http://schemas.microsoft.com/office/drawing/2014/main" id="{54342CFF-2999-42C5-A5D2-1966D2DE6ABB}"/>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7" name="Line 180">
                <a:extLst>
                  <a:ext uri="{FF2B5EF4-FFF2-40B4-BE49-F238E27FC236}">
                    <a16:creationId xmlns:a16="http://schemas.microsoft.com/office/drawing/2014/main" id="{B1C84490-795B-4EFE-9386-DD20E7F86FD6}"/>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8" name="Line 181">
                <a:extLst>
                  <a:ext uri="{FF2B5EF4-FFF2-40B4-BE49-F238E27FC236}">
                    <a16:creationId xmlns:a16="http://schemas.microsoft.com/office/drawing/2014/main" id="{AA16F163-6A4B-4C7E-A2B0-C8C789A965E6}"/>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18" name="Line 182">
              <a:extLst>
                <a:ext uri="{FF2B5EF4-FFF2-40B4-BE49-F238E27FC236}">
                  <a16:creationId xmlns:a16="http://schemas.microsoft.com/office/drawing/2014/main" id="{CA3D2468-3C08-439B-B321-D54CF2489F51}"/>
                </a:ext>
              </a:extLst>
            </p:cNvPr>
            <p:cNvSpPr>
              <a:spLocks noChangeShapeType="1"/>
            </p:cNvSpPr>
            <p:nvPr userDrawn="1"/>
          </p:nvSpPr>
          <p:spPr bwMode="auto">
            <a:xfrm flipV="1">
              <a:off x="70" y="4261"/>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9" name="Line 183">
              <a:extLst>
                <a:ext uri="{FF2B5EF4-FFF2-40B4-BE49-F238E27FC236}">
                  <a16:creationId xmlns:a16="http://schemas.microsoft.com/office/drawing/2014/main" id="{0DBA40BF-0B2F-4B61-931D-50F854835C74}"/>
                </a:ext>
              </a:extLst>
            </p:cNvPr>
            <p:cNvSpPr>
              <a:spLocks noChangeShapeType="1"/>
            </p:cNvSpPr>
            <p:nvPr userDrawn="1"/>
          </p:nvSpPr>
          <p:spPr bwMode="auto">
            <a:xfrm rot="5400000" flipV="1">
              <a:off x="35" y="4226"/>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20" name="Group 184">
              <a:extLst>
                <a:ext uri="{FF2B5EF4-FFF2-40B4-BE49-F238E27FC236}">
                  <a16:creationId xmlns:a16="http://schemas.microsoft.com/office/drawing/2014/main" id="{F9CE2C1A-A4F5-4028-85FD-3818B417CE5D}"/>
                </a:ext>
              </a:extLst>
            </p:cNvPr>
            <p:cNvGrpSpPr>
              <a:grpSpLocks/>
            </p:cNvGrpSpPr>
            <p:nvPr userDrawn="1"/>
          </p:nvGrpSpPr>
          <p:grpSpPr bwMode="auto">
            <a:xfrm>
              <a:off x="9" y="2135"/>
              <a:ext cx="59" cy="70"/>
              <a:chOff x="11" y="708"/>
              <a:chExt cx="59" cy="70"/>
            </a:xfrm>
          </p:grpSpPr>
          <p:sp>
            <p:nvSpPr>
              <p:cNvPr id="1133" name="Line 185">
                <a:extLst>
                  <a:ext uri="{FF2B5EF4-FFF2-40B4-BE49-F238E27FC236}">
                    <a16:creationId xmlns:a16="http://schemas.microsoft.com/office/drawing/2014/main" id="{CD7258E9-BD36-42E8-B134-C39347D4BF84}"/>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4" name="Line 186">
                <a:extLst>
                  <a:ext uri="{FF2B5EF4-FFF2-40B4-BE49-F238E27FC236}">
                    <a16:creationId xmlns:a16="http://schemas.microsoft.com/office/drawing/2014/main" id="{EDFCB47E-7FC6-4955-9B1C-2734D35261C9}"/>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5" name="Line 187">
                <a:extLst>
                  <a:ext uri="{FF2B5EF4-FFF2-40B4-BE49-F238E27FC236}">
                    <a16:creationId xmlns:a16="http://schemas.microsoft.com/office/drawing/2014/main" id="{D17A0FEA-2D8B-4851-9EA7-EC779C5209A4}"/>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21" name="Group 188">
              <a:extLst>
                <a:ext uri="{FF2B5EF4-FFF2-40B4-BE49-F238E27FC236}">
                  <a16:creationId xmlns:a16="http://schemas.microsoft.com/office/drawing/2014/main" id="{CDBDBD82-9749-4A4A-A042-E7D8AE9C7456}"/>
                </a:ext>
              </a:extLst>
            </p:cNvPr>
            <p:cNvGrpSpPr>
              <a:grpSpLocks/>
            </p:cNvGrpSpPr>
            <p:nvPr userDrawn="1"/>
          </p:nvGrpSpPr>
          <p:grpSpPr bwMode="auto">
            <a:xfrm>
              <a:off x="9" y="1410"/>
              <a:ext cx="59" cy="70"/>
              <a:chOff x="11" y="708"/>
              <a:chExt cx="59" cy="70"/>
            </a:xfrm>
          </p:grpSpPr>
          <p:sp>
            <p:nvSpPr>
              <p:cNvPr id="1130" name="Line 189">
                <a:extLst>
                  <a:ext uri="{FF2B5EF4-FFF2-40B4-BE49-F238E27FC236}">
                    <a16:creationId xmlns:a16="http://schemas.microsoft.com/office/drawing/2014/main" id="{11E14F00-4C77-48D1-AAC2-FC3C2ABB94DD}"/>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1" name="Line 190">
                <a:extLst>
                  <a:ext uri="{FF2B5EF4-FFF2-40B4-BE49-F238E27FC236}">
                    <a16:creationId xmlns:a16="http://schemas.microsoft.com/office/drawing/2014/main" id="{9AC51438-F13F-41EE-A44A-BD23E75DAD9C}"/>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 name="Line 191">
                <a:extLst>
                  <a:ext uri="{FF2B5EF4-FFF2-40B4-BE49-F238E27FC236}">
                    <a16:creationId xmlns:a16="http://schemas.microsoft.com/office/drawing/2014/main" id="{6A631B97-0F6E-4B45-BB81-3F05D247433C}"/>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22" name="Group 192">
              <a:extLst>
                <a:ext uri="{FF2B5EF4-FFF2-40B4-BE49-F238E27FC236}">
                  <a16:creationId xmlns:a16="http://schemas.microsoft.com/office/drawing/2014/main" id="{C1BE19FF-5390-41E2-A4B0-0AD2227E6FD7}"/>
                </a:ext>
              </a:extLst>
            </p:cNvPr>
            <p:cNvGrpSpPr>
              <a:grpSpLocks/>
            </p:cNvGrpSpPr>
            <p:nvPr userDrawn="1"/>
          </p:nvGrpSpPr>
          <p:grpSpPr bwMode="auto">
            <a:xfrm>
              <a:off x="22" y="2840"/>
              <a:ext cx="59" cy="70"/>
              <a:chOff x="11" y="708"/>
              <a:chExt cx="59" cy="70"/>
            </a:xfrm>
          </p:grpSpPr>
          <p:sp>
            <p:nvSpPr>
              <p:cNvPr id="1127" name="Line 193">
                <a:extLst>
                  <a:ext uri="{FF2B5EF4-FFF2-40B4-BE49-F238E27FC236}">
                    <a16:creationId xmlns:a16="http://schemas.microsoft.com/office/drawing/2014/main" id="{CE78D1C2-63F3-4E26-A3DD-39545562543B}"/>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 name="Line 194">
                <a:extLst>
                  <a:ext uri="{FF2B5EF4-FFF2-40B4-BE49-F238E27FC236}">
                    <a16:creationId xmlns:a16="http://schemas.microsoft.com/office/drawing/2014/main" id="{D6506D37-0206-4721-9AD0-FE73E2B01A5F}"/>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 name="Line 195">
                <a:extLst>
                  <a:ext uri="{FF2B5EF4-FFF2-40B4-BE49-F238E27FC236}">
                    <a16:creationId xmlns:a16="http://schemas.microsoft.com/office/drawing/2014/main" id="{29F9AA72-1A23-4493-BB30-C1FCFA127B4A}"/>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23" name="Group 196">
              <a:extLst>
                <a:ext uri="{FF2B5EF4-FFF2-40B4-BE49-F238E27FC236}">
                  <a16:creationId xmlns:a16="http://schemas.microsoft.com/office/drawing/2014/main" id="{97565310-FA4B-49DF-B51A-9DA0F6238E69}"/>
                </a:ext>
              </a:extLst>
            </p:cNvPr>
            <p:cNvGrpSpPr>
              <a:grpSpLocks/>
            </p:cNvGrpSpPr>
            <p:nvPr userDrawn="1"/>
          </p:nvGrpSpPr>
          <p:grpSpPr bwMode="auto">
            <a:xfrm>
              <a:off x="22" y="3542"/>
              <a:ext cx="59" cy="70"/>
              <a:chOff x="11" y="708"/>
              <a:chExt cx="59" cy="70"/>
            </a:xfrm>
          </p:grpSpPr>
          <p:sp>
            <p:nvSpPr>
              <p:cNvPr id="1124" name="Line 197">
                <a:extLst>
                  <a:ext uri="{FF2B5EF4-FFF2-40B4-BE49-F238E27FC236}">
                    <a16:creationId xmlns:a16="http://schemas.microsoft.com/office/drawing/2014/main" id="{6E8AC3F4-5F05-48EF-8537-7AECA818CB54}"/>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5" name="Line 198">
                <a:extLst>
                  <a:ext uri="{FF2B5EF4-FFF2-40B4-BE49-F238E27FC236}">
                    <a16:creationId xmlns:a16="http://schemas.microsoft.com/office/drawing/2014/main" id="{161E4F39-9F9E-433C-866A-88E89B0760B2}"/>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6" name="Line 199">
                <a:extLst>
                  <a:ext uri="{FF2B5EF4-FFF2-40B4-BE49-F238E27FC236}">
                    <a16:creationId xmlns:a16="http://schemas.microsoft.com/office/drawing/2014/main" id="{1A63F59D-34C7-4BE0-9B92-3C3417C91B8D}"/>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75" name="Group 200">
            <a:extLst>
              <a:ext uri="{FF2B5EF4-FFF2-40B4-BE49-F238E27FC236}">
                <a16:creationId xmlns:a16="http://schemas.microsoft.com/office/drawing/2014/main" id="{49B2DED0-0E58-414F-9295-72998CEB8A7C}"/>
              </a:ext>
            </a:extLst>
          </p:cNvPr>
          <p:cNvGrpSpPr>
            <a:grpSpLocks/>
          </p:cNvGrpSpPr>
          <p:nvPr userDrawn="1"/>
        </p:nvGrpSpPr>
        <p:grpSpPr bwMode="auto">
          <a:xfrm>
            <a:off x="9036050" y="2255838"/>
            <a:ext cx="93663" cy="93662"/>
            <a:chOff x="5690" y="708"/>
            <a:chExt cx="59" cy="59"/>
          </a:xfrm>
        </p:grpSpPr>
        <p:sp>
          <p:nvSpPr>
            <p:cNvPr id="1113" name="Line 201">
              <a:extLst>
                <a:ext uri="{FF2B5EF4-FFF2-40B4-BE49-F238E27FC236}">
                  <a16:creationId xmlns:a16="http://schemas.microsoft.com/office/drawing/2014/main" id="{B7AD7794-7DBC-4C84-94FE-B58DE3F6BCFB}"/>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4" name="Line 202">
              <a:extLst>
                <a:ext uri="{FF2B5EF4-FFF2-40B4-BE49-F238E27FC236}">
                  <a16:creationId xmlns:a16="http://schemas.microsoft.com/office/drawing/2014/main" id="{654D9AC7-BDB6-44F5-B4F7-E8888B430E44}"/>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76" name="Group 203">
            <a:extLst>
              <a:ext uri="{FF2B5EF4-FFF2-40B4-BE49-F238E27FC236}">
                <a16:creationId xmlns:a16="http://schemas.microsoft.com/office/drawing/2014/main" id="{A19D2673-B77C-456B-B7E6-A2E9481BB725}"/>
              </a:ext>
            </a:extLst>
          </p:cNvPr>
          <p:cNvGrpSpPr>
            <a:grpSpLocks/>
          </p:cNvGrpSpPr>
          <p:nvPr userDrawn="1"/>
        </p:nvGrpSpPr>
        <p:grpSpPr bwMode="auto">
          <a:xfrm>
            <a:off x="9015413" y="3357563"/>
            <a:ext cx="93662" cy="93662"/>
            <a:chOff x="5690" y="708"/>
            <a:chExt cx="59" cy="59"/>
          </a:xfrm>
        </p:grpSpPr>
        <p:sp>
          <p:nvSpPr>
            <p:cNvPr id="1111" name="Line 204">
              <a:extLst>
                <a:ext uri="{FF2B5EF4-FFF2-40B4-BE49-F238E27FC236}">
                  <a16:creationId xmlns:a16="http://schemas.microsoft.com/office/drawing/2014/main" id="{53ADACB4-D080-4D44-87A7-7D22BF809F79}"/>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2" name="Line 205">
              <a:extLst>
                <a:ext uri="{FF2B5EF4-FFF2-40B4-BE49-F238E27FC236}">
                  <a16:creationId xmlns:a16="http://schemas.microsoft.com/office/drawing/2014/main" id="{3B08C00D-CF4E-47A6-88B6-5CEEA7C863E0}"/>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77" name="Group 206">
            <a:extLst>
              <a:ext uri="{FF2B5EF4-FFF2-40B4-BE49-F238E27FC236}">
                <a16:creationId xmlns:a16="http://schemas.microsoft.com/office/drawing/2014/main" id="{71791CC1-5C5C-4B0C-98AD-AFF1BF2F8DCA}"/>
              </a:ext>
            </a:extLst>
          </p:cNvPr>
          <p:cNvGrpSpPr>
            <a:grpSpLocks/>
          </p:cNvGrpSpPr>
          <p:nvPr userDrawn="1"/>
        </p:nvGrpSpPr>
        <p:grpSpPr bwMode="auto">
          <a:xfrm>
            <a:off x="9015413" y="4487863"/>
            <a:ext cx="93662" cy="93662"/>
            <a:chOff x="5690" y="708"/>
            <a:chExt cx="59" cy="59"/>
          </a:xfrm>
        </p:grpSpPr>
        <p:sp>
          <p:nvSpPr>
            <p:cNvPr id="1109" name="Line 207">
              <a:extLst>
                <a:ext uri="{FF2B5EF4-FFF2-40B4-BE49-F238E27FC236}">
                  <a16:creationId xmlns:a16="http://schemas.microsoft.com/office/drawing/2014/main" id="{6249C54B-0F8D-4D22-9373-57652A3E8096}"/>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0" name="Line 208">
              <a:extLst>
                <a:ext uri="{FF2B5EF4-FFF2-40B4-BE49-F238E27FC236}">
                  <a16:creationId xmlns:a16="http://schemas.microsoft.com/office/drawing/2014/main" id="{1363D24F-24FF-4F23-AEC7-24C58597C7DC}"/>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78" name="Group 209">
            <a:extLst>
              <a:ext uri="{FF2B5EF4-FFF2-40B4-BE49-F238E27FC236}">
                <a16:creationId xmlns:a16="http://schemas.microsoft.com/office/drawing/2014/main" id="{04A1EEF2-D925-42A7-AD65-DFCC7A02616F}"/>
              </a:ext>
            </a:extLst>
          </p:cNvPr>
          <p:cNvGrpSpPr>
            <a:grpSpLocks/>
          </p:cNvGrpSpPr>
          <p:nvPr userDrawn="1"/>
        </p:nvGrpSpPr>
        <p:grpSpPr bwMode="auto">
          <a:xfrm>
            <a:off x="9015413" y="5589588"/>
            <a:ext cx="93662" cy="93662"/>
            <a:chOff x="5690" y="708"/>
            <a:chExt cx="59" cy="59"/>
          </a:xfrm>
        </p:grpSpPr>
        <p:sp>
          <p:nvSpPr>
            <p:cNvPr id="1107" name="Line 210">
              <a:extLst>
                <a:ext uri="{FF2B5EF4-FFF2-40B4-BE49-F238E27FC236}">
                  <a16:creationId xmlns:a16="http://schemas.microsoft.com/office/drawing/2014/main" id="{2ED90888-C850-4F17-B8C8-7410EE3ABF86}"/>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8" name="Line 211">
              <a:extLst>
                <a:ext uri="{FF2B5EF4-FFF2-40B4-BE49-F238E27FC236}">
                  <a16:creationId xmlns:a16="http://schemas.microsoft.com/office/drawing/2014/main" id="{599805EA-F224-4CE7-87B5-183E4133F32D}"/>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79" name="Group 212">
            <a:extLst>
              <a:ext uri="{FF2B5EF4-FFF2-40B4-BE49-F238E27FC236}">
                <a16:creationId xmlns:a16="http://schemas.microsoft.com/office/drawing/2014/main" id="{B3B0B722-9F10-4C8E-82C3-F7589CA9B4D7}"/>
              </a:ext>
            </a:extLst>
          </p:cNvPr>
          <p:cNvGrpSpPr>
            <a:grpSpLocks/>
          </p:cNvGrpSpPr>
          <p:nvPr userDrawn="1"/>
        </p:nvGrpSpPr>
        <p:grpSpPr bwMode="auto">
          <a:xfrm>
            <a:off x="1116013" y="1125538"/>
            <a:ext cx="111125" cy="93662"/>
            <a:chOff x="3334" y="855"/>
            <a:chExt cx="70" cy="59"/>
          </a:xfrm>
        </p:grpSpPr>
        <p:sp>
          <p:nvSpPr>
            <p:cNvPr id="1104" name="Line 213">
              <a:extLst>
                <a:ext uri="{FF2B5EF4-FFF2-40B4-BE49-F238E27FC236}">
                  <a16:creationId xmlns:a16="http://schemas.microsoft.com/office/drawing/2014/main" id="{CC63FCC4-94F1-4586-8C23-DAF5A4DFF2B6}"/>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5" name="Line 214">
              <a:extLst>
                <a:ext uri="{FF2B5EF4-FFF2-40B4-BE49-F238E27FC236}">
                  <a16:creationId xmlns:a16="http://schemas.microsoft.com/office/drawing/2014/main" id="{54EC9513-E5B5-4747-B251-AB13D244B83B}"/>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6" name="Line 215">
              <a:extLst>
                <a:ext uri="{FF2B5EF4-FFF2-40B4-BE49-F238E27FC236}">
                  <a16:creationId xmlns:a16="http://schemas.microsoft.com/office/drawing/2014/main" id="{FB894335-20DD-406F-8341-D1389005B014}"/>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80" name="Group 216">
            <a:extLst>
              <a:ext uri="{FF2B5EF4-FFF2-40B4-BE49-F238E27FC236}">
                <a16:creationId xmlns:a16="http://schemas.microsoft.com/office/drawing/2014/main" id="{651A5EA9-80CD-4B42-8806-F342BE8FC84A}"/>
              </a:ext>
            </a:extLst>
          </p:cNvPr>
          <p:cNvGrpSpPr>
            <a:grpSpLocks/>
          </p:cNvGrpSpPr>
          <p:nvPr userDrawn="1"/>
        </p:nvGrpSpPr>
        <p:grpSpPr bwMode="auto">
          <a:xfrm>
            <a:off x="2268538" y="1125538"/>
            <a:ext cx="111125" cy="93662"/>
            <a:chOff x="3334" y="855"/>
            <a:chExt cx="70" cy="59"/>
          </a:xfrm>
        </p:grpSpPr>
        <p:sp>
          <p:nvSpPr>
            <p:cNvPr id="1101" name="Line 217">
              <a:extLst>
                <a:ext uri="{FF2B5EF4-FFF2-40B4-BE49-F238E27FC236}">
                  <a16:creationId xmlns:a16="http://schemas.microsoft.com/office/drawing/2014/main" id="{77A39833-B714-47A8-A6B3-ADE9AC45A8AD}"/>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2" name="Line 218">
              <a:extLst>
                <a:ext uri="{FF2B5EF4-FFF2-40B4-BE49-F238E27FC236}">
                  <a16:creationId xmlns:a16="http://schemas.microsoft.com/office/drawing/2014/main" id="{5BA63774-CD9A-4D3A-A9C5-51BE4932F3DF}"/>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3" name="Line 219">
              <a:extLst>
                <a:ext uri="{FF2B5EF4-FFF2-40B4-BE49-F238E27FC236}">
                  <a16:creationId xmlns:a16="http://schemas.microsoft.com/office/drawing/2014/main" id="{E4C30423-5E9B-435A-AFC9-7513E6D23022}"/>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81" name="Group 220">
            <a:extLst>
              <a:ext uri="{FF2B5EF4-FFF2-40B4-BE49-F238E27FC236}">
                <a16:creationId xmlns:a16="http://schemas.microsoft.com/office/drawing/2014/main" id="{86355EBA-7754-4E1D-ACF1-DAFB4D6B5BC2}"/>
              </a:ext>
            </a:extLst>
          </p:cNvPr>
          <p:cNvGrpSpPr>
            <a:grpSpLocks/>
          </p:cNvGrpSpPr>
          <p:nvPr userDrawn="1"/>
        </p:nvGrpSpPr>
        <p:grpSpPr bwMode="auto">
          <a:xfrm>
            <a:off x="3381375" y="1125538"/>
            <a:ext cx="111125" cy="93662"/>
            <a:chOff x="3334" y="855"/>
            <a:chExt cx="70" cy="59"/>
          </a:xfrm>
        </p:grpSpPr>
        <p:sp>
          <p:nvSpPr>
            <p:cNvPr id="1098" name="Line 221">
              <a:extLst>
                <a:ext uri="{FF2B5EF4-FFF2-40B4-BE49-F238E27FC236}">
                  <a16:creationId xmlns:a16="http://schemas.microsoft.com/office/drawing/2014/main" id="{9EB30EF2-1A15-4051-AF70-7299DD489692}"/>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9" name="Line 222">
              <a:extLst>
                <a:ext uri="{FF2B5EF4-FFF2-40B4-BE49-F238E27FC236}">
                  <a16:creationId xmlns:a16="http://schemas.microsoft.com/office/drawing/2014/main" id="{1675FB3B-163E-4C47-B7EF-72EFFE939109}"/>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0" name="Line 223">
              <a:extLst>
                <a:ext uri="{FF2B5EF4-FFF2-40B4-BE49-F238E27FC236}">
                  <a16:creationId xmlns:a16="http://schemas.microsoft.com/office/drawing/2014/main" id="{7F8443DD-A3BD-4189-9411-E2877CD7AED6}"/>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82" name="Group 224">
            <a:extLst>
              <a:ext uri="{FF2B5EF4-FFF2-40B4-BE49-F238E27FC236}">
                <a16:creationId xmlns:a16="http://schemas.microsoft.com/office/drawing/2014/main" id="{E274A666-1C75-457B-A08E-C4B4BCB47BA4}"/>
              </a:ext>
            </a:extLst>
          </p:cNvPr>
          <p:cNvGrpSpPr>
            <a:grpSpLocks/>
          </p:cNvGrpSpPr>
          <p:nvPr userDrawn="1"/>
        </p:nvGrpSpPr>
        <p:grpSpPr bwMode="auto">
          <a:xfrm>
            <a:off x="4500563" y="1125538"/>
            <a:ext cx="111125" cy="93662"/>
            <a:chOff x="3334" y="855"/>
            <a:chExt cx="70" cy="59"/>
          </a:xfrm>
        </p:grpSpPr>
        <p:sp>
          <p:nvSpPr>
            <p:cNvPr id="1095" name="Line 225">
              <a:extLst>
                <a:ext uri="{FF2B5EF4-FFF2-40B4-BE49-F238E27FC236}">
                  <a16:creationId xmlns:a16="http://schemas.microsoft.com/office/drawing/2014/main" id="{32411263-4D9B-4BF5-97A7-74B1734E149B}"/>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 name="Line 226">
              <a:extLst>
                <a:ext uri="{FF2B5EF4-FFF2-40B4-BE49-F238E27FC236}">
                  <a16:creationId xmlns:a16="http://schemas.microsoft.com/office/drawing/2014/main" id="{A7611AC4-4FED-411C-9ADD-2EE1A8E9526A}"/>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7" name="Line 227">
              <a:extLst>
                <a:ext uri="{FF2B5EF4-FFF2-40B4-BE49-F238E27FC236}">
                  <a16:creationId xmlns:a16="http://schemas.microsoft.com/office/drawing/2014/main" id="{A2FF2EF8-0EB8-4777-AF99-4C105B6DD4E9}"/>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83" name="Group 228">
            <a:extLst>
              <a:ext uri="{FF2B5EF4-FFF2-40B4-BE49-F238E27FC236}">
                <a16:creationId xmlns:a16="http://schemas.microsoft.com/office/drawing/2014/main" id="{A0B02E97-A843-44D8-9BC9-03125FF7279C}"/>
              </a:ext>
            </a:extLst>
          </p:cNvPr>
          <p:cNvGrpSpPr>
            <a:grpSpLocks/>
          </p:cNvGrpSpPr>
          <p:nvPr userDrawn="1"/>
        </p:nvGrpSpPr>
        <p:grpSpPr bwMode="auto">
          <a:xfrm>
            <a:off x="6765925" y="1125538"/>
            <a:ext cx="111125" cy="93662"/>
            <a:chOff x="3334" y="855"/>
            <a:chExt cx="70" cy="59"/>
          </a:xfrm>
        </p:grpSpPr>
        <p:sp>
          <p:nvSpPr>
            <p:cNvPr id="1092" name="Line 229">
              <a:extLst>
                <a:ext uri="{FF2B5EF4-FFF2-40B4-BE49-F238E27FC236}">
                  <a16:creationId xmlns:a16="http://schemas.microsoft.com/office/drawing/2014/main" id="{0DC4AEEC-5EBA-4D9B-8575-4DE2FF130C44}"/>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3" name="Line 230">
              <a:extLst>
                <a:ext uri="{FF2B5EF4-FFF2-40B4-BE49-F238E27FC236}">
                  <a16:creationId xmlns:a16="http://schemas.microsoft.com/office/drawing/2014/main" id="{812D8606-CDC2-4D1D-B067-0BE8FB13AD17}"/>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4" name="Line 231">
              <a:extLst>
                <a:ext uri="{FF2B5EF4-FFF2-40B4-BE49-F238E27FC236}">
                  <a16:creationId xmlns:a16="http://schemas.microsoft.com/office/drawing/2014/main" id="{0739D13F-AE22-4649-A06E-C7DEFB895639}"/>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84" name="Group 232">
            <a:extLst>
              <a:ext uri="{FF2B5EF4-FFF2-40B4-BE49-F238E27FC236}">
                <a16:creationId xmlns:a16="http://schemas.microsoft.com/office/drawing/2014/main" id="{DD853D4A-A52E-451E-B7B3-8DE9959EE2F6}"/>
              </a:ext>
            </a:extLst>
          </p:cNvPr>
          <p:cNvGrpSpPr>
            <a:grpSpLocks/>
          </p:cNvGrpSpPr>
          <p:nvPr userDrawn="1"/>
        </p:nvGrpSpPr>
        <p:grpSpPr bwMode="auto">
          <a:xfrm>
            <a:off x="7885113" y="1125538"/>
            <a:ext cx="111125" cy="93662"/>
            <a:chOff x="3334" y="855"/>
            <a:chExt cx="70" cy="59"/>
          </a:xfrm>
        </p:grpSpPr>
        <p:sp>
          <p:nvSpPr>
            <p:cNvPr id="1089" name="Line 233">
              <a:extLst>
                <a:ext uri="{FF2B5EF4-FFF2-40B4-BE49-F238E27FC236}">
                  <a16:creationId xmlns:a16="http://schemas.microsoft.com/office/drawing/2014/main" id="{76A7A370-F263-494D-8A05-CE28D0E40E15}"/>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34">
              <a:extLst>
                <a:ext uri="{FF2B5EF4-FFF2-40B4-BE49-F238E27FC236}">
                  <a16:creationId xmlns:a16="http://schemas.microsoft.com/office/drawing/2014/main" id="{D6C15D64-41A0-4E66-809B-48AA0B5D277E}"/>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35">
              <a:extLst>
                <a:ext uri="{FF2B5EF4-FFF2-40B4-BE49-F238E27FC236}">
                  <a16:creationId xmlns:a16="http://schemas.microsoft.com/office/drawing/2014/main" id="{5C8AAEA8-15CB-4DA4-BD2B-324F7B2B9EDD}"/>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85" name="Group 236">
            <a:extLst>
              <a:ext uri="{FF2B5EF4-FFF2-40B4-BE49-F238E27FC236}">
                <a16:creationId xmlns:a16="http://schemas.microsoft.com/office/drawing/2014/main" id="{6835890E-9945-4FB1-8E23-D70472676DCC}"/>
              </a:ext>
            </a:extLst>
          </p:cNvPr>
          <p:cNvGrpSpPr>
            <a:grpSpLocks/>
          </p:cNvGrpSpPr>
          <p:nvPr userDrawn="1"/>
        </p:nvGrpSpPr>
        <p:grpSpPr bwMode="auto">
          <a:xfrm>
            <a:off x="5651500" y="1125538"/>
            <a:ext cx="111125" cy="93662"/>
            <a:chOff x="3334" y="855"/>
            <a:chExt cx="70" cy="59"/>
          </a:xfrm>
        </p:grpSpPr>
        <p:sp>
          <p:nvSpPr>
            <p:cNvPr id="1086" name="Line 237">
              <a:extLst>
                <a:ext uri="{FF2B5EF4-FFF2-40B4-BE49-F238E27FC236}">
                  <a16:creationId xmlns:a16="http://schemas.microsoft.com/office/drawing/2014/main" id="{6698DC73-C4CD-4834-BB1E-0D3FF03D9DC5}"/>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238">
              <a:extLst>
                <a:ext uri="{FF2B5EF4-FFF2-40B4-BE49-F238E27FC236}">
                  <a16:creationId xmlns:a16="http://schemas.microsoft.com/office/drawing/2014/main" id="{F0E0E3B1-7521-48A3-9EA7-47919DC21869}"/>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239">
              <a:extLst>
                <a:ext uri="{FF2B5EF4-FFF2-40B4-BE49-F238E27FC236}">
                  <a16:creationId xmlns:a16="http://schemas.microsoft.com/office/drawing/2014/main" id="{267773F4-0048-438C-8DE8-C7A7A95A37D1}"/>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defRPr>
      </a:lvl2pPr>
      <a:lvl3pPr algn="l" rtl="0" eaLnBrk="0" fontAlgn="base" hangingPunct="0">
        <a:spcBef>
          <a:spcPct val="0"/>
        </a:spcBef>
        <a:spcAft>
          <a:spcPct val="0"/>
        </a:spcAft>
        <a:defRPr sz="3200" b="1">
          <a:solidFill>
            <a:schemeClr val="tx2"/>
          </a:solidFill>
          <a:latin typeface="Arial" pitchFamily="34" charset="0"/>
        </a:defRPr>
      </a:lvl3pPr>
      <a:lvl4pPr algn="l" rtl="0" eaLnBrk="0" fontAlgn="base" hangingPunct="0">
        <a:spcBef>
          <a:spcPct val="0"/>
        </a:spcBef>
        <a:spcAft>
          <a:spcPct val="0"/>
        </a:spcAft>
        <a:defRPr sz="3200" b="1">
          <a:solidFill>
            <a:schemeClr val="tx2"/>
          </a:solidFill>
          <a:latin typeface="Arial" pitchFamily="34" charset="0"/>
        </a:defRPr>
      </a:lvl4pPr>
      <a:lvl5pPr algn="l" rtl="0" eaLnBrk="0" fontAlgn="base" hangingPunct="0">
        <a:spcBef>
          <a:spcPct val="0"/>
        </a:spcBef>
        <a:spcAft>
          <a:spcPct val="0"/>
        </a:spcAft>
        <a:defRPr sz="3200" b="1">
          <a:solidFill>
            <a:schemeClr val="tx2"/>
          </a:solidFill>
          <a:latin typeface="Arial" pitchFamily="34" charset="0"/>
        </a:defRPr>
      </a:lvl5pPr>
      <a:lvl6pPr marL="457200" algn="l" rtl="0" fontAlgn="base">
        <a:spcBef>
          <a:spcPct val="0"/>
        </a:spcBef>
        <a:spcAft>
          <a:spcPct val="0"/>
        </a:spcAft>
        <a:defRPr sz="3200" b="1">
          <a:solidFill>
            <a:schemeClr val="tx2"/>
          </a:solidFill>
          <a:latin typeface="Arial" pitchFamily="34" charset="0"/>
        </a:defRPr>
      </a:lvl6pPr>
      <a:lvl7pPr marL="914400" algn="l" rtl="0" fontAlgn="base">
        <a:spcBef>
          <a:spcPct val="0"/>
        </a:spcBef>
        <a:spcAft>
          <a:spcPct val="0"/>
        </a:spcAft>
        <a:defRPr sz="3200" b="1">
          <a:solidFill>
            <a:schemeClr val="tx2"/>
          </a:solidFill>
          <a:latin typeface="Arial" pitchFamily="34" charset="0"/>
        </a:defRPr>
      </a:lvl7pPr>
      <a:lvl8pPr marL="1371600" algn="l" rtl="0" fontAlgn="base">
        <a:spcBef>
          <a:spcPct val="0"/>
        </a:spcBef>
        <a:spcAft>
          <a:spcPct val="0"/>
        </a:spcAft>
        <a:defRPr sz="3200" b="1">
          <a:solidFill>
            <a:schemeClr val="tx2"/>
          </a:solidFill>
          <a:latin typeface="Arial" pitchFamily="34" charset="0"/>
        </a:defRPr>
      </a:lvl8pPr>
      <a:lvl9pPr marL="1828800" algn="l" rtl="0" fontAlgn="base">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7.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7.emf"/><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20.xml"/><Relationship Id="rId7" Type="http://schemas.openxmlformats.org/officeDocument/2006/relationships/image" Target="../media/image8.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5.png"/><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Net/Configuraci&#243;n%20local/Archivos%20temporales%20de%20Internet/Capacitaci&#243;n%20CMMI/7.0.1.9.R22%20Plantilla%20de%20Lista%20incidencias.xls"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23AADB58-861C-42FB-A233-AF252B4822A6}"/>
              </a:ext>
            </a:extLst>
          </p:cNvPr>
          <p:cNvSpPr txBox="1">
            <a:spLocks noChangeArrowheads="1"/>
          </p:cNvSpPr>
          <p:nvPr/>
        </p:nvSpPr>
        <p:spPr bwMode="auto">
          <a:xfrm>
            <a:off x="203200" y="1333500"/>
            <a:ext cx="76962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6000">
                <a:solidFill>
                  <a:schemeClr val="bg1"/>
                </a:solidFill>
                <a:ea typeface="ＭＳ Ｐゴシック" panose="020B0600070205080204" pitchFamily="34" charset="-128"/>
              </a:rPr>
              <a:t>Gracias</a:t>
            </a:r>
          </a:p>
        </p:txBody>
      </p:sp>
      <p:sp>
        <p:nvSpPr>
          <p:cNvPr id="16390" name="Rectangle 6">
            <a:extLst>
              <a:ext uri="{FF2B5EF4-FFF2-40B4-BE49-F238E27FC236}">
                <a16:creationId xmlns:a16="http://schemas.microsoft.com/office/drawing/2014/main" id="{D176BD7D-D24A-445F-9DF1-79E4199D96C0}"/>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16391" name="Text Box 7">
            <a:extLst>
              <a:ext uri="{FF2B5EF4-FFF2-40B4-BE49-F238E27FC236}">
                <a16:creationId xmlns:a16="http://schemas.microsoft.com/office/drawing/2014/main" id="{4B7789B3-0E44-4F05-B10C-C155E22E2650}"/>
              </a:ext>
            </a:extLst>
          </p:cNvPr>
          <p:cNvSpPr txBox="1">
            <a:spLocks noChangeArrowheads="1"/>
          </p:cNvSpPr>
          <p:nvPr/>
        </p:nvSpPr>
        <p:spPr bwMode="auto">
          <a:xfrm>
            <a:off x="419100" y="1549400"/>
            <a:ext cx="7696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ts val="5600"/>
              </a:lnSpc>
              <a:spcBef>
                <a:spcPct val="50000"/>
              </a:spcBef>
            </a:pPr>
            <a:r>
              <a:rPr lang="es-PE" altLang="es-PE" sz="6000">
                <a:solidFill>
                  <a:srgbClr val="000066"/>
                </a:solidFill>
                <a:ea typeface="ＭＳ Ｐゴシック" panose="020B0600070205080204" pitchFamily="34" charset="-128"/>
              </a:rPr>
              <a:t>Proceso de Gestión de Proyectos</a:t>
            </a:r>
          </a:p>
        </p:txBody>
      </p:sp>
      <p:grpSp>
        <p:nvGrpSpPr>
          <p:cNvPr id="3077" name="Group 8">
            <a:extLst>
              <a:ext uri="{FF2B5EF4-FFF2-40B4-BE49-F238E27FC236}">
                <a16:creationId xmlns:a16="http://schemas.microsoft.com/office/drawing/2014/main" id="{904CD25B-F3B4-40DE-AA80-7E8774ABA61C}"/>
              </a:ext>
            </a:extLst>
          </p:cNvPr>
          <p:cNvGrpSpPr>
            <a:grpSpLocks/>
          </p:cNvGrpSpPr>
          <p:nvPr/>
        </p:nvGrpSpPr>
        <p:grpSpPr bwMode="auto">
          <a:xfrm>
            <a:off x="1128713" y="2247900"/>
            <a:ext cx="6884987" cy="3484563"/>
            <a:chOff x="711" y="1416"/>
            <a:chExt cx="4337" cy="2195"/>
          </a:xfrm>
        </p:grpSpPr>
        <p:sp>
          <p:nvSpPr>
            <p:cNvPr id="3080" name="Line 9">
              <a:extLst>
                <a:ext uri="{FF2B5EF4-FFF2-40B4-BE49-F238E27FC236}">
                  <a16:creationId xmlns:a16="http://schemas.microsoft.com/office/drawing/2014/main" id="{3D1BE4BB-87E0-4FF1-9C4C-CE3D407845E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1" name="Line 10">
              <a:extLst>
                <a:ext uri="{FF2B5EF4-FFF2-40B4-BE49-F238E27FC236}">
                  <a16:creationId xmlns:a16="http://schemas.microsoft.com/office/drawing/2014/main" id="{CCF58C2A-D531-4F59-9FCF-C192290241BB}"/>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11">
              <a:extLst>
                <a:ext uri="{FF2B5EF4-FFF2-40B4-BE49-F238E27FC236}">
                  <a16:creationId xmlns:a16="http://schemas.microsoft.com/office/drawing/2014/main" id="{EE5613F5-8C06-420A-9081-ED4A2144C179}"/>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3" name="Line 12">
              <a:extLst>
                <a:ext uri="{FF2B5EF4-FFF2-40B4-BE49-F238E27FC236}">
                  <a16:creationId xmlns:a16="http://schemas.microsoft.com/office/drawing/2014/main" id="{3765CF97-1C32-4310-9F20-D72D20D08FE7}"/>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4" name="Line 13">
              <a:extLst>
                <a:ext uri="{FF2B5EF4-FFF2-40B4-BE49-F238E27FC236}">
                  <a16:creationId xmlns:a16="http://schemas.microsoft.com/office/drawing/2014/main" id="{FC77CE67-189A-4D9A-A7E4-CA93C4236113}"/>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5" name="Line 14">
              <a:extLst>
                <a:ext uri="{FF2B5EF4-FFF2-40B4-BE49-F238E27FC236}">
                  <a16:creationId xmlns:a16="http://schemas.microsoft.com/office/drawing/2014/main" id="{46E70715-9CC4-4267-B828-D7AE556E2061}"/>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6" name="Line 15">
              <a:extLst>
                <a:ext uri="{FF2B5EF4-FFF2-40B4-BE49-F238E27FC236}">
                  <a16:creationId xmlns:a16="http://schemas.microsoft.com/office/drawing/2014/main" id="{D715B049-2379-4EAC-960D-C0E61E3DFEE2}"/>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7" name="Line 16">
              <a:extLst>
                <a:ext uri="{FF2B5EF4-FFF2-40B4-BE49-F238E27FC236}">
                  <a16:creationId xmlns:a16="http://schemas.microsoft.com/office/drawing/2014/main" id="{C350B0D5-89D6-4AF9-9D28-BF126235C99E}"/>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8" name="Line 17">
              <a:extLst>
                <a:ext uri="{FF2B5EF4-FFF2-40B4-BE49-F238E27FC236}">
                  <a16:creationId xmlns:a16="http://schemas.microsoft.com/office/drawing/2014/main" id="{6584943C-33C1-409E-BD62-6945C216345B}"/>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9" name="Line 18">
              <a:extLst>
                <a:ext uri="{FF2B5EF4-FFF2-40B4-BE49-F238E27FC236}">
                  <a16:creationId xmlns:a16="http://schemas.microsoft.com/office/drawing/2014/main" id="{D088BCAF-2CBE-4896-B987-38412CC36E5F}"/>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0" name="Line 19">
              <a:extLst>
                <a:ext uri="{FF2B5EF4-FFF2-40B4-BE49-F238E27FC236}">
                  <a16:creationId xmlns:a16="http://schemas.microsoft.com/office/drawing/2014/main" id="{51A8427B-5CA2-41BF-86AF-EF36B41370F1}"/>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1" name="Line 20">
              <a:extLst>
                <a:ext uri="{FF2B5EF4-FFF2-40B4-BE49-F238E27FC236}">
                  <a16:creationId xmlns:a16="http://schemas.microsoft.com/office/drawing/2014/main" id="{E133B8DD-CAAB-4CCB-8EC1-9092ED004292}"/>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2" name="Line 21">
              <a:extLst>
                <a:ext uri="{FF2B5EF4-FFF2-40B4-BE49-F238E27FC236}">
                  <a16:creationId xmlns:a16="http://schemas.microsoft.com/office/drawing/2014/main" id="{E0BB62B5-5C55-4FB0-BB20-626558A7CB0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3" name="Line 22">
              <a:extLst>
                <a:ext uri="{FF2B5EF4-FFF2-40B4-BE49-F238E27FC236}">
                  <a16:creationId xmlns:a16="http://schemas.microsoft.com/office/drawing/2014/main" id="{BBB51955-380D-4C69-8624-A5838199DDE8}"/>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4" name="Line 23">
              <a:extLst>
                <a:ext uri="{FF2B5EF4-FFF2-40B4-BE49-F238E27FC236}">
                  <a16:creationId xmlns:a16="http://schemas.microsoft.com/office/drawing/2014/main" id="{15B22A24-9FEB-44BE-8D4E-16E94622578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5" name="Line 24">
              <a:extLst>
                <a:ext uri="{FF2B5EF4-FFF2-40B4-BE49-F238E27FC236}">
                  <a16:creationId xmlns:a16="http://schemas.microsoft.com/office/drawing/2014/main" id="{8A2CF2A4-427E-4D58-B98A-546DC98AA3B7}"/>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6" name="Line 25">
              <a:extLst>
                <a:ext uri="{FF2B5EF4-FFF2-40B4-BE49-F238E27FC236}">
                  <a16:creationId xmlns:a16="http://schemas.microsoft.com/office/drawing/2014/main" id="{EBC0E216-5DFD-4E23-8A4D-44A0E061ABA3}"/>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7" name="Line 26">
              <a:extLst>
                <a:ext uri="{FF2B5EF4-FFF2-40B4-BE49-F238E27FC236}">
                  <a16:creationId xmlns:a16="http://schemas.microsoft.com/office/drawing/2014/main" id="{AB1C7A58-19C7-45DF-A9C1-3FCB4C7BC61A}"/>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8" name="Line 27">
              <a:extLst>
                <a:ext uri="{FF2B5EF4-FFF2-40B4-BE49-F238E27FC236}">
                  <a16:creationId xmlns:a16="http://schemas.microsoft.com/office/drawing/2014/main" id="{E98CE21A-562E-455E-9C29-F6FF0C5857C9}"/>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9" name="Line 28">
              <a:extLst>
                <a:ext uri="{FF2B5EF4-FFF2-40B4-BE49-F238E27FC236}">
                  <a16:creationId xmlns:a16="http://schemas.microsoft.com/office/drawing/2014/main" id="{3EB6AB31-4171-4E5E-B523-BC6E9B8CFE4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0" name="Line 29">
              <a:extLst>
                <a:ext uri="{FF2B5EF4-FFF2-40B4-BE49-F238E27FC236}">
                  <a16:creationId xmlns:a16="http://schemas.microsoft.com/office/drawing/2014/main" id="{40D46E73-8F8E-4D52-AC53-F171930AA70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1" name="Line 30">
              <a:extLst>
                <a:ext uri="{FF2B5EF4-FFF2-40B4-BE49-F238E27FC236}">
                  <a16:creationId xmlns:a16="http://schemas.microsoft.com/office/drawing/2014/main" id="{AAC80DC6-4A0E-46AA-93CA-88905586479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2" name="Line 31">
              <a:extLst>
                <a:ext uri="{FF2B5EF4-FFF2-40B4-BE49-F238E27FC236}">
                  <a16:creationId xmlns:a16="http://schemas.microsoft.com/office/drawing/2014/main" id="{E7791BE9-4D32-4304-900E-2DE290C15CD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3" name="Line 32">
              <a:extLst>
                <a:ext uri="{FF2B5EF4-FFF2-40B4-BE49-F238E27FC236}">
                  <a16:creationId xmlns:a16="http://schemas.microsoft.com/office/drawing/2014/main" id="{7F56393A-BEB6-4BF5-B0A4-1787DDF6C2C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4" name="Line 33">
              <a:extLst>
                <a:ext uri="{FF2B5EF4-FFF2-40B4-BE49-F238E27FC236}">
                  <a16:creationId xmlns:a16="http://schemas.microsoft.com/office/drawing/2014/main" id="{CA0347A8-A573-4B5D-9C5B-EAEC129D90B3}"/>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5" name="Line 34">
              <a:extLst>
                <a:ext uri="{FF2B5EF4-FFF2-40B4-BE49-F238E27FC236}">
                  <a16:creationId xmlns:a16="http://schemas.microsoft.com/office/drawing/2014/main" id="{7E1AF61F-F3AA-4DE9-B2A4-30B48CFC7EC9}"/>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6" name="Line 35">
              <a:extLst>
                <a:ext uri="{FF2B5EF4-FFF2-40B4-BE49-F238E27FC236}">
                  <a16:creationId xmlns:a16="http://schemas.microsoft.com/office/drawing/2014/main" id="{E37FEEE2-63DF-4118-A67E-B726197407E6}"/>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7" name="Line 36">
              <a:extLst>
                <a:ext uri="{FF2B5EF4-FFF2-40B4-BE49-F238E27FC236}">
                  <a16:creationId xmlns:a16="http://schemas.microsoft.com/office/drawing/2014/main" id="{DE718A4F-13CA-4E04-9140-F88D3B9C7C10}"/>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8" name="Line 37">
              <a:extLst>
                <a:ext uri="{FF2B5EF4-FFF2-40B4-BE49-F238E27FC236}">
                  <a16:creationId xmlns:a16="http://schemas.microsoft.com/office/drawing/2014/main" id="{2495EA26-5E0D-4A3D-83E2-0C02B75EFDA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09" name="Line 38">
              <a:extLst>
                <a:ext uri="{FF2B5EF4-FFF2-40B4-BE49-F238E27FC236}">
                  <a16:creationId xmlns:a16="http://schemas.microsoft.com/office/drawing/2014/main" id="{5F54E10F-A1E9-4AC8-A9E1-15B7AC1A14AF}"/>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0" name="Line 39">
              <a:extLst>
                <a:ext uri="{FF2B5EF4-FFF2-40B4-BE49-F238E27FC236}">
                  <a16:creationId xmlns:a16="http://schemas.microsoft.com/office/drawing/2014/main" id="{B01A9C19-6B68-44F6-BD33-1DD851151F4C}"/>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1" name="Line 40">
              <a:extLst>
                <a:ext uri="{FF2B5EF4-FFF2-40B4-BE49-F238E27FC236}">
                  <a16:creationId xmlns:a16="http://schemas.microsoft.com/office/drawing/2014/main" id="{CC36339B-3C4A-435B-8A3F-F9F2A12FB2D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2" name="Line 41">
              <a:extLst>
                <a:ext uri="{FF2B5EF4-FFF2-40B4-BE49-F238E27FC236}">
                  <a16:creationId xmlns:a16="http://schemas.microsoft.com/office/drawing/2014/main" id="{DDCFB23D-FAB8-423E-B0E8-7FBD62080056}"/>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3" name="Line 42">
              <a:extLst>
                <a:ext uri="{FF2B5EF4-FFF2-40B4-BE49-F238E27FC236}">
                  <a16:creationId xmlns:a16="http://schemas.microsoft.com/office/drawing/2014/main" id="{766E77E9-5853-4657-8E75-4B44ABA4A736}"/>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4" name="Line 43">
              <a:extLst>
                <a:ext uri="{FF2B5EF4-FFF2-40B4-BE49-F238E27FC236}">
                  <a16:creationId xmlns:a16="http://schemas.microsoft.com/office/drawing/2014/main" id="{A8FBB311-4C6F-49FF-B664-3AA970ED48B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5" name="Line 44">
              <a:extLst>
                <a:ext uri="{FF2B5EF4-FFF2-40B4-BE49-F238E27FC236}">
                  <a16:creationId xmlns:a16="http://schemas.microsoft.com/office/drawing/2014/main" id="{117C0BF9-AAB4-4C56-A465-E1E42AF57DA7}"/>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6" name="Line 45">
              <a:extLst>
                <a:ext uri="{FF2B5EF4-FFF2-40B4-BE49-F238E27FC236}">
                  <a16:creationId xmlns:a16="http://schemas.microsoft.com/office/drawing/2014/main" id="{BBE3AF75-9784-4FE9-BF4D-D734BE4252F9}"/>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7" name="Line 46">
              <a:extLst>
                <a:ext uri="{FF2B5EF4-FFF2-40B4-BE49-F238E27FC236}">
                  <a16:creationId xmlns:a16="http://schemas.microsoft.com/office/drawing/2014/main" id="{73A79DB7-42DC-4232-AA00-31826FC5012C}"/>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8" name="Line 47">
              <a:extLst>
                <a:ext uri="{FF2B5EF4-FFF2-40B4-BE49-F238E27FC236}">
                  <a16:creationId xmlns:a16="http://schemas.microsoft.com/office/drawing/2014/main" id="{172CFD43-164C-4123-AC4C-119906F1DC7D}"/>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19" name="Line 48">
              <a:extLst>
                <a:ext uri="{FF2B5EF4-FFF2-40B4-BE49-F238E27FC236}">
                  <a16:creationId xmlns:a16="http://schemas.microsoft.com/office/drawing/2014/main" id="{3783E0F4-A27E-4459-AB54-E34C7DC33A67}"/>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0" name="Line 49">
              <a:extLst>
                <a:ext uri="{FF2B5EF4-FFF2-40B4-BE49-F238E27FC236}">
                  <a16:creationId xmlns:a16="http://schemas.microsoft.com/office/drawing/2014/main" id="{94EF7158-1890-4410-9679-E4B746F09C3B}"/>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1" name="Line 50">
              <a:extLst>
                <a:ext uri="{FF2B5EF4-FFF2-40B4-BE49-F238E27FC236}">
                  <a16:creationId xmlns:a16="http://schemas.microsoft.com/office/drawing/2014/main" id="{6EAE2667-3881-4685-9C0B-9CFC65AFD35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2" name="Line 51">
              <a:extLst>
                <a:ext uri="{FF2B5EF4-FFF2-40B4-BE49-F238E27FC236}">
                  <a16:creationId xmlns:a16="http://schemas.microsoft.com/office/drawing/2014/main" id="{6865D271-195A-41BD-B565-81003FCBEC77}"/>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3" name="Line 52">
              <a:extLst>
                <a:ext uri="{FF2B5EF4-FFF2-40B4-BE49-F238E27FC236}">
                  <a16:creationId xmlns:a16="http://schemas.microsoft.com/office/drawing/2014/main" id="{E6D1FB19-B2F8-4D73-9C6E-EEA8C488C7FE}"/>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4" name="Line 53">
              <a:extLst>
                <a:ext uri="{FF2B5EF4-FFF2-40B4-BE49-F238E27FC236}">
                  <a16:creationId xmlns:a16="http://schemas.microsoft.com/office/drawing/2014/main" id="{5F49EE2F-DE4B-4CDC-9262-40CC03FB0DDC}"/>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5" name="Line 54">
              <a:extLst>
                <a:ext uri="{FF2B5EF4-FFF2-40B4-BE49-F238E27FC236}">
                  <a16:creationId xmlns:a16="http://schemas.microsoft.com/office/drawing/2014/main" id="{8EB5DED5-0C2C-4D2C-9A83-9DACEFB2CEF5}"/>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6" name="Line 55">
              <a:extLst>
                <a:ext uri="{FF2B5EF4-FFF2-40B4-BE49-F238E27FC236}">
                  <a16:creationId xmlns:a16="http://schemas.microsoft.com/office/drawing/2014/main" id="{83D4667E-A491-43E5-AD12-737D40D0BF0F}"/>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7" name="Line 56">
              <a:extLst>
                <a:ext uri="{FF2B5EF4-FFF2-40B4-BE49-F238E27FC236}">
                  <a16:creationId xmlns:a16="http://schemas.microsoft.com/office/drawing/2014/main" id="{7C00F237-CB2B-4747-8E89-A90D7E3C85F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8" name="Line 57">
              <a:extLst>
                <a:ext uri="{FF2B5EF4-FFF2-40B4-BE49-F238E27FC236}">
                  <a16:creationId xmlns:a16="http://schemas.microsoft.com/office/drawing/2014/main" id="{5E77A207-C181-4DD9-8A45-6BDD611F7646}"/>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29" name="Line 58">
              <a:extLst>
                <a:ext uri="{FF2B5EF4-FFF2-40B4-BE49-F238E27FC236}">
                  <a16:creationId xmlns:a16="http://schemas.microsoft.com/office/drawing/2014/main" id="{A2252137-6CF2-4E2D-BFC9-82AB2A3482F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0" name="Line 59">
              <a:extLst>
                <a:ext uri="{FF2B5EF4-FFF2-40B4-BE49-F238E27FC236}">
                  <a16:creationId xmlns:a16="http://schemas.microsoft.com/office/drawing/2014/main" id="{484E9DDE-5457-4632-AA8C-5A45CA79D08C}"/>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1" name="Line 60">
              <a:extLst>
                <a:ext uri="{FF2B5EF4-FFF2-40B4-BE49-F238E27FC236}">
                  <a16:creationId xmlns:a16="http://schemas.microsoft.com/office/drawing/2014/main" id="{7883D3E9-4AD4-49C9-911F-3B19777CF6E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2" name="Line 61">
              <a:extLst>
                <a:ext uri="{FF2B5EF4-FFF2-40B4-BE49-F238E27FC236}">
                  <a16:creationId xmlns:a16="http://schemas.microsoft.com/office/drawing/2014/main" id="{01B8F1EE-2461-4478-8BAF-F50DDA15575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3" name="Line 62">
              <a:extLst>
                <a:ext uri="{FF2B5EF4-FFF2-40B4-BE49-F238E27FC236}">
                  <a16:creationId xmlns:a16="http://schemas.microsoft.com/office/drawing/2014/main" id="{EEA096C3-E73E-480E-9B8A-6D288AF7486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4" name="Line 63">
              <a:extLst>
                <a:ext uri="{FF2B5EF4-FFF2-40B4-BE49-F238E27FC236}">
                  <a16:creationId xmlns:a16="http://schemas.microsoft.com/office/drawing/2014/main" id="{0F9CAD52-8E0B-4044-BF96-B9CF68B554A6}"/>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5" name="Line 64">
              <a:extLst>
                <a:ext uri="{FF2B5EF4-FFF2-40B4-BE49-F238E27FC236}">
                  <a16:creationId xmlns:a16="http://schemas.microsoft.com/office/drawing/2014/main" id="{08E96C5C-099B-4779-9F47-640348CFAD07}"/>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6" name="Line 65">
              <a:extLst>
                <a:ext uri="{FF2B5EF4-FFF2-40B4-BE49-F238E27FC236}">
                  <a16:creationId xmlns:a16="http://schemas.microsoft.com/office/drawing/2014/main" id="{DA120DCC-3F08-46AE-B550-A318E3CE6B04}"/>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7" name="Line 66">
              <a:extLst>
                <a:ext uri="{FF2B5EF4-FFF2-40B4-BE49-F238E27FC236}">
                  <a16:creationId xmlns:a16="http://schemas.microsoft.com/office/drawing/2014/main" id="{E6B157B9-5974-4ECE-BD4B-A452077D2281}"/>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8" name="Line 67">
              <a:extLst>
                <a:ext uri="{FF2B5EF4-FFF2-40B4-BE49-F238E27FC236}">
                  <a16:creationId xmlns:a16="http://schemas.microsoft.com/office/drawing/2014/main" id="{75C6BF3B-215E-4BC4-964D-FBCC9350B231}"/>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39" name="Line 68">
              <a:extLst>
                <a:ext uri="{FF2B5EF4-FFF2-40B4-BE49-F238E27FC236}">
                  <a16:creationId xmlns:a16="http://schemas.microsoft.com/office/drawing/2014/main" id="{70003AF1-4CC7-46C8-A58D-9432AC3AC0B8}"/>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0" name="Line 69">
              <a:extLst>
                <a:ext uri="{FF2B5EF4-FFF2-40B4-BE49-F238E27FC236}">
                  <a16:creationId xmlns:a16="http://schemas.microsoft.com/office/drawing/2014/main" id="{D92A8BF3-4AA2-4C95-96F8-22CCB855460E}"/>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1" name="Line 70">
              <a:extLst>
                <a:ext uri="{FF2B5EF4-FFF2-40B4-BE49-F238E27FC236}">
                  <a16:creationId xmlns:a16="http://schemas.microsoft.com/office/drawing/2014/main" id="{DC2A8AD3-D297-4441-9896-643CA0D102D5}"/>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2" name="Line 71">
              <a:extLst>
                <a:ext uri="{FF2B5EF4-FFF2-40B4-BE49-F238E27FC236}">
                  <a16:creationId xmlns:a16="http://schemas.microsoft.com/office/drawing/2014/main" id="{ED880D64-90D5-479E-9911-5CF81B73B49D}"/>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3" name="Line 72">
              <a:extLst>
                <a:ext uri="{FF2B5EF4-FFF2-40B4-BE49-F238E27FC236}">
                  <a16:creationId xmlns:a16="http://schemas.microsoft.com/office/drawing/2014/main" id="{F3A7B795-F3E4-4120-8588-866892C5D81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4" name="Line 73">
              <a:extLst>
                <a:ext uri="{FF2B5EF4-FFF2-40B4-BE49-F238E27FC236}">
                  <a16:creationId xmlns:a16="http://schemas.microsoft.com/office/drawing/2014/main" id="{1F46CC4D-2695-42AC-B722-794F57CB8FD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5" name="Line 74">
              <a:extLst>
                <a:ext uri="{FF2B5EF4-FFF2-40B4-BE49-F238E27FC236}">
                  <a16:creationId xmlns:a16="http://schemas.microsoft.com/office/drawing/2014/main" id="{0553DC64-6E92-425B-850F-DE2E6A7456F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6" name="Line 75">
              <a:extLst>
                <a:ext uri="{FF2B5EF4-FFF2-40B4-BE49-F238E27FC236}">
                  <a16:creationId xmlns:a16="http://schemas.microsoft.com/office/drawing/2014/main" id="{49D6B5B2-254D-40A2-9F1E-A9019D477647}"/>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7" name="Line 76">
              <a:extLst>
                <a:ext uri="{FF2B5EF4-FFF2-40B4-BE49-F238E27FC236}">
                  <a16:creationId xmlns:a16="http://schemas.microsoft.com/office/drawing/2014/main" id="{6FA88922-1103-4773-B018-91B293903A6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8" name="Line 77">
              <a:extLst>
                <a:ext uri="{FF2B5EF4-FFF2-40B4-BE49-F238E27FC236}">
                  <a16:creationId xmlns:a16="http://schemas.microsoft.com/office/drawing/2014/main" id="{922D4E30-619D-419C-86ED-871D3A92C08C}"/>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49" name="Line 78">
              <a:extLst>
                <a:ext uri="{FF2B5EF4-FFF2-40B4-BE49-F238E27FC236}">
                  <a16:creationId xmlns:a16="http://schemas.microsoft.com/office/drawing/2014/main" id="{59BBB5D0-9A9A-4067-86D3-AB9B611FB33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0" name="Line 79">
              <a:extLst>
                <a:ext uri="{FF2B5EF4-FFF2-40B4-BE49-F238E27FC236}">
                  <a16:creationId xmlns:a16="http://schemas.microsoft.com/office/drawing/2014/main" id="{438604C0-B930-49F1-BE18-5960D7F20775}"/>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1" name="Line 80">
              <a:extLst>
                <a:ext uri="{FF2B5EF4-FFF2-40B4-BE49-F238E27FC236}">
                  <a16:creationId xmlns:a16="http://schemas.microsoft.com/office/drawing/2014/main" id="{CAAFA641-88F8-400C-91D5-7F95DE269037}"/>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2" name="Line 81">
              <a:extLst>
                <a:ext uri="{FF2B5EF4-FFF2-40B4-BE49-F238E27FC236}">
                  <a16:creationId xmlns:a16="http://schemas.microsoft.com/office/drawing/2014/main" id="{72F36B32-0063-4E88-AD7D-B8F3EEA0980D}"/>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3" name="Line 82">
              <a:extLst>
                <a:ext uri="{FF2B5EF4-FFF2-40B4-BE49-F238E27FC236}">
                  <a16:creationId xmlns:a16="http://schemas.microsoft.com/office/drawing/2014/main" id="{832EDCDA-8CBC-4D86-8C1E-E08A366EF7D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4" name="Line 83">
              <a:extLst>
                <a:ext uri="{FF2B5EF4-FFF2-40B4-BE49-F238E27FC236}">
                  <a16:creationId xmlns:a16="http://schemas.microsoft.com/office/drawing/2014/main" id="{8C3B5E4A-E032-4876-93AD-E6F3CA0B0F33}"/>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5" name="Line 84">
              <a:extLst>
                <a:ext uri="{FF2B5EF4-FFF2-40B4-BE49-F238E27FC236}">
                  <a16:creationId xmlns:a16="http://schemas.microsoft.com/office/drawing/2014/main" id="{C82C9127-D4D7-4FFC-8033-670118FD800E}"/>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6" name="Line 85">
              <a:extLst>
                <a:ext uri="{FF2B5EF4-FFF2-40B4-BE49-F238E27FC236}">
                  <a16:creationId xmlns:a16="http://schemas.microsoft.com/office/drawing/2014/main" id="{BCB8C9E2-EC04-4BA7-819B-5D2FBB322FA1}"/>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7" name="Line 86">
              <a:extLst>
                <a:ext uri="{FF2B5EF4-FFF2-40B4-BE49-F238E27FC236}">
                  <a16:creationId xmlns:a16="http://schemas.microsoft.com/office/drawing/2014/main" id="{7860C326-020B-4B34-84B3-498BE5E5B90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8" name="Line 87">
              <a:extLst>
                <a:ext uri="{FF2B5EF4-FFF2-40B4-BE49-F238E27FC236}">
                  <a16:creationId xmlns:a16="http://schemas.microsoft.com/office/drawing/2014/main" id="{63ED95E6-14D4-499B-9B61-C661464CEB10}"/>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59" name="Line 88">
              <a:extLst>
                <a:ext uri="{FF2B5EF4-FFF2-40B4-BE49-F238E27FC236}">
                  <a16:creationId xmlns:a16="http://schemas.microsoft.com/office/drawing/2014/main" id="{D6FBA850-F540-4D8E-ADD8-524CC88B432E}"/>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0" name="Line 89">
              <a:extLst>
                <a:ext uri="{FF2B5EF4-FFF2-40B4-BE49-F238E27FC236}">
                  <a16:creationId xmlns:a16="http://schemas.microsoft.com/office/drawing/2014/main" id="{D84AB27E-6265-437D-9435-9FDB744716F1}"/>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1" name="Line 90">
              <a:extLst>
                <a:ext uri="{FF2B5EF4-FFF2-40B4-BE49-F238E27FC236}">
                  <a16:creationId xmlns:a16="http://schemas.microsoft.com/office/drawing/2014/main" id="{B55AD43E-9250-4DA1-9363-046D759612D5}"/>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2" name="Line 91">
              <a:extLst>
                <a:ext uri="{FF2B5EF4-FFF2-40B4-BE49-F238E27FC236}">
                  <a16:creationId xmlns:a16="http://schemas.microsoft.com/office/drawing/2014/main" id="{E162374B-A6A9-4105-A8BB-44D482AB1BAC}"/>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3" name="Line 92">
              <a:extLst>
                <a:ext uri="{FF2B5EF4-FFF2-40B4-BE49-F238E27FC236}">
                  <a16:creationId xmlns:a16="http://schemas.microsoft.com/office/drawing/2014/main" id="{1066A930-D6AE-480D-98E8-312A460563A1}"/>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4" name="Line 93">
              <a:extLst>
                <a:ext uri="{FF2B5EF4-FFF2-40B4-BE49-F238E27FC236}">
                  <a16:creationId xmlns:a16="http://schemas.microsoft.com/office/drawing/2014/main" id="{31A9413B-CAEF-4C9F-B671-46B90FA65FE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5" name="Line 94">
              <a:extLst>
                <a:ext uri="{FF2B5EF4-FFF2-40B4-BE49-F238E27FC236}">
                  <a16:creationId xmlns:a16="http://schemas.microsoft.com/office/drawing/2014/main" id="{1EAE3ECB-4260-4546-87EE-C6BC9CC97A91}"/>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6" name="Line 95">
              <a:extLst>
                <a:ext uri="{FF2B5EF4-FFF2-40B4-BE49-F238E27FC236}">
                  <a16:creationId xmlns:a16="http://schemas.microsoft.com/office/drawing/2014/main" id="{454A4F9E-1452-45E3-8CC7-4B1836624A75}"/>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7" name="Line 96">
              <a:extLst>
                <a:ext uri="{FF2B5EF4-FFF2-40B4-BE49-F238E27FC236}">
                  <a16:creationId xmlns:a16="http://schemas.microsoft.com/office/drawing/2014/main" id="{C124049E-CC0F-4E8B-8A00-68E4361B7970}"/>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8" name="Line 97">
              <a:extLst>
                <a:ext uri="{FF2B5EF4-FFF2-40B4-BE49-F238E27FC236}">
                  <a16:creationId xmlns:a16="http://schemas.microsoft.com/office/drawing/2014/main" id="{696166C2-F80C-4865-81B9-C5325ECEDF9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69" name="Line 98">
              <a:extLst>
                <a:ext uri="{FF2B5EF4-FFF2-40B4-BE49-F238E27FC236}">
                  <a16:creationId xmlns:a16="http://schemas.microsoft.com/office/drawing/2014/main" id="{6098E5E0-818C-4F08-B6CA-617982CE67C3}"/>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0" name="Line 99">
              <a:extLst>
                <a:ext uri="{FF2B5EF4-FFF2-40B4-BE49-F238E27FC236}">
                  <a16:creationId xmlns:a16="http://schemas.microsoft.com/office/drawing/2014/main" id="{4A53AFFA-2FF8-4979-BDDD-3C90637C6EBD}"/>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1" name="Line 100">
              <a:extLst>
                <a:ext uri="{FF2B5EF4-FFF2-40B4-BE49-F238E27FC236}">
                  <a16:creationId xmlns:a16="http://schemas.microsoft.com/office/drawing/2014/main" id="{A2CEF405-3AC9-42D7-BC57-C2F1207E68C0}"/>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2" name="Line 101">
              <a:extLst>
                <a:ext uri="{FF2B5EF4-FFF2-40B4-BE49-F238E27FC236}">
                  <a16:creationId xmlns:a16="http://schemas.microsoft.com/office/drawing/2014/main" id="{6CAE1977-E326-4450-B27B-53B77383BD2F}"/>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3" name="Line 102">
              <a:extLst>
                <a:ext uri="{FF2B5EF4-FFF2-40B4-BE49-F238E27FC236}">
                  <a16:creationId xmlns:a16="http://schemas.microsoft.com/office/drawing/2014/main" id="{D474D0A2-B143-4EFD-AEFF-36C1062A27D5}"/>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4" name="Line 103">
              <a:extLst>
                <a:ext uri="{FF2B5EF4-FFF2-40B4-BE49-F238E27FC236}">
                  <a16:creationId xmlns:a16="http://schemas.microsoft.com/office/drawing/2014/main" id="{8ADAF516-4CB0-42C1-81C3-03EC6E0EED6E}"/>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 name="Line 104">
              <a:extLst>
                <a:ext uri="{FF2B5EF4-FFF2-40B4-BE49-F238E27FC236}">
                  <a16:creationId xmlns:a16="http://schemas.microsoft.com/office/drawing/2014/main" id="{D07A1B27-9E25-473C-886C-A63C5AD06641}"/>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 name="Line 105">
              <a:extLst>
                <a:ext uri="{FF2B5EF4-FFF2-40B4-BE49-F238E27FC236}">
                  <a16:creationId xmlns:a16="http://schemas.microsoft.com/office/drawing/2014/main" id="{6707B8AF-2B06-44D3-BA20-E5A324626A6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7" name="Line 106">
              <a:extLst>
                <a:ext uri="{FF2B5EF4-FFF2-40B4-BE49-F238E27FC236}">
                  <a16:creationId xmlns:a16="http://schemas.microsoft.com/office/drawing/2014/main" id="{F46AAAEC-CA44-4895-8596-7D0792872BB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8" name="Line 107">
              <a:extLst>
                <a:ext uri="{FF2B5EF4-FFF2-40B4-BE49-F238E27FC236}">
                  <a16:creationId xmlns:a16="http://schemas.microsoft.com/office/drawing/2014/main" id="{AB7D9578-26BF-45D5-924D-6A9F5BD52D80}"/>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9" name="Line 108">
              <a:extLst>
                <a:ext uri="{FF2B5EF4-FFF2-40B4-BE49-F238E27FC236}">
                  <a16:creationId xmlns:a16="http://schemas.microsoft.com/office/drawing/2014/main" id="{A18E0492-9CC4-4E91-B273-09B34F96D37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0" name="Line 109">
              <a:extLst>
                <a:ext uri="{FF2B5EF4-FFF2-40B4-BE49-F238E27FC236}">
                  <a16:creationId xmlns:a16="http://schemas.microsoft.com/office/drawing/2014/main" id="{00822C6B-A2AB-4108-9A2C-F89E7F4BD81C}"/>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1" name="Line 110">
              <a:extLst>
                <a:ext uri="{FF2B5EF4-FFF2-40B4-BE49-F238E27FC236}">
                  <a16:creationId xmlns:a16="http://schemas.microsoft.com/office/drawing/2014/main" id="{5B6456DF-4B02-4843-B24E-E802B54CADC3}"/>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2" name="Line 111">
              <a:extLst>
                <a:ext uri="{FF2B5EF4-FFF2-40B4-BE49-F238E27FC236}">
                  <a16:creationId xmlns:a16="http://schemas.microsoft.com/office/drawing/2014/main" id="{8144E9A8-44FC-40CC-830B-0EA98C52A8C0}"/>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3" name="Line 112">
              <a:extLst>
                <a:ext uri="{FF2B5EF4-FFF2-40B4-BE49-F238E27FC236}">
                  <a16:creationId xmlns:a16="http://schemas.microsoft.com/office/drawing/2014/main" id="{68235817-805E-432C-BA3F-7892E910402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4" name="Line 113">
              <a:extLst>
                <a:ext uri="{FF2B5EF4-FFF2-40B4-BE49-F238E27FC236}">
                  <a16:creationId xmlns:a16="http://schemas.microsoft.com/office/drawing/2014/main" id="{F3C80E09-7649-48CC-96D7-90F77536D84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5" name="Line 114">
              <a:extLst>
                <a:ext uri="{FF2B5EF4-FFF2-40B4-BE49-F238E27FC236}">
                  <a16:creationId xmlns:a16="http://schemas.microsoft.com/office/drawing/2014/main" id="{E6FF87C4-FB2A-45C7-AB9A-9FDE63B6D36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6" name="Line 115">
              <a:extLst>
                <a:ext uri="{FF2B5EF4-FFF2-40B4-BE49-F238E27FC236}">
                  <a16:creationId xmlns:a16="http://schemas.microsoft.com/office/drawing/2014/main" id="{183B2357-5F49-43CD-BC67-8C65A31F931B}"/>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7" name="Line 116">
              <a:extLst>
                <a:ext uri="{FF2B5EF4-FFF2-40B4-BE49-F238E27FC236}">
                  <a16:creationId xmlns:a16="http://schemas.microsoft.com/office/drawing/2014/main" id="{D8DEF26E-82BE-4C4C-8D84-504521A00700}"/>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8" name="Line 117">
              <a:extLst>
                <a:ext uri="{FF2B5EF4-FFF2-40B4-BE49-F238E27FC236}">
                  <a16:creationId xmlns:a16="http://schemas.microsoft.com/office/drawing/2014/main" id="{D6BBF083-5609-4AF2-8560-32AAC154C631}"/>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89" name="Line 118">
              <a:extLst>
                <a:ext uri="{FF2B5EF4-FFF2-40B4-BE49-F238E27FC236}">
                  <a16:creationId xmlns:a16="http://schemas.microsoft.com/office/drawing/2014/main" id="{600D66A2-8604-4589-85AF-E37965A1E0D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90" name="Line 119">
              <a:extLst>
                <a:ext uri="{FF2B5EF4-FFF2-40B4-BE49-F238E27FC236}">
                  <a16:creationId xmlns:a16="http://schemas.microsoft.com/office/drawing/2014/main" id="{7142CB18-E9DB-4A3E-B6AA-533C25DD3DC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91" name="Line 120">
              <a:extLst>
                <a:ext uri="{FF2B5EF4-FFF2-40B4-BE49-F238E27FC236}">
                  <a16:creationId xmlns:a16="http://schemas.microsoft.com/office/drawing/2014/main" id="{65F1840E-29A5-4A28-AD14-5EF44FD3F690}"/>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3078" name="Imagen 1">
            <a:extLst>
              <a:ext uri="{FF2B5EF4-FFF2-40B4-BE49-F238E27FC236}">
                <a16:creationId xmlns:a16="http://schemas.microsoft.com/office/drawing/2014/main" id="{C4E0D441-2813-44AB-8753-D9E3E1742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Imagen 118">
            <a:extLst>
              <a:ext uri="{FF2B5EF4-FFF2-40B4-BE49-F238E27FC236}">
                <a16:creationId xmlns:a16="http://schemas.microsoft.com/office/drawing/2014/main" id="{DA722B18-F948-4C73-9B8F-CF3A58A58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496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A4032DA-414A-4CFD-816F-D37227BEDDED}"/>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74755" name="Text Box 3">
            <a:extLst>
              <a:ext uri="{FF2B5EF4-FFF2-40B4-BE49-F238E27FC236}">
                <a16:creationId xmlns:a16="http://schemas.microsoft.com/office/drawing/2014/main" id="{085EE9F9-24B1-4732-9682-EDB900FD22B8}"/>
              </a:ext>
            </a:extLst>
          </p:cNvPr>
          <p:cNvSpPr txBox="1">
            <a:spLocks noChangeArrowheads="1"/>
          </p:cNvSpPr>
          <p:nvPr/>
        </p:nvSpPr>
        <p:spPr bwMode="auto">
          <a:xfrm>
            <a:off x="179388" y="1557338"/>
            <a:ext cx="8775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4. Entradas y salidas del proceso</a:t>
            </a:r>
          </a:p>
        </p:txBody>
      </p:sp>
      <p:grpSp>
        <p:nvGrpSpPr>
          <p:cNvPr id="17412" name="Group 7">
            <a:extLst>
              <a:ext uri="{FF2B5EF4-FFF2-40B4-BE49-F238E27FC236}">
                <a16:creationId xmlns:a16="http://schemas.microsoft.com/office/drawing/2014/main" id="{72AEADF9-969E-41F1-8630-062A0B6A8EF1}"/>
              </a:ext>
            </a:extLst>
          </p:cNvPr>
          <p:cNvGrpSpPr>
            <a:grpSpLocks/>
          </p:cNvGrpSpPr>
          <p:nvPr/>
        </p:nvGrpSpPr>
        <p:grpSpPr bwMode="auto">
          <a:xfrm>
            <a:off x="1128713" y="2247900"/>
            <a:ext cx="6884987" cy="3484563"/>
            <a:chOff x="711" y="1416"/>
            <a:chExt cx="4337" cy="2195"/>
          </a:xfrm>
        </p:grpSpPr>
        <p:sp>
          <p:nvSpPr>
            <p:cNvPr id="17415" name="Line 8">
              <a:extLst>
                <a:ext uri="{FF2B5EF4-FFF2-40B4-BE49-F238E27FC236}">
                  <a16:creationId xmlns:a16="http://schemas.microsoft.com/office/drawing/2014/main" id="{6FEC2E57-2635-4CA3-8905-0D6C484175B1}"/>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6" name="Line 9">
              <a:extLst>
                <a:ext uri="{FF2B5EF4-FFF2-40B4-BE49-F238E27FC236}">
                  <a16:creationId xmlns:a16="http://schemas.microsoft.com/office/drawing/2014/main" id="{F9A7BAD1-0468-497F-B8B2-B9558EDDFE5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7" name="Line 10">
              <a:extLst>
                <a:ext uri="{FF2B5EF4-FFF2-40B4-BE49-F238E27FC236}">
                  <a16:creationId xmlns:a16="http://schemas.microsoft.com/office/drawing/2014/main" id="{7088247E-7399-4201-8D75-4DB05AE4CAD4}"/>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8" name="Line 11">
              <a:extLst>
                <a:ext uri="{FF2B5EF4-FFF2-40B4-BE49-F238E27FC236}">
                  <a16:creationId xmlns:a16="http://schemas.microsoft.com/office/drawing/2014/main" id="{E4B31A99-3EA4-43D2-8F3E-949075FB894E}"/>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2">
              <a:extLst>
                <a:ext uri="{FF2B5EF4-FFF2-40B4-BE49-F238E27FC236}">
                  <a16:creationId xmlns:a16="http://schemas.microsoft.com/office/drawing/2014/main" id="{C9463BDD-7925-4976-9787-E6DEB24FF9E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3">
              <a:extLst>
                <a:ext uri="{FF2B5EF4-FFF2-40B4-BE49-F238E27FC236}">
                  <a16:creationId xmlns:a16="http://schemas.microsoft.com/office/drawing/2014/main" id="{23092152-0853-4CE5-8F89-04EEB29E8260}"/>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4">
              <a:extLst>
                <a:ext uri="{FF2B5EF4-FFF2-40B4-BE49-F238E27FC236}">
                  <a16:creationId xmlns:a16="http://schemas.microsoft.com/office/drawing/2014/main" id="{40764C51-1446-40EB-9568-C9681865667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5">
              <a:extLst>
                <a:ext uri="{FF2B5EF4-FFF2-40B4-BE49-F238E27FC236}">
                  <a16:creationId xmlns:a16="http://schemas.microsoft.com/office/drawing/2014/main" id="{2D096335-9E3A-4B93-8A27-4DB5C766028D}"/>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16">
              <a:extLst>
                <a:ext uri="{FF2B5EF4-FFF2-40B4-BE49-F238E27FC236}">
                  <a16:creationId xmlns:a16="http://schemas.microsoft.com/office/drawing/2014/main" id="{21FBBDF1-F815-4524-9FB7-DF2C2BA29C26}"/>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4" name="Line 17">
              <a:extLst>
                <a:ext uri="{FF2B5EF4-FFF2-40B4-BE49-F238E27FC236}">
                  <a16:creationId xmlns:a16="http://schemas.microsoft.com/office/drawing/2014/main" id="{675B4198-17C7-455C-B129-EA470F3F8B5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5" name="Line 18">
              <a:extLst>
                <a:ext uri="{FF2B5EF4-FFF2-40B4-BE49-F238E27FC236}">
                  <a16:creationId xmlns:a16="http://schemas.microsoft.com/office/drawing/2014/main" id="{3381970D-5340-4E09-B4B7-E8D9EF1FA801}"/>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6" name="Line 19">
              <a:extLst>
                <a:ext uri="{FF2B5EF4-FFF2-40B4-BE49-F238E27FC236}">
                  <a16:creationId xmlns:a16="http://schemas.microsoft.com/office/drawing/2014/main" id="{E9706667-3120-4C70-85D2-3243AB321E63}"/>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Line 20">
              <a:extLst>
                <a:ext uri="{FF2B5EF4-FFF2-40B4-BE49-F238E27FC236}">
                  <a16:creationId xmlns:a16="http://schemas.microsoft.com/office/drawing/2014/main" id="{2091692B-2937-4156-AE66-C9C5267EB94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8" name="Line 21">
              <a:extLst>
                <a:ext uri="{FF2B5EF4-FFF2-40B4-BE49-F238E27FC236}">
                  <a16:creationId xmlns:a16="http://schemas.microsoft.com/office/drawing/2014/main" id="{29A2B232-800B-4757-A27D-E2B4143F0B9C}"/>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Line 22">
              <a:extLst>
                <a:ext uri="{FF2B5EF4-FFF2-40B4-BE49-F238E27FC236}">
                  <a16:creationId xmlns:a16="http://schemas.microsoft.com/office/drawing/2014/main" id="{E1ABE4DF-6E40-48AD-A1B5-D331EC78F2AC}"/>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0" name="Line 23">
              <a:extLst>
                <a:ext uri="{FF2B5EF4-FFF2-40B4-BE49-F238E27FC236}">
                  <a16:creationId xmlns:a16="http://schemas.microsoft.com/office/drawing/2014/main" id="{FDE33056-5E60-4D4E-9248-01B1A0C5C7E2}"/>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1" name="Line 24">
              <a:extLst>
                <a:ext uri="{FF2B5EF4-FFF2-40B4-BE49-F238E27FC236}">
                  <a16:creationId xmlns:a16="http://schemas.microsoft.com/office/drawing/2014/main" id="{8FD9272D-D895-443D-8FC9-24D2171CAD1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2" name="Line 25">
              <a:extLst>
                <a:ext uri="{FF2B5EF4-FFF2-40B4-BE49-F238E27FC236}">
                  <a16:creationId xmlns:a16="http://schemas.microsoft.com/office/drawing/2014/main" id="{38607D45-8BD9-4EC4-8EC4-BB84A371D22F}"/>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Line 26">
              <a:extLst>
                <a:ext uri="{FF2B5EF4-FFF2-40B4-BE49-F238E27FC236}">
                  <a16:creationId xmlns:a16="http://schemas.microsoft.com/office/drawing/2014/main" id="{18B18B14-5A21-4ABF-A7D2-3FD0F2D3B65F}"/>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4" name="Line 27">
              <a:extLst>
                <a:ext uri="{FF2B5EF4-FFF2-40B4-BE49-F238E27FC236}">
                  <a16:creationId xmlns:a16="http://schemas.microsoft.com/office/drawing/2014/main" id="{C504F9A0-5809-4E48-81F3-87A2E51D951C}"/>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8">
              <a:extLst>
                <a:ext uri="{FF2B5EF4-FFF2-40B4-BE49-F238E27FC236}">
                  <a16:creationId xmlns:a16="http://schemas.microsoft.com/office/drawing/2014/main" id="{90C76C18-BB87-48B4-912D-88480DEE876B}"/>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29">
              <a:extLst>
                <a:ext uri="{FF2B5EF4-FFF2-40B4-BE49-F238E27FC236}">
                  <a16:creationId xmlns:a16="http://schemas.microsoft.com/office/drawing/2014/main" id="{AFC137A2-5629-46DE-8058-CBE4B32B88CB}"/>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Line 30">
              <a:extLst>
                <a:ext uri="{FF2B5EF4-FFF2-40B4-BE49-F238E27FC236}">
                  <a16:creationId xmlns:a16="http://schemas.microsoft.com/office/drawing/2014/main" id="{B2659008-4256-415B-A7BA-04912C3FA4E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8" name="Line 31">
              <a:extLst>
                <a:ext uri="{FF2B5EF4-FFF2-40B4-BE49-F238E27FC236}">
                  <a16:creationId xmlns:a16="http://schemas.microsoft.com/office/drawing/2014/main" id="{9533241F-67AB-4E6E-A296-38601A5192BC}"/>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9" name="Line 32">
              <a:extLst>
                <a:ext uri="{FF2B5EF4-FFF2-40B4-BE49-F238E27FC236}">
                  <a16:creationId xmlns:a16="http://schemas.microsoft.com/office/drawing/2014/main" id="{2EC79F78-C34C-44B8-917A-7D65E5C5049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0" name="Line 33">
              <a:extLst>
                <a:ext uri="{FF2B5EF4-FFF2-40B4-BE49-F238E27FC236}">
                  <a16:creationId xmlns:a16="http://schemas.microsoft.com/office/drawing/2014/main" id="{52C10FBE-9696-4FB1-81BF-6DC160A695D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1" name="Line 34">
              <a:extLst>
                <a:ext uri="{FF2B5EF4-FFF2-40B4-BE49-F238E27FC236}">
                  <a16:creationId xmlns:a16="http://schemas.microsoft.com/office/drawing/2014/main" id="{43E00A27-730C-4747-A004-D07BF517200A}"/>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2" name="Line 35">
              <a:extLst>
                <a:ext uri="{FF2B5EF4-FFF2-40B4-BE49-F238E27FC236}">
                  <a16:creationId xmlns:a16="http://schemas.microsoft.com/office/drawing/2014/main" id="{D4194D43-0F34-4908-9FD0-4DF5BEF4AED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3" name="Line 36">
              <a:extLst>
                <a:ext uri="{FF2B5EF4-FFF2-40B4-BE49-F238E27FC236}">
                  <a16:creationId xmlns:a16="http://schemas.microsoft.com/office/drawing/2014/main" id="{7D60C88D-95F4-4C5F-B32B-E23BD675BFE0}"/>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4" name="Line 37">
              <a:extLst>
                <a:ext uri="{FF2B5EF4-FFF2-40B4-BE49-F238E27FC236}">
                  <a16:creationId xmlns:a16="http://schemas.microsoft.com/office/drawing/2014/main" id="{76904A36-B40F-4557-8D9B-6714E4D1668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5" name="Line 38">
              <a:extLst>
                <a:ext uri="{FF2B5EF4-FFF2-40B4-BE49-F238E27FC236}">
                  <a16:creationId xmlns:a16="http://schemas.microsoft.com/office/drawing/2014/main" id="{B88D1CAE-67FE-4972-A6D5-8FECF15F33A9}"/>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6" name="Line 39">
              <a:extLst>
                <a:ext uri="{FF2B5EF4-FFF2-40B4-BE49-F238E27FC236}">
                  <a16:creationId xmlns:a16="http://schemas.microsoft.com/office/drawing/2014/main" id="{2DA69359-17D4-4948-83F1-0454078FEDE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7" name="Line 40">
              <a:extLst>
                <a:ext uri="{FF2B5EF4-FFF2-40B4-BE49-F238E27FC236}">
                  <a16:creationId xmlns:a16="http://schemas.microsoft.com/office/drawing/2014/main" id="{662DA1DE-834A-40D5-B965-69921344940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8" name="Line 41">
              <a:extLst>
                <a:ext uri="{FF2B5EF4-FFF2-40B4-BE49-F238E27FC236}">
                  <a16:creationId xmlns:a16="http://schemas.microsoft.com/office/drawing/2014/main" id="{479F1B90-D483-41D5-9005-0E59EEB84E62}"/>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9" name="Line 42">
              <a:extLst>
                <a:ext uri="{FF2B5EF4-FFF2-40B4-BE49-F238E27FC236}">
                  <a16:creationId xmlns:a16="http://schemas.microsoft.com/office/drawing/2014/main" id="{F1AB0B1A-84FB-4346-8812-35E7BFD0481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0" name="Line 43">
              <a:extLst>
                <a:ext uri="{FF2B5EF4-FFF2-40B4-BE49-F238E27FC236}">
                  <a16:creationId xmlns:a16="http://schemas.microsoft.com/office/drawing/2014/main" id="{3799B849-AD1B-4B18-AFF0-74B6ED52D42B}"/>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Line 44">
              <a:extLst>
                <a:ext uri="{FF2B5EF4-FFF2-40B4-BE49-F238E27FC236}">
                  <a16:creationId xmlns:a16="http://schemas.microsoft.com/office/drawing/2014/main" id="{42B3D90E-4EE9-49C0-8F11-FFA65BE2729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2" name="Line 45">
              <a:extLst>
                <a:ext uri="{FF2B5EF4-FFF2-40B4-BE49-F238E27FC236}">
                  <a16:creationId xmlns:a16="http://schemas.microsoft.com/office/drawing/2014/main" id="{0467B341-4271-482C-A221-E4E5DC01798D}"/>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3" name="Line 46">
              <a:extLst>
                <a:ext uri="{FF2B5EF4-FFF2-40B4-BE49-F238E27FC236}">
                  <a16:creationId xmlns:a16="http://schemas.microsoft.com/office/drawing/2014/main" id="{11EDD933-2709-4965-9983-634BFCFBE7F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4" name="Line 47">
              <a:extLst>
                <a:ext uri="{FF2B5EF4-FFF2-40B4-BE49-F238E27FC236}">
                  <a16:creationId xmlns:a16="http://schemas.microsoft.com/office/drawing/2014/main" id="{BF014BBE-0A66-4ACC-ACCB-5DA6AAFFFF3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5" name="Line 48">
              <a:extLst>
                <a:ext uri="{FF2B5EF4-FFF2-40B4-BE49-F238E27FC236}">
                  <a16:creationId xmlns:a16="http://schemas.microsoft.com/office/drawing/2014/main" id="{495329C6-E3EF-418C-A6C3-D94BBEED5DE0}"/>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6" name="Line 49">
              <a:extLst>
                <a:ext uri="{FF2B5EF4-FFF2-40B4-BE49-F238E27FC236}">
                  <a16:creationId xmlns:a16="http://schemas.microsoft.com/office/drawing/2014/main" id="{206FC44F-A3E1-41A7-938D-494497BB558B}"/>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7" name="Line 50">
              <a:extLst>
                <a:ext uri="{FF2B5EF4-FFF2-40B4-BE49-F238E27FC236}">
                  <a16:creationId xmlns:a16="http://schemas.microsoft.com/office/drawing/2014/main" id="{51DCDD0E-213C-4B83-BA7F-B395AFA47EA0}"/>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8" name="Line 51">
              <a:extLst>
                <a:ext uri="{FF2B5EF4-FFF2-40B4-BE49-F238E27FC236}">
                  <a16:creationId xmlns:a16="http://schemas.microsoft.com/office/drawing/2014/main" id="{5C5E88ED-DF9A-4293-AFBA-502B50EBCCF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9" name="Line 52">
              <a:extLst>
                <a:ext uri="{FF2B5EF4-FFF2-40B4-BE49-F238E27FC236}">
                  <a16:creationId xmlns:a16="http://schemas.microsoft.com/office/drawing/2014/main" id="{E8557DA3-B0A5-4021-99A4-408072FB2DED}"/>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0" name="Line 53">
              <a:extLst>
                <a:ext uri="{FF2B5EF4-FFF2-40B4-BE49-F238E27FC236}">
                  <a16:creationId xmlns:a16="http://schemas.microsoft.com/office/drawing/2014/main" id="{9D200ABD-4041-4C8D-AE34-8D27E12FA13E}"/>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1" name="Line 54">
              <a:extLst>
                <a:ext uri="{FF2B5EF4-FFF2-40B4-BE49-F238E27FC236}">
                  <a16:creationId xmlns:a16="http://schemas.microsoft.com/office/drawing/2014/main" id="{11609879-366A-48AF-9C58-3C4909639D6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2" name="Line 55">
              <a:extLst>
                <a:ext uri="{FF2B5EF4-FFF2-40B4-BE49-F238E27FC236}">
                  <a16:creationId xmlns:a16="http://schemas.microsoft.com/office/drawing/2014/main" id="{F2DEAE24-B48E-4444-80F8-B6E3996F20AB}"/>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3" name="Line 56">
              <a:extLst>
                <a:ext uri="{FF2B5EF4-FFF2-40B4-BE49-F238E27FC236}">
                  <a16:creationId xmlns:a16="http://schemas.microsoft.com/office/drawing/2014/main" id="{11F668B4-3427-4CCF-BF41-32D625842E58}"/>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4" name="Line 57">
              <a:extLst>
                <a:ext uri="{FF2B5EF4-FFF2-40B4-BE49-F238E27FC236}">
                  <a16:creationId xmlns:a16="http://schemas.microsoft.com/office/drawing/2014/main" id="{504A6129-A848-4690-BAF8-8412836A81E3}"/>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5" name="Line 58">
              <a:extLst>
                <a:ext uri="{FF2B5EF4-FFF2-40B4-BE49-F238E27FC236}">
                  <a16:creationId xmlns:a16="http://schemas.microsoft.com/office/drawing/2014/main" id="{1FA082FB-BFF2-40A2-BEBD-AF08D52709AB}"/>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6" name="Line 59">
              <a:extLst>
                <a:ext uri="{FF2B5EF4-FFF2-40B4-BE49-F238E27FC236}">
                  <a16:creationId xmlns:a16="http://schemas.microsoft.com/office/drawing/2014/main" id="{8615DDD9-7725-4210-B4EC-7ABF48203E26}"/>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7" name="Line 60">
              <a:extLst>
                <a:ext uri="{FF2B5EF4-FFF2-40B4-BE49-F238E27FC236}">
                  <a16:creationId xmlns:a16="http://schemas.microsoft.com/office/drawing/2014/main" id="{9729BA39-E67C-4F1A-9724-6177B513968F}"/>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8" name="Line 61">
              <a:extLst>
                <a:ext uri="{FF2B5EF4-FFF2-40B4-BE49-F238E27FC236}">
                  <a16:creationId xmlns:a16="http://schemas.microsoft.com/office/drawing/2014/main" id="{08246ED1-FA01-4728-BC5C-E72EF79B8EC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69" name="Line 62">
              <a:extLst>
                <a:ext uri="{FF2B5EF4-FFF2-40B4-BE49-F238E27FC236}">
                  <a16:creationId xmlns:a16="http://schemas.microsoft.com/office/drawing/2014/main" id="{6717F69A-6D24-496E-B5A7-8D8800320621}"/>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0" name="Line 63">
              <a:extLst>
                <a:ext uri="{FF2B5EF4-FFF2-40B4-BE49-F238E27FC236}">
                  <a16:creationId xmlns:a16="http://schemas.microsoft.com/office/drawing/2014/main" id="{7E1CD1CE-F861-431D-951B-117645533924}"/>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1" name="Line 64">
              <a:extLst>
                <a:ext uri="{FF2B5EF4-FFF2-40B4-BE49-F238E27FC236}">
                  <a16:creationId xmlns:a16="http://schemas.microsoft.com/office/drawing/2014/main" id="{5DE03659-1BF0-44DA-8C4C-E2BBEEA30636}"/>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2" name="Line 65">
              <a:extLst>
                <a:ext uri="{FF2B5EF4-FFF2-40B4-BE49-F238E27FC236}">
                  <a16:creationId xmlns:a16="http://schemas.microsoft.com/office/drawing/2014/main" id="{769CDDB2-584F-4F39-BF93-CC16BBF38379}"/>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3" name="Line 66">
              <a:extLst>
                <a:ext uri="{FF2B5EF4-FFF2-40B4-BE49-F238E27FC236}">
                  <a16:creationId xmlns:a16="http://schemas.microsoft.com/office/drawing/2014/main" id="{E16BBBFE-FBBC-4C0E-BD95-8542E764C23A}"/>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4" name="Line 67">
              <a:extLst>
                <a:ext uri="{FF2B5EF4-FFF2-40B4-BE49-F238E27FC236}">
                  <a16:creationId xmlns:a16="http://schemas.microsoft.com/office/drawing/2014/main" id="{344E14B8-22FE-4FA5-98B3-0E6350FF5AD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5" name="Line 68">
              <a:extLst>
                <a:ext uri="{FF2B5EF4-FFF2-40B4-BE49-F238E27FC236}">
                  <a16:creationId xmlns:a16="http://schemas.microsoft.com/office/drawing/2014/main" id="{5C6F7E95-93E6-41BD-B368-FBBF983FEE31}"/>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6" name="Line 69">
              <a:extLst>
                <a:ext uri="{FF2B5EF4-FFF2-40B4-BE49-F238E27FC236}">
                  <a16:creationId xmlns:a16="http://schemas.microsoft.com/office/drawing/2014/main" id="{5FED031D-FB39-46FE-8AD7-A8DBDC445DB3}"/>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7" name="Line 70">
              <a:extLst>
                <a:ext uri="{FF2B5EF4-FFF2-40B4-BE49-F238E27FC236}">
                  <a16:creationId xmlns:a16="http://schemas.microsoft.com/office/drawing/2014/main" id="{073D157A-8BCD-4354-B569-96218FDE4269}"/>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8" name="Line 71">
              <a:extLst>
                <a:ext uri="{FF2B5EF4-FFF2-40B4-BE49-F238E27FC236}">
                  <a16:creationId xmlns:a16="http://schemas.microsoft.com/office/drawing/2014/main" id="{B6426C79-52BA-404F-93FF-68B0BDE9DC1C}"/>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79" name="Line 72">
              <a:extLst>
                <a:ext uri="{FF2B5EF4-FFF2-40B4-BE49-F238E27FC236}">
                  <a16:creationId xmlns:a16="http://schemas.microsoft.com/office/drawing/2014/main" id="{A7B69CF0-A9F7-4E00-A7EE-FEE5A93C2FD6}"/>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0" name="Line 73">
              <a:extLst>
                <a:ext uri="{FF2B5EF4-FFF2-40B4-BE49-F238E27FC236}">
                  <a16:creationId xmlns:a16="http://schemas.microsoft.com/office/drawing/2014/main" id="{59B12B6F-CD05-4B49-88F6-521A6DDB3AEC}"/>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1" name="Line 74">
              <a:extLst>
                <a:ext uri="{FF2B5EF4-FFF2-40B4-BE49-F238E27FC236}">
                  <a16:creationId xmlns:a16="http://schemas.microsoft.com/office/drawing/2014/main" id="{B518A283-14E9-4473-9CFD-6C2088B24DBD}"/>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2" name="Line 75">
              <a:extLst>
                <a:ext uri="{FF2B5EF4-FFF2-40B4-BE49-F238E27FC236}">
                  <a16:creationId xmlns:a16="http://schemas.microsoft.com/office/drawing/2014/main" id="{CBBC227D-2AA3-4300-99E2-F2B327786768}"/>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3" name="Line 76">
              <a:extLst>
                <a:ext uri="{FF2B5EF4-FFF2-40B4-BE49-F238E27FC236}">
                  <a16:creationId xmlns:a16="http://schemas.microsoft.com/office/drawing/2014/main" id="{AD08D92F-21FC-4781-A5AA-42AF33BB4919}"/>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4" name="Line 77">
              <a:extLst>
                <a:ext uri="{FF2B5EF4-FFF2-40B4-BE49-F238E27FC236}">
                  <a16:creationId xmlns:a16="http://schemas.microsoft.com/office/drawing/2014/main" id="{7F9083BA-11A3-4D03-BA25-2A0530059265}"/>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5" name="Line 78">
              <a:extLst>
                <a:ext uri="{FF2B5EF4-FFF2-40B4-BE49-F238E27FC236}">
                  <a16:creationId xmlns:a16="http://schemas.microsoft.com/office/drawing/2014/main" id="{524662BD-9740-496F-9957-4430E8C68222}"/>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6" name="Line 79">
              <a:extLst>
                <a:ext uri="{FF2B5EF4-FFF2-40B4-BE49-F238E27FC236}">
                  <a16:creationId xmlns:a16="http://schemas.microsoft.com/office/drawing/2014/main" id="{2C9E65D5-C759-4505-B9CD-449BFC546C9A}"/>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7" name="Line 80">
              <a:extLst>
                <a:ext uri="{FF2B5EF4-FFF2-40B4-BE49-F238E27FC236}">
                  <a16:creationId xmlns:a16="http://schemas.microsoft.com/office/drawing/2014/main" id="{21864B40-528D-44CF-9D5E-5F0FD0A24665}"/>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8" name="Line 81">
              <a:extLst>
                <a:ext uri="{FF2B5EF4-FFF2-40B4-BE49-F238E27FC236}">
                  <a16:creationId xmlns:a16="http://schemas.microsoft.com/office/drawing/2014/main" id="{79FAB719-CCAB-4D8E-8224-D69026CB2778}"/>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89" name="Line 82">
              <a:extLst>
                <a:ext uri="{FF2B5EF4-FFF2-40B4-BE49-F238E27FC236}">
                  <a16:creationId xmlns:a16="http://schemas.microsoft.com/office/drawing/2014/main" id="{39DF5C63-1BB4-45C8-BF01-1B9E8321626E}"/>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0" name="Line 83">
              <a:extLst>
                <a:ext uri="{FF2B5EF4-FFF2-40B4-BE49-F238E27FC236}">
                  <a16:creationId xmlns:a16="http://schemas.microsoft.com/office/drawing/2014/main" id="{853CB240-73FF-4604-AD42-0A719D17D6F8}"/>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1" name="Line 84">
              <a:extLst>
                <a:ext uri="{FF2B5EF4-FFF2-40B4-BE49-F238E27FC236}">
                  <a16:creationId xmlns:a16="http://schemas.microsoft.com/office/drawing/2014/main" id="{E28EA60F-26B1-4455-8B3E-63764CF167EE}"/>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2" name="Line 85">
              <a:extLst>
                <a:ext uri="{FF2B5EF4-FFF2-40B4-BE49-F238E27FC236}">
                  <a16:creationId xmlns:a16="http://schemas.microsoft.com/office/drawing/2014/main" id="{91C8EECC-6ED4-48B7-8F8D-EE8F1A4D9BB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3" name="Line 86">
              <a:extLst>
                <a:ext uri="{FF2B5EF4-FFF2-40B4-BE49-F238E27FC236}">
                  <a16:creationId xmlns:a16="http://schemas.microsoft.com/office/drawing/2014/main" id="{25284DBC-7CB2-4B52-9CCC-5CC79E893D2A}"/>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4" name="Line 87">
              <a:extLst>
                <a:ext uri="{FF2B5EF4-FFF2-40B4-BE49-F238E27FC236}">
                  <a16:creationId xmlns:a16="http://schemas.microsoft.com/office/drawing/2014/main" id="{649D571E-AF04-4565-885A-222C5D469545}"/>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5" name="Line 88">
              <a:extLst>
                <a:ext uri="{FF2B5EF4-FFF2-40B4-BE49-F238E27FC236}">
                  <a16:creationId xmlns:a16="http://schemas.microsoft.com/office/drawing/2014/main" id="{53604FCF-9B38-4D70-92A8-C7871AFA51C7}"/>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6" name="Line 89">
              <a:extLst>
                <a:ext uri="{FF2B5EF4-FFF2-40B4-BE49-F238E27FC236}">
                  <a16:creationId xmlns:a16="http://schemas.microsoft.com/office/drawing/2014/main" id="{9FBB9199-F7C3-4069-96A6-1786939A2066}"/>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7" name="Line 90">
              <a:extLst>
                <a:ext uri="{FF2B5EF4-FFF2-40B4-BE49-F238E27FC236}">
                  <a16:creationId xmlns:a16="http://schemas.microsoft.com/office/drawing/2014/main" id="{50E9B28C-1A55-4E60-A768-39F3558D3ED1}"/>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8" name="Line 91">
              <a:extLst>
                <a:ext uri="{FF2B5EF4-FFF2-40B4-BE49-F238E27FC236}">
                  <a16:creationId xmlns:a16="http://schemas.microsoft.com/office/drawing/2014/main" id="{B44E8D76-0DFE-4877-9BD2-14361900F635}"/>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99" name="Line 92">
              <a:extLst>
                <a:ext uri="{FF2B5EF4-FFF2-40B4-BE49-F238E27FC236}">
                  <a16:creationId xmlns:a16="http://schemas.microsoft.com/office/drawing/2014/main" id="{91C8B9A1-CA28-47A8-8B91-5EF193B9713B}"/>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0" name="Line 93">
              <a:extLst>
                <a:ext uri="{FF2B5EF4-FFF2-40B4-BE49-F238E27FC236}">
                  <a16:creationId xmlns:a16="http://schemas.microsoft.com/office/drawing/2014/main" id="{AB675BD1-E65A-4276-9BB7-44890DD29161}"/>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1" name="Line 94">
              <a:extLst>
                <a:ext uri="{FF2B5EF4-FFF2-40B4-BE49-F238E27FC236}">
                  <a16:creationId xmlns:a16="http://schemas.microsoft.com/office/drawing/2014/main" id="{E2A2C79A-4B20-4BA7-9457-983CAE200CC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2" name="Line 95">
              <a:extLst>
                <a:ext uri="{FF2B5EF4-FFF2-40B4-BE49-F238E27FC236}">
                  <a16:creationId xmlns:a16="http://schemas.microsoft.com/office/drawing/2014/main" id="{CDEAF0F1-F9A7-49CE-86EA-DDABAB01A4D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3" name="Line 96">
              <a:extLst>
                <a:ext uri="{FF2B5EF4-FFF2-40B4-BE49-F238E27FC236}">
                  <a16:creationId xmlns:a16="http://schemas.microsoft.com/office/drawing/2014/main" id="{6C1B9149-54ED-402A-AEF2-A2872EA5A29D}"/>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4" name="Line 97">
              <a:extLst>
                <a:ext uri="{FF2B5EF4-FFF2-40B4-BE49-F238E27FC236}">
                  <a16:creationId xmlns:a16="http://schemas.microsoft.com/office/drawing/2014/main" id="{50CA2227-4049-4897-8755-596B14AFB068}"/>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5" name="Line 98">
              <a:extLst>
                <a:ext uri="{FF2B5EF4-FFF2-40B4-BE49-F238E27FC236}">
                  <a16:creationId xmlns:a16="http://schemas.microsoft.com/office/drawing/2014/main" id="{A8385D6D-6FF4-4E2C-8CE2-58C021F9F810}"/>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6" name="Line 99">
              <a:extLst>
                <a:ext uri="{FF2B5EF4-FFF2-40B4-BE49-F238E27FC236}">
                  <a16:creationId xmlns:a16="http://schemas.microsoft.com/office/drawing/2014/main" id="{5AA1223F-9795-4AB6-825A-2F59B67DB48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7" name="Line 100">
              <a:extLst>
                <a:ext uri="{FF2B5EF4-FFF2-40B4-BE49-F238E27FC236}">
                  <a16:creationId xmlns:a16="http://schemas.microsoft.com/office/drawing/2014/main" id="{4E019625-F85A-496A-BFBF-760BC7DE107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8" name="Line 101">
              <a:extLst>
                <a:ext uri="{FF2B5EF4-FFF2-40B4-BE49-F238E27FC236}">
                  <a16:creationId xmlns:a16="http://schemas.microsoft.com/office/drawing/2014/main" id="{1231323D-7E4B-44E0-B50D-7F176847CD9D}"/>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09" name="Line 102">
              <a:extLst>
                <a:ext uri="{FF2B5EF4-FFF2-40B4-BE49-F238E27FC236}">
                  <a16:creationId xmlns:a16="http://schemas.microsoft.com/office/drawing/2014/main" id="{31C7710E-D518-483C-9BF3-C31F4BBCD10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0" name="Line 103">
              <a:extLst>
                <a:ext uri="{FF2B5EF4-FFF2-40B4-BE49-F238E27FC236}">
                  <a16:creationId xmlns:a16="http://schemas.microsoft.com/office/drawing/2014/main" id="{633B27E5-2FED-4653-952E-2C9A35C49771}"/>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1" name="Line 104">
              <a:extLst>
                <a:ext uri="{FF2B5EF4-FFF2-40B4-BE49-F238E27FC236}">
                  <a16:creationId xmlns:a16="http://schemas.microsoft.com/office/drawing/2014/main" id="{2DB2D9A8-4E46-463F-B60B-1441E1F6D4C0}"/>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2" name="Line 105">
              <a:extLst>
                <a:ext uri="{FF2B5EF4-FFF2-40B4-BE49-F238E27FC236}">
                  <a16:creationId xmlns:a16="http://schemas.microsoft.com/office/drawing/2014/main" id="{E1C945C1-28E8-4075-A9E8-B4A1AF20E43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3" name="Line 106">
              <a:extLst>
                <a:ext uri="{FF2B5EF4-FFF2-40B4-BE49-F238E27FC236}">
                  <a16:creationId xmlns:a16="http://schemas.microsoft.com/office/drawing/2014/main" id="{C0EB428D-CB18-4135-8AA5-2B6E347A6BE4}"/>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4" name="Line 107">
              <a:extLst>
                <a:ext uri="{FF2B5EF4-FFF2-40B4-BE49-F238E27FC236}">
                  <a16:creationId xmlns:a16="http://schemas.microsoft.com/office/drawing/2014/main" id="{953B4B4D-FF29-4638-9E15-3E0FEF94ACE3}"/>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5" name="Line 108">
              <a:extLst>
                <a:ext uri="{FF2B5EF4-FFF2-40B4-BE49-F238E27FC236}">
                  <a16:creationId xmlns:a16="http://schemas.microsoft.com/office/drawing/2014/main" id="{AFD90FDC-2046-45A1-9AE3-605AF2797CAA}"/>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6" name="Line 109">
              <a:extLst>
                <a:ext uri="{FF2B5EF4-FFF2-40B4-BE49-F238E27FC236}">
                  <a16:creationId xmlns:a16="http://schemas.microsoft.com/office/drawing/2014/main" id="{ADD4D5F1-FDB0-4736-AB99-71BAC2C7F8B4}"/>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7" name="Line 110">
              <a:extLst>
                <a:ext uri="{FF2B5EF4-FFF2-40B4-BE49-F238E27FC236}">
                  <a16:creationId xmlns:a16="http://schemas.microsoft.com/office/drawing/2014/main" id="{F584E9E2-7A5F-4F12-B459-F4225F234E6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8" name="Line 111">
              <a:extLst>
                <a:ext uri="{FF2B5EF4-FFF2-40B4-BE49-F238E27FC236}">
                  <a16:creationId xmlns:a16="http://schemas.microsoft.com/office/drawing/2014/main" id="{86E0B1C1-66C4-43B8-965B-D76A03F536A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19" name="Line 112">
              <a:extLst>
                <a:ext uri="{FF2B5EF4-FFF2-40B4-BE49-F238E27FC236}">
                  <a16:creationId xmlns:a16="http://schemas.microsoft.com/office/drawing/2014/main" id="{1C71BD62-D8E2-486A-B197-B14BD9F9B86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0" name="Line 113">
              <a:extLst>
                <a:ext uri="{FF2B5EF4-FFF2-40B4-BE49-F238E27FC236}">
                  <a16:creationId xmlns:a16="http://schemas.microsoft.com/office/drawing/2014/main" id="{78C63A69-F53F-4E55-BF1E-C14F69C87BB0}"/>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1" name="Line 114">
              <a:extLst>
                <a:ext uri="{FF2B5EF4-FFF2-40B4-BE49-F238E27FC236}">
                  <a16:creationId xmlns:a16="http://schemas.microsoft.com/office/drawing/2014/main" id="{BF85E12E-E699-4EA9-807A-D44843728DF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2" name="Line 115">
              <a:extLst>
                <a:ext uri="{FF2B5EF4-FFF2-40B4-BE49-F238E27FC236}">
                  <a16:creationId xmlns:a16="http://schemas.microsoft.com/office/drawing/2014/main" id="{1AB39F6E-DD45-4A7F-94EF-0C5FBB666BA7}"/>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3" name="Line 116">
              <a:extLst>
                <a:ext uri="{FF2B5EF4-FFF2-40B4-BE49-F238E27FC236}">
                  <a16:creationId xmlns:a16="http://schemas.microsoft.com/office/drawing/2014/main" id="{098645E1-28CA-45C7-B8BA-CDE1653215FD}"/>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4" name="Line 117">
              <a:extLst>
                <a:ext uri="{FF2B5EF4-FFF2-40B4-BE49-F238E27FC236}">
                  <a16:creationId xmlns:a16="http://schemas.microsoft.com/office/drawing/2014/main" id="{23528E3A-B220-47C6-9C06-FC9073A13796}"/>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5" name="Line 118">
              <a:extLst>
                <a:ext uri="{FF2B5EF4-FFF2-40B4-BE49-F238E27FC236}">
                  <a16:creationId xmlns:a16="http://schemas.microsoft.com/office/drawing/2014/main" id="{D595FFF9-D728-47CD-96AB-3BD0F4BBB5A9}"/>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26" name="Line 119">
              <a:extLst>
                <a:ext uri="{FF2B5EF4-FFF2-40B4-BE49-F238E27FC236}">
                  <a16:creationId xmlns:a16="http://schemas.microsoft.com/office/drawing/2014/main" id="{07C4E6C6-296B-452C-BB08-85EECB1BD958}"/>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17413" name="Imagen 116">
            <a:extLst>
              <a:ext uri="{FF2B5EF4-FFF2-40B4-BE49-F238E27FC236}">
                <a16:creationId xmlns:a16="http://schemas.microsoft.com/office/drawing/2014/main" id="{E48B3004-7A7D-43F0-B52C-09D7B5940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Imagen 117">
            <a:extLst>
              <a:ext uri="{FF2B5EF4-FFF2-40B4-BE49-F238E27FC236}">
                <a16:creationId xmlns:a16="http://schemas.microsoft.com/office/drawing/2014/main" id="{8D69DA02-7DC7-4212-A7D0-1B55CCBDC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242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fade">
                                      <p:cBhvr>
                                        <p:cTn id="10" dur="10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1D1518F3-DD1F-4640-AA6C-81DCDF8E34AC}"/>
              </a:ext>
            </a:extLst>
          </p:cNvPr>
          <p:cNvSpPr txBox="1">
            <a:spLocks noChangeArrowheads="1"/>
          </p:cNvSpPr>
          <p:nvPr/>
        </p:nvSpPr>
        <p:spPr bwMode="auto">
          <a:xfrm>
            <a:off x="1381125" y="257175"/>
            <a:ext cx="621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Entradas y salidas del proceso</a:t>
            </a:r>
            <a:endParaRPr lang="es-ES" altLang="es-PE" sz="3200" b="1">
              <a:solidFill>
                <a:schemeClr val="bg1"/>
              </a:solidFill>
            </a:endParaRPr>
          </a:p>
        </p:txBody>
      </p:sp>
      <p:sp>
        <p:nvSpPr>
          <p:cNvPr id="19459" name="AutoShape 13">
            <a:extLst>
              <a:ext uri="{FF2B5EF4-FFF2-40B4-BE49-F238E27FC236}">
                <a16:creationId xmlns:a16="http://schemas.microsoft.com/office/drawing/2014/main" id="{345CEF69-865D-4684-8FA0-3DAB2C794927}"/>
              </a:ext>
            </a:extLst>
          </p:cNvPr>
          <p:cNvSpPr>
            <a:spLocks noChangeArrowheads="1"/>
          </p:cNvSpPr>
          <p:nvPr/>
        </p:nvSpPr>
        <p:spPr bwMode="auto">
          <a:xfrm>
            <a:off x="179388" y="2058988"/>
            <a:ext cx="2736850" cy="3313112"/>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1600" b="1"/>
              <a:t>Entradas:</a:t>
            </a:r>
            <a:br>
              <a:rPr lang="es-PE" altLang="es-PE" sz="1600"/>
            </a:br>
            <a:r>
              <a:rPr lang="es-PE" altLang="es-PE" sz="1600"/>
              <a:t>- Ficha de Datos</a:t>
            </a:r>
          </a:p>
          <a:p>
            <a:pPr eaLnBrk="1" hangingPunct="1">
              <a:buFontTx/>
              <a:buChar char="-"/>
            </a:pPr>
            <a:r>
              <a:rPr lang="es-PE" altLang="es-PE" sz="1600"/>
              <a:t> Propuesta Aprobada</a:t>
            </a:r>
            <a:endParaRPr lang="es-ES" altLang="es-PE" sz="1600"/>
          </a:p>
        </p:txBody>
      </p:sp>
      <p:sp>
        <p:nvSpPr>
          <p:cNvPr id="19460" name="AutoShape 15">
            <a:extLst>
              <a:ext uri="{FF2B5EF4-FFF2-40B4-BE49-F238E27FC236}">
                <a16:creationId xmlns:a16="http://schemas.microsoft.com/office/drawing/2014/main" id="{7A161C57-FF07-4FED-8C66-29A63F01B41F}"/>
              </a:ext>
            </a:extLst>
          </p:cNvPr>
          <p:cNvSpPr>
            <a:spLocks noChangeArrowheads="1"/>
          </p:cNvSpPr>
          <p:nvPr/>
        </p:nvSpPr>
        <p:spPr bwMode="auto">
          <a:xfrm>
            <a:off x="3132138" y="2565400"/>
            <a:ext cx="2519362" cy="20875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600"/>
              <a:t>Proceso de Gestión de Proyectos</a:t>
            </a:r>
            <a:endParaRPr lang="es-ES" altLang="es-PE" sz="1600"/>
          </a:p>
        </p:txBody>
      </p:sp>
      <p:sp>
        <p:nvSpPr>
          <p:cNvPr id="19461" name="AutoShape 17">
            <a:extLst>
              <a:ext uri="{FF2B5EF4-FFF2-40B4-BE49-F238E27FC236}">
                <a16:creationId xmlns:a16="http://schemas.microsoft.com/office/drawing/2014/main" id="{D39ED02A-2042-4CC1-A36C-5DA38F4EFB76}"/>
              </a:ext>
            </a:extLst>
          </p:cNvPr>
          <p:cNvSpPr>
            <a:spLocks noChangeArrowheads="1"/>
          </p:cNvSpPr>
          <p:nvPr/>
        </p:nvSpPr>
        <p:spPr bwMode="auto">
          <a:xfrm>
            <a:off x="6083300" y="2060575"/>
            <a:ext cx="2809875" cy="3313113"/>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1600" b="1"/>
              <a:t>Salidas:</a:t>
            </a:r>
            <a:br>
              <a:rPr lang="es-PE" altLang="es-PE" sz="1600"/>
            </a:br>
            <a:r>
              <a:rPr lang="es-PE" altLang="es-PE" sz="1500"/>
              <a:t>- Plan del Proyecto</a:t>
            </a:r>
          </a:p>
          <a:p>
            <a:pPr eaLnBrk="1" hangingPunct="1">
              <a:buFontTx/>
              <a:buChar char="-"/>
            </a:pPr>
            <a:r>
              <a:rPr lang="es-PE" altLang="es-PE" sz="1500"/>
              <a:t> Entregables comprometidos</a:t>
            </a:r>
          </a:p>
          <a:p>
            <a:pPr eaLnBrk="1" hangingPunct="1">
              <a:buFontTx/>
              <a:buChar char="-"/>
            </a:pPr>
            <a:endParaRPr lang="es-ES" altLang="es-PE" sz="1500"/>
          </a:p>
        </p:txBody>
      </p:sp>
      <p:pic>
        <p:nvPicPr>
          <p:cNvPr id="19462" name="Imagen 5">
            <a:extLst>
              <a:ext uri="{FF2B5EF4-FFF2-40B4-BE49-F238E27FC236}">
                <a16:creationId xmlns:a16="http://schemas.microsoft.com/office/drawing/2014/main" id="{74F5B461-472B-4561-9A0F-0CF8829F2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988BCF-82AA-4372-8533-9DDD62EA173F}"/>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35843" name="Text Box 3">
            <a:extLst>
              <a:ext uri="{FF2B5EF4-FFF2-40B4-BE49-F238E27FC236}">
                <a16:creationId xmlns:a16="http://schemas.microsoft.com/office/drawing/2014/main" id="{917607C6-557C-4B56-963A-6EAEB152762E}"/>
              </a:ext>
            </a:extLst>
          </p:cNvPr>
          <p:cNvSpPr txBox="1">
            <a:spLocks noChangeArrowheads="1"/>
          </p:cNvSpPr>
          <p:nvPr/>
        </p:nvSpPr>
        <p:spPr bwMode="auto">
          <a:xfrm>
            <a:off x="179388" y="1557338"/>
            <a:ext cx="8775700"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5. Proceso de Gestión de Proyectos</a:t>
            </a:r>
          </a:p>
          <a:p>
            <a:pPr lvl="1">
              <a:lnSpc>
                <a:spcPts val="3000"/>
              </a:lnSpc>
              <a:spcBef>
                <a:spcPct val="100000"/>
              </a:spcBef>
            </a:pPr>
            <a:r>
              <a:rPr lang="en-US" altLang="es-PE" sz="4800">
                <a:solidFill>
                  <a:srgbClr val="000066"/>
                </a:solidFill>
                <a:ea typeface="ＭＳ Ｐゴシック" panose="020B0600070205080204" pitchFamily="34" charset="-128"/>
              </a:rPr>
              <a:t>5.1 Subprocesos</a:t>
            </a:r>
          </a:p>
        </p:txBody>
      </p:sp>
      <p:grpSp>
        <p:nvGrpSpPr>
          <p:cNvPr id="20484" name="Group 7">
            <a:extLst>
              <a:ext uri="{FF2B5EF4-FFF2-40B4-BE49-F238E27FC236}">
                <a16:creationId xmlns:a16="http://schemas.microsoft.com/office/drawing/2014/main" id="{1744F195-DB7B-4DD9-ACBB-80F399908AAC}"/>
              </a:ext>
            </a:extLst>
          </p:cNvPr>
          <p:cNvGrpSpPr>
            <a:grpSpLocks/>
          </p:cNvGrpSpPr>
          <p:nvPr/>
        </p:nvGrpSpPr>
        <p:grpSpPr bwMode="auto">
          <a:xfrm>
            <a:off x="1128713" y="2247900"/>
            <a:ext cx="6884987" cy="3484563"/>
            <a:chOff x="711" y="1416"/>
            <a:chExt cx="4337" cy="2195"/>
          </a:xfrm>
        </p:grpSpPr>
        <p:sp>
          <p:nvSpPr>
            <p:cNvPr id="20486" name="Line 8">
              <a:extLst>
                <a:ext uri="{FF2B5EF4-FFF2-40B4-BE49-F238E27FC236}">
                  <a16:creationId xmlns:a16="http://schemas.microsoft.com/office/drawing/2014/main" id="{B421C2D5-3617-4477-9753-540E711B30A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9">
              <a:extLst>
                <a:ext uri="{FF2B5EF4-FFF2-40B4-BE49-F238E27FC236}">
                  <a16:creationId xmlns:a16="http://schemas.microsoft.com/office/drawing/2014/main" id="{BCE07672-13D5-4BBE-A037-9E4F16C1C10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0">
              <a:extLst>
                <a:ext uri="{FF2B5EF4-FFF2-40B4-BE49-F238E27FC236}">
                  <a16:creationId xmlns:a16="http://schemas.microsoft.com/office/drawing/2014/main" id="{1B3592D1-B8C4-4073-A833-E08857D5B1B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1">
              <a:extLst>
                <a:ext uri="{FF2B5EF4-FFF2-40B4-BE49-F238E27FC236}">
                  <a16:creationId xmlns:a16="http://schemas.microsoft.com/office/drawing/2014/main" id="{537BDF70-214F-48A1-840F-AE893D2DFF64}"/>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2">
              <a:extLst>
                <a:ext uri="{FF2B5EF4-FFF2-40B4-BE49-F238E27FC236}">
                  <a16:creationId xmlns:a16="http://schemas.microsoft.com/office/drawing/2014/main" id="{D315B7BA-FEC7-446D-BEDC-4A5BCBD0F06A}"/>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3">
              <a:extLst>
                <a:ext uri="{FF2B5EF4-FFF2-40B4-BE49-F238E27FC236}">
                  <a16:creationId xmlns:a16="http://schemas.microsoft.com/office/drawing/2014/main" id="{918163A4-F876-4063-9458-A1245CFFA821}"/>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4">
              <a:extLst>
                <a:ext uri="{FF2B5EF4-FFF2-40B4-BE49-F238E27FC236}">
                  <a16:creationId xmlns:a16="http://schemas.microsoft.com/office/drawing/2014/main" id="{0799D740-23ED-429D-9C33-5F87D59263C4}"/>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5">
              <a:extLst>
                <a:ext uri="{FF2B5EF4-FFF2-40B4-BE49-F238E27FC236}">
                  <a16:creationId xmlns:a16="http://schemas.microsoft.com/office/drawing/2014/main" id="{3C4766FA-6D50-4D6A-8EA3-F5D6373F4900}"/>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6">
              <a:extLst>
                <a:ext uri="{FF2B5EF4-FFF2-40B4-BE49-F238E27FC236}">
                  <a16:creationId xmlns:a16="http://schemas.microsoft.com/office/drawing/2014/main" id="{2FEC1DE9-831D-4472-B449-B9F69B4F8ADC}"/>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5" name="Line 17">
              <a:extLst>
                <a:ext uri="{FF2B5EF4-FFF2-40B4-BE49-F238E27FC236}">
                  <a16:creationId xmlns:a16="http://schemas.microsoft.com/office/drawing/2014/main" id="{F3FBC042-0F5E-4F52-A4CE-58C962B893E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Line 18">
              <a:extLst>
                <a:ext uri="{FF2B5EF4-FFF2-40B4-BE49-F238E27FC236}">
                  <a16:creationId xmlns:a16="http://schemas.microsoft.com/office/drawing/2014/main" id="{EA2548F0-D088-4367-BADF-AE25F84AF4F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19">
              <a:extLst>
                <a:ext uri="{FF2B5EF4-FFF2-40B4-BE49-F238E27FC236}">
                  <a16:creationId xmlns:a16="http://schemas.microsoft.com/office/drawing/2014/main" id="{A3449CB8-505B-4968-BE1E-F67C78A70EEA}"/>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20">
              <a:extLst>
                <a:ext uri="{FF2B5EF4-FFF2-40B4-BE49-F238E27FC236}">
                  <a16:creationId xmlns:a16="http://schemas.microsoft.com/office/drawing/2014/main" id="{EFF185C2-D596-48F0-8C31-BEE3193442C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21">
              <a:extLst>
                <a:ext uri="{FF2B5EF4-FFF2-40B4-BE49-F238E27FC236}">
                  <a16:creationId xmlns:a16="http://schemas.microsoft.com/office/drawing/2014/main" id="{EC9F7F27-9F8E-4BE3-B4F9-B09072DE2E8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0" name="Line 22">
              <a:extLst>
                <a:ext uri="{FF2B5EF4-FFF2-40B4-BE49-F238E27FC236}">
                  <a16:creationId xmlns:a16="http://schemas.microsoft.com/office/drawing/2014/main" id="{BA79A406-3CFA-4EBC-A7F8-CB3A3E5F3DB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23">
              <a:extLst>
                <a:ext uri="{FF2B5EF4-FFF2-40B4-BE49-F238E27FC236}">
                  <a16:creationId xmlns:a16="http://schemas.microsoft.com/office/drawing/2014/main" id="{0204BFE4-B731-4A3E-9453-E80F738CA3A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24">
              <a:extLst>
                <a:ext uri="{FF2B5EF4-FFF2-40B4-BE49-F238E27FC236}">
                  <a16:creationId xmlns:a16="http://schemas.microsoft.com/office/drawing/2014/main" id="{B7CDF129-BDC8-4DDE-ABEE-6344CFD2A96A}"/>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25">
              <a:extLst>
                <a:ext uri="{FF2B5EF4-FFF2-40B4-BE49-F238E27FC236}">
                  <a16:creationId xmlns:a16="http://schemas.microsoft.com/office/drawing/2014/main" id="{0E6770FC-D9BE-4E57-9837-C5C943EA0E5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4" name="Line 26">
              <a:extLst>
                <a:ext uri="{FF2B5EF4-FFF2-40B4-BE49-F238E27FC236}">
                  <a16:creationId xmlns:a16="http://schemas.microsoft.com/office/drawing/2014/main" id="{F682BEE2-6721-4319-B71A-6ED77A8E100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27">
              <a:extLst>
                <a:ext uri="{FF2B5EF4-FFF2-40B4-BE49-F238E27FC236}">
                  <a16:creationId xmlns:a16="http://schemas.microsoft.com/office/drawing/2014/main" id="{C398E313-D85D-4F77-9CC5-20656B8E19E8}"/>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28">
              <a:extLst>
                <a:ext uri="{FF2B5EF4-FFF2-40B4-BE49-F238E27FC236}">
                  <a16:creationId xmlns:a16="http://schemas.microsoft.com/office/drawing/2014/main" id="{C1BBFB1E-F238-417D-80F7-7CE5CC3A472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9">
              <a:extLst>
                <a:ext uri="{FF2B5EF4-FFF2-40B4-BE49-F238E27FC236}">
                  <a16:creationId xmlns:a16="http://schemas.microsoft.com/office/drawing/2014/main" id="{CE7770A2-08AA-42D9-940D-4903B7ED5B0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30">
              <a:extLst>
                <a:ext uri="{FF2B5EF4-FFF2-40B4-BE49-F238E27FC236}">
                  <a16:creationId xmlns:a16="http://schemas.microsoft.com/office/drawing/2014/main" id="{E38A7B70-DCCB-45A7-86D6-052BD5233259}"/>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1">
              <a:extLst>
                <a:ext uri="{FF2B5EF4-FFF2-40B4-BE49-F238E27FC236}">
                  <a16:creationId xmlns:a16="http://schemas.microsoft.com/office/drawing/2014/main" id="{CB7EE815-4BE0-4810-B98E-35E52CC7E036}"/>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2">
              <a:extLst>
                <a:ext uri="{FF2B5EF4-FFF2-40B4-BE49-F238E27FC236}">
                  <a16:creationId xmlns:a16="http://schemas.microsoft.com/office/drawing/2014/main" id="{26B02803-3108-4861-B347-3EE3FE9A56B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33">
              <a:extLst>
                <a:ext uri="{FF2B5EF4-FFF2-40B4-BE49-F238E27FC236}">
                  <a16:creationId xmlns:a16="http://schemas.microsoft.com/office/drawing/2014/main" id="{CEBA38FA-3B63-469A-BE3B-A142C305B46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2" name="Line 34">
              <a:extLst>
                <a:ext uri="{FF2B5EF4-FFF2-40B4-BE49-F238E27FC236}">
                  <a16:creationId xmlns:a16="http://schemas.microsoft.com/office/drawing/2014/main" id="{400A7AE1-FFD5-4028-A80C-7604AE7485D0}"/>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35">
              <a:extLst>
                <a:ext uri="{FF2B5EF4-FFF2-40B4-BE49-F238E27FC236}">
                  <a16:creationId xmlns:a16="http://schemas.microsoft.com/office/drawing/2014/main" id="{15D54412-5939-4551-825C-CAB25D33CB1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36">
              <a:extLst>
                <a:ext uri="{FF2B5EF4-FFF2-40B4-BE49-F238E27FC236}">
                  <a16:creationId xmlns:a16="http://schemas.microsoft.com/office/drawing/2014/main" id="{3112B403-5BFA-43DA-8E76-9B6EEDDCEFA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5" name="Line 37">
              <a:extLst>
                <a:ext uri="{FF2B5EF4-FFF2-40B4-BE49-F238E27FC236}">
                  <a16:creationId xmlns:a16="http://schemas.microsoft.com/office/drawing/2014/main" id="{CC4E5BB1-EC07-44C1-940F-43FED6003834}"/>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6" name="Line 38">
              <a:extLst>
                <a:ext uri="{FF2B5EF4-FFF2-40B4-BE49-F238E27FC236}">
                  <a16:creationId xmlns:a16="http://schemas.microsoft.com/office/drawing/2014/main" id="{523E3177-EC84-4490-8B89-1564917A7BB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39">
              <a:extLst>
                <a:ext uri="{FF2B5EF4-FFF2-40B4-BE49-F238E27FC236}">
                  <a16:creationId xmlns:a16="http://schemas.microsoft.com/office/drawing/2014/main" id="{43035117-B035-465F-B7C7-F75C7FEEFA54}"/>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40">
              <a:extLst>
                <a:ext uri="{FF2B5EF4-FFF2-40B4-BE49-F238E27FC236}">
                  <a16:creationId xmlns:a16="http://schemas.microsoft.com/office/drawing/2014/main" id="{83EC8F8A-1AC1-4DDD-A49D-167DF86A892C}"/>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41">
              <a:extLst>
                <a:ext uri="{FF2B5EF4-FFF2-40B4-BE49-F238E27FC236}">
                  <a16:creationId xmlns:a16="http://schemas.microsoft.com/office/drawing/2014/main" id="{A5FB14B7-9433-45DF-A592-922FC4FAE19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42">
              <a:extLst>
                <a:ext uri="{FF2B5EF4-FFF2-40B4-BE49-F238E27FC236}">
                  <a16:creationId xmlns:a16="http://schemas.microsoft.com/office/drawing/2014/main" id="{C49E4CE8-F164-453E-86F6-55CB5B9A4451}"/>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43">
              <a:extLst>
                <a:ext uri="{FF2B5EF4-FFF2-40B4-BE49-F238E27FC236}">
                  <a16:creationId xmlns:a16="http://schemas.microsoft.com/office/drawing/2014/main" id="{638B1376-13E6-4B6F-8E67-E00669F152A0}"/>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44">
              <a:extLst>
                <a:ext uri="{FF2B5EF4-FFF2-40B4-BE49-F238E27FC236}">
                  <a16:creationId xmlns:a16="http://schemas.microsoft.com/office/drawing/2014/main" id="{4FFA6AAE-3404-46E4-8FCA-B288DE1CA4C2}"/>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45">
              <a:extLst>
                <a:ext uri="{FF2B5EF4-FFF2-40B4-BE49-F238E27FC236}">
                  <a16:creationId xmlns:a16="http://schemas.microsoft.com/office/drawing/2014/main" id="{BD6F5ED4-915A-4308-8E9A-7FBEB355FB27}"/>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46">
              <a:extLst>
                <a:ext uri="{FF2B5EF4-FFF2-40B4-BE49-F238E27FC236}">
                  <a16:creationId xmlns:a16="http://schemas.microsoft.com/office/drawing/2014/main" id="{CC8C9C29-E5E1-47D7-9CBF-1A4BAAB7904A}"/>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47">
              <a:extLst>
                <a:ext uri="{FF2B5EF4-FFF2-40B4-BE49-F238E27FC236}">
                  <a16:creationId xmlns:a16="http://schemas.microsoft.com/office/drawing/2014/main" id="{C2BA37DD-FBFA-490B-92D0-3F8E3037DB26}"/>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48">
              <a:extLst>
                <a:ext uri="{FF2B5EF4-FFF2-40B4-BE49-F238E27FC236}">
                  <a16:creationId xmlns:a16="http://schemas.microsoft.com/office/drawing/2014/main" id="{DEED3064-3B04-473D-A664-BD6DC2F37EE4}"/>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49">
              <a:extLst>
                <a:ext uri="{FF2B5EF4-FFF2-40B4-BE49-F238E27FC236}">
                  <a16:creationId xmlns:a16="http://schemas.microsoft.com/office/drawing/2014/main" id="{DB818B15-7BFE-49A5-A306-883126D1D8D1}"/>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50">
              <a:extLst>
                <a:ext uri="{FF2B5EF4-FFF2-40B4-BE49-F238E27FC236}">
                  <a16:creationId xmlns:a16="http://schemas.microsoft.com/office/drawing/2014/main" id="{CD0FADC2-7C8E-4FE9-BC94-F3D027FE8681}"/>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51">
              <a:extLst>
                <a:ext uri="{FF2B5EF4-FFF2-40B4-BE49-F238E27FC236}">
                  <a16:creationId xmlns:a16="http://schemas.microsoft.com/office/drawing/2014/main" id="{417BF9DC-EF02-4E59-B689-5211D6F8ACC6}"/>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0" name="Line 52">
              <a:extLst>
                <a:ext uri="{FF2B5EF4-FFF2-40B4-BE49-F238E27FC236}">
                  <a16:creationId xmlns:a16="http://schemas.microsoft.com/office/drawing/2014/main" id="{870813DA-38A4-4F71-B638-A702CACDF22F}"/>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1" name="Line 53">
              <a:extLst>
                <a:ext uri="{FF2B5EF4-FFF2-40B4-BE49-F238E27FC236}">
                  <a16:creationId xmlns:a16="http://schemas.microsoft.com/office/drawing/2014/main" id="{7D937AA0-EEE3-47B1-9682-472F5446EEB7}"/>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2" name="Line 54">
              <a:extLst>
                <a:ext uri="{FF2B5EF4-FFF2-40B4-BE49-F238E27FC236}">
                  <a16:creationId xmlns:a16="http://schemas.microsoft.com/office/drawing/2014/main" id="{421AED62-682E-436D-ACB8-975CD0A28BC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3" name="Line 55">
              <a:extLst>
                <a:ext uri="{FF2B5EF4-FFF2-40B4-BE49-F238E27FC236}">
                  <a16:creationId xmlns:a16="http://schemas.microsoft.com/office/drawing/2014/main" id="{65A2CC3F-ADFB-43A8-B4AF-27E5FBEAB639}"/>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4" name="Line 56">
              <a:extLst>
                <a:ext uri="{FF2B5EF4-FFF2-40B4-BE49-F238E27FC236}">
                  <a16:creationId xmlns:a16="http://schemas.microsoft.com/office/drawing/2014/main" id="{C9671C96-66F8-47AB-94EF-C07BAED5B01A}"/>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5" name="Line 57">
              <a:extLst>
                <a:ext uri="{FF2B5EF4-FFF2-40B4-BE49-F238E27FC236}">
                  <a16:creationId xmlns:a16="http://schemas.microsoft.com/office/drawing/2014/main" id="{2773C995-7903-4EF8-85DA-1DDE132808A6}"/>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6" name="Line 58">
              <a:extLst>
                <a:ext uri="{FF2B5EF4-FFF2-40B4-BE49-F238E27FC236}">
                  <a16:creationId xmlns:a16="http://schemas.microsoft.com/office/drawing/2014/main" id="{96A01BD5-6AF4-433E-B00E-E6021FAD4651}"/>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7" name="Line 59">
              <a:extLst>
                <a:ext uri="{FF2B5EF4-FFF2-40B4-BE49-F238E27FC236}">
                  <a16:creationId xmlns:a16="http://schemas.microsoft.com/office/drawing/2014/main" id="{7E903BEF-104A-4454-A798-8EBDCD0541D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8" name="Line 60">
              <a:extLst>
                <a:ext uri="{FF2B5EF4-FFF2-40B4-BE49-F238E27FC236}">
                  <a16:creationId xmlns:a16="http://schemas.microsoft.com/office/drawing/2014/main" id="{02007740-8263-473B-932C-4706B959CCE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9" name="Line 61">
              <a:extLst>
                <a:ext uri="{FF2B5EF4-FFF2-40B4-BE49-F238E27FC236}">
                  <a16:creationId xmlns:a16="http://schemas.microsoft.com/office/drawing/2014/main" id="{1772610E-E217-4F8B-A8E4-A7FB0F67B5A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0" name="Line 62">
              <a:extLst>
                <a:ext uri="{FF2B5EF4-FFF2-40B4-BE49-F238E27FC236}">
                  <a16:creationId xmlns:a16="http://schemas.microsoft.com/office/drawing/2014/main" id="{2C3272B4-EF0D-467B-9F0D-764FFDC49431}"/>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1" name="Line 63">
              <a:extLst>
                <a:ext uri="{FF2B5EF4-FFF2-40B4-BE49-F238E27FC236}">
                  <a16:creationId xmlns:a16="http://schemas.microsoft.com/office/drawing/2014/main" id="{1AA70672-6E40-4163-A547-9B915041191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2" name="Line 64">
              <a:extLst>
                <a:ext uri="{FF2B5EF4-FFF2-40B4-BE49-F238E27FC236}">
                  <a16:creationId xmlns:a16="http://schemas.microsoft.com/office/drawing/2014/main" id="{0E02B950-84AB-4240-AFF1-5FFDA5E7AA93}"/>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3" name="Line 65">
              <a:extLst>
                <a:ext uri="{FF2B5EF4-FFF2-40B4-BE49-F238E27FC236}">
                  <a16:creationId xmlns:a16="http://schemas.microsoft.com/office/drawing/2014/main" id="{EB13D7CD-D0E9-4F2D-AE7A-6A7E2B9DB81C}"/>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4" name="Line 66">
              <a:extLst>
                <a:ext uri="{FF2B5EF4-FFF2-40B4-BE49-F238E27FC236}">
                  <a16:creationId xmlns:a16="http://schemas.microsoft.com/office/drawing/2014/main" id="{0508038C-05C6-46FA-97D0-D8F0FB14EA7C}"/>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5" name="Line 67">
              <a:extLst>
                <a:ext uri="{FF2B5EF4-FFF2-40B4-BE49-F238E27FC236}">
                  <a16:creationId xmlns:a16="http://schemas.microsoft.com/office/drawing/2014/main" id="{7D30052D-B3B3-4243-AFE8-A0D981444B3C}"/>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6" name="Line 68">
              <a:extLst>
                <a:ext uri="{FF2B5EF4-FFF2-40B4-BE49-F238E27FC236}">
                  <a16:creationId xmlns:a16="http://schemas.microsoft.com/office/drawing/2014/main" id="{660A1865-7764-4B17-8863-331B027F8E48}"/>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7" name="Line 69">
              <a:extLst>
                <a:ext uri="{FF2B5EF4-FFF2-40B4-BE49-F238E27FC236}">
                  <a16:creationId xmlns:a16="http://schemas.microsoft.com/office/drawing/2014/main" id="{F7D7498B-8547-46F3-BCC5-F96D20B0BF6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8" name="Line 70">
              <a:extLst>
                <a:ext uri="{FF2B5EF4-FFF2-40B4-BE49-F238E27FC236}">
                  <a16:creationId xmlns:a16="http://schemas.microsoft.com/office/drawing/2014/main" id="{70688213-8D8C-4CAA-AFFA-DB8BC7EC60C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49" name="Line 71">
              <a:extLst>
                <a:ext uri="{FF2B5EF4-FFF2-40B4-BE49-F238E27FC236}">
                  <a16:creationId xmlns:a16="http://schemas.microsoft.com/office/drawing/2014/main" id="{72D7B353-FFB9-4DF1-97A6-B6EFF91E9B88}"/>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0" name="Line 72">
              <a:extLst>
                <a:ext uri="{FF2B5EF4-FFF2-40B4-BE49-F238E27FC236}">
                  <a16:creationId xmlns:a16="http://schemas.microsoft.com/office/drawing/2014/main" id="{11330B08-3492-4971-BE92-6580CBBC3083}"/>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1" name="Line 73">
              <a:extLst>
                <a:ext uri="{FF2B5EF4-FFF2-40B4-BE49-F238E27FC236}">
                  <a16:creationId xmlns:a16="http://schemas.microsoft.com/office/drawing/2014/main" id="{BE86A825-E4E2-4684-B830-55BF66A9F53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2" name="Line 74">
              <a:extLst>
                <a:ext uri="{FF2B5EF4-FFF2-40B4-BE49-F238E27FC236}">
                  <a16:creationId xmlns:a16="http://schemas.microsoft.com/office/drawing/2014/main" id="{4A09B8A9-76A3-4BF1-9388-87D9A2727C3E}"/>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3" name="Line 75">
              <a:extLst>
                <a:ext uri="{FF2B5EF4-FFF2-40B4-BE49-F238E27FC236}">
                  <a16:creationId xmlns:a16="http://schemas.microsoft.com/office/drawing/2014/main" id="{EB303138-C1E3-419B-BA1A-710331F3BD99}"/>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4" name="Line 76">
              <a:extLst>
                <a:ext uri="{FF2B5EF4-FFF2-40B4-BE49-F238E27FC236}">
                  <a16:creationId xmlns:a16="http://schemas.microsoft.com/office/drawing/2014/main" id="{B9682A48-A68B-4F32-A956-A21B720140E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5" name="Line 77">
              <a:extLst>
                <a:ext uri="{FF2B5EF4-FFF2-40B4-BE49-F238E27FC236}">
                  <a16:creationId xmlns:a16="http://schemas.microsoft.com/office/drawing/2014/main" id="{51027D05-CBEB-437D-AA03-9B04882E88E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6" name="Line 78">
              <a:extLst>
                <a:ext uri="{FF2B5EF4-FFF2-40B4-BE49-F238E27FC236}">
                  <a16:creationId xmlns:a16="http://schemas.microsoft.com/office/drawing/2014/main" id="{621C6E13-833A-4B43-8D68-58627607B04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7" name="Line 79">
              <a:extLst>
                <a:ext uri="{FF2B5EF4-FFF2-40B4-BE49-F238E27FC236}">
                  <a16:creationId xmlns:a16="http://schemas.microsoft.com/office/drawing/2014/main" id="{E0D68FCF-461B-4ADD-AA70-0031F5F1586C}"/>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8" name="Line 80">
              <a:extLst>
                <a:ext uri="{FF2B5EF4-FFF2-40B4-BE49-F238E27FC236}">
                  <a16:creationId xmlns:a16="http://schemas.microsoft.com/office/drawing/2014/main" id="{C15599FF-65CB-491F-8F47-C5A691D8B84D}"/>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59" name="Line 81">
              <a:extLst>
                <a:ext uri="{FF2B5EF4-FFF2-40B4-BE49-F238E27FC236}">
                  <a16:creationId xmlns:a16="http://schemas.microsoft.com/office/drawing/2014/main" id="{CB2787FA-08DB-448D-AC83-4567F2ADD0D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0" name="Line 82">
              <a:extLst>
                <a:ext uri="{FF2B5EF4-FFF2-40B4-BE49-F238E27FC236}">
                  <a16:creationId xmlns:a16="http://schemas.microsoft.com/office/drawing/2014/main" id="{BE8C1CF8-785A-425A-BACF-DF85CDF627E7}"/>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1" name="Line 83">
              <a:extLst>
                <a:ext uri="{FF2B5EF4-FFF2-40B4-BE49-F238E27FC236}">
                  <a16:creationId xmlns:a16="http://schemas.microsoft.com/office/drawing/2014/main" id="{4089661A-0990-4E15-9CCB-E7E474DD69E2}"/>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2" name="Line 84">
              <a:extLst>
                <a:ext uri="{FF2B5EF4-FFF2-40B4-BE49-F238E27FC236}">
                  <a16:creationId xmlns:a16="http://schemas.microsoft.com/office/drawing/2014/main" id="{C6F9D73A-2F82-42E5-9B90-E832D9E672F7}"/>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3" name="Line 85">
              <a:extLst>
                <a:ext uri="{FF2B5EF4-FFF2-40B4-BE49-F238E27FC236}">
                  <a16:creationId xmlns:a16="http://schemas.microsoft.com/office/drawing/2014/main" id="{3E6B5F43-5B38-49B1-B5B2-5B4B2E2AF6F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4" name="Line 86">
              <a:extLst>
                <a:ext uri="{FF2B5EF4-FFF2-40B4-BE49-F238E27FC236}">
                  <a16:creationId xmlns:a16="http://schemas.microsoft.com/office/drawing/2014/main" id="{6E08E244-816C-42D8-8D8C-14A7BDB5F1FB}"/>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5" name="Line 87">
              <a:extLst>
                <a:ext uri="{FF2B5EF4-FFF2-40B4-BE49-F238E27FC236}">
                  <a16:creationId xmlns:a16="http://schemas.microsoft.com/office/drawing/2014/main" id="{26920FFF-3C41-41F0-B97F-4E7DFD478703}"/>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6" name="Line 88">
              <a:extLst>
                <a:ext uri="{FF2B5EF4-FFF2-40B4-BE49-F238E27FC236}">
                  <a16:creationId xmlns:a16="http://schemas.microsoft.com/office/drawing/2014/main" id="{3CEE0130-995A-45E9-A7EA-47E1CA576F8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7" name="Line 89">
              <a:extLst>
                <a:ext uri="{FF2B5EF4-FFF2-40B4-BE49-F238E27FC236}">
                  <a16:creationId xmlns:a16="http://schemas.microsoft.com/office/drawing/2014/main" id="{A61E1EB6-1765-465D-AEB3-CD02E976BC7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8" name="Line 90">
              <a:extLst>
                <a:ext uri="{FF2B5EF4-FFF2-40B4-BE49-F238E27FC236}">
                  <a16:creationId xmlns:a16="http://schemas.microsoft.com/office/drawing/2014/main" id="{C20DCFDC-630B-4FD1-9A30-60EBBEBBE3A6}"/>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69" name="Line 91">
              <a:extLst>
                <a:ext uri="{FF2B5EF4-FFF2-40B4-BE49-F238E27FC236}">
                  <a16:creationId xmlns:a16="http://schemas.microsoft.com/office/drawing/2014/main" id="{77A051B2-EAE0-4897-9352-31CB1B00C3CA}"/>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0" name="Line 92">
              <a:extLst>
                <a:ext uri="{FF2B5EF4-FFF2-40B4-BE49-F238E27FC236}">
                  <a16:creationId xmlns:a16="http://schemas.microsoft.com/office/drawing/2014/main" id="{F3623BCE-678E-4A91-AB6B-5A832340333D}"/>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1" name="Line 93">
              <a:extLst>
                <a:ext uri="{FF2B5EF4-FFF2-40B4-BE49-F238E27FC236}">
                  <a16:creationId xmlns:a16="http://schemas.microsoft.com/office/drawing/2014/main" id="{CAAF95C7-AC6E-428D-BF09-906CA453244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2" name="Line 94">
              <a:extLst>
                <a:ext uri="{FF2B5EF4-FFF2-40B4-BE49-F238E27FC236}">
                  <a16:creationId xmlns:a16="http://schemas.microsoft.com/office/drawing/2014/main" id="{E3B0AE06-54DD-4666-B702-37B71331CDC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3" name="Line 95">
              <a:extLst>
                <a:ext uri="{FF2B5EF4-FFF2-40B4-BE49-F238E27FC236}">
                  <a16:creationId xmlns:a16="http://schemas.microsoft.com/office/drawing/2014/main" id="{CF94A39E-9189-4AD5-A1AD-6BDADD8B2F3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4" name="Line 96">
              <a:extLst>
                <a:ext uri="{FF2B5EF4-FFF2-40B4-BE49-F238E27FC236}">
                  <a16:creationId xmlns:a16="http://schemas.microsoft.com/office/drawing/2014/main" id="{E26354B3-0F7E-4454-8C37-06ED55D2CE87}"/>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5" name="Line 97">
              <a:extLst>
                <a:ext uri="{FF2B5EF4-FFF2-40B4-BE49-F238E27FC236}">
                  <a16:creationId xmlns:a16="http://schemas.microsoft.com/office/drawing/2014/main" id="{831E84B8-2979-4B5F-8F32-AEB11858F4A6}"/>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6" name="Line 98">
              <a:extLst>
                <a:ext uri="{FF2B5EF4-FFF2-40B4-BE49-F238E27FC236}">
                  <a16:creationId xmlns:a16="http://schemas.microsoft.com/office/drawing/2014/main" id="{2806E49A-BA91-433E-B9EB-2EE35574706C}"/>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7" name="Line 99">
              <a:extLst>
                <a:ext uri="{FF2B5EF4-FFF2-40B4-BE49-F238E27FC236}">
                  <a16:creationId xmlns:a16="http://schemas.microsoft.com/office/drawing/2014/main" id="{21B800A8-AC16-4613-A0AE-6B52E85B4658}"/>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8" name="Line 100">
              <a:extLst>
                <a:ext uri="{FF2B5EF4-FFF2-40B4-BE49-F238E27FC236}">
                  <a16:creationId xmlns:a16="http://schemas.microsoft.com/office/drawing/2014/main" id="{20C2FE4F-4C09-4067-82C4-61922D2779D9}"/>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9" name="Line 101">
              <a:extLst>
                <a:ext uri="{FF2B5EF4-FFF2-40B4-BE49-F238E27FC236}">
                  <a16:creationId xmlns:a16="http://schemas.microsoft.com/office/drawing/2014/main" id="{714CC3DB-52F0-4CE7-AF7D-8DE2EAA019F4}"/>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0" name="Line 102">
              <a:extLst>
                <a:ext uri="{FF2B5EF4-FFF2-40B4-BE49-F238E27FC236}">
                  <a16:creationId xmlns:a16="http://schemas.microsoft.com/office/drawing/2014/main" id="{D0345309-3001-40F3-9405-D1FEED41C8A4}"/>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1" name="Line 103">
              <a:extLst>
                <a:ext uri="{FF2B5EF4-FFF2-40B4-BE49-F238E27FC236}">
                  <a16:creationId xmlns:a16="http://schemas.microsoft.com/office/drawing/2014/main" id="{AA36E4E7-9199-4AB6-BD10-E12260CCB18A}"/>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2" name="Line 104">
              <a:extLst>
                <a:ext uri="{FF2B5EF4-FFF2-40B4-BE49-F238E27FC236}">
                  <a16:creationId xmlns:a16="http://schemas.microsoft.com/office/drawing/2014/main" id="{95249B38-377C-48ED-8FEB-40DEC66D1FF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3" name="Line 105">
              <a:extLst>
                <a:ext uri="{FF2B5EF4-FFF2-40B4-BE49-F238E27FC236}">
                  <a16:creationId xmlns:a16="http://schemas.microsoft.com/office/drawing/2014/main" id="{11542B5D-D2F2-4D44-921A-B77DE74210F3}"/>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4" name="Line 106">
              <a:extLst>
                <a:ext uri="{FF2B5EF4-FFF2-40B4-BE49-F238E27FC236}">
                  <a16:creationId xmlns:a16="http://schemas.microsoft.com/office/drawing/2014/main" id="{A6A514F2-5AEC-4AC3-B904-3EEDD6BD215C}"/>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5" name="Line 107">
              <a:extLst>
                <a:ext uri="{FF2B5EF4-FFF2-40B4-BE49-F238E27FC236}">
                  <a16:creationId xmlns:a16="http://schemas.microsoft.com/office/drawing/2014/main" id="{F731913B-7786-40EE-8B6C-B4DDD4FE618A}"/>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6" name="Line 108">
              <a:extLst>
                <a:ext uri="{FF2B5EF4-FFF2-40B4-BE49-F238E27FC236}">
                  <a16:creationId xmlns:a16="http://schemas.microsoft.com/office/drawing/2014/main" id="{71A3BAE8-9564-4638-9035-42A09E4A202A}"/>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7" name="Line 109">
              <a:extLst>
                <a:ext uri="{FF2B5EF4-FFF2-40B4-BE49-F238E27FC236}">
                  <a16:creationId xmlns:a16="http://schemas.microsoft.com/office/drawing/2014/main" id="{3B70E296-B643-418F-B6BD-32315C836BD0}"/>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8" name="Line 110">
              <a:extLst>
                <a:ext uri="{FF2B5EF4-FFF2-40B4-BE49-F238E27FC236}">
                  <a16:creationId xmlns:a16="http://schemas.microsoft.com/office/drawing/2014/main" id="{7099B92C-ED1D-476D-9E8B-B2923BE34C7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9" name="Line 111">
              <a:extLst>
                <a:ext uri="{FF2B5EF4-FFF2-40B4-BE49-F238E27FC236}">
                  <a16:creationId xmlns:a16="http://schemas.microsoft.com/office/drawing/2014/main" id="{F0972AB2-584E-4B3C-BB42-A28C7E3749E9}"/>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0" name="Line 112">
              <a:extLst>
                <a:ext uri="{FF2B5EF4-FFF2-40B4-BE49-F238E27FC236}">
                  <a16:creationId xmlns:a16="http://schemas.microsoft.com/office/drawing/2014/main" id="{7E255F76-F4A5-4615-B443-C9B8F2758CFC}"/>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1" name="Line 113">
              <a:extLst>
                <a:ext uri="{FF2B5EF4-FFF2-40B4-BE49-F238E27FC236}">
                  <a16:creationId xmlns:a16="http://schemas.microsoft.com/office/drawing/2014/main" id="{C3FD579D-0C4C-4C37-90CC-955AE28DEB09}"/>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2" name="Line 114">
              <a:extLst>
                <a:ext uri="{FF2B5EF4-FFF2-40B4-BE49-F238E27FC236}">
                  <a16:creationId xmlns:a16="http://schemas.microsoft.com/office/drawing/2014/main" id="{5F620BEC-834D-4E90-8CF7-46306CD3CA7C}"/>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3" name="Line 115">
              <a:extLst>
                <a:ext uri="{FF2B5EF4-FFF2-40B4-BE49-F238E27FC236}">
                  <a16:creationId xmlns:a16="http://schemas.microsoft.com/office/drawing/2014/main" id="{1404EA80-22E3-4550-8837-B82044359B15}"/>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4" name="Line 116">
              <a:extLst>
                <a:ext uri="{FF2B5EF4-FFF2-40B4-BE49-F238E27FC236}">
                  <a16:creationId xmlns:a16="http://schemas.microsoft.com/office/drawing/2014/main" id="{6E6F93C6-01F0-4B39-BD0C-145778D02D82}"/>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5" name="Line 117">
              <a:extLst>
                <a:ext uri="{FF2B5EF4-FFF2-40B4-BE49-F238E27FC236}">
                  <a16:creationId xmlns:a16="http://schemas.microsoft.com/office/drawing/2014/main" id="{7F78B1A2-BAED-47A3-84A3-3448F09315F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6" name="Line 118">
              <a:extLst>
                <a:ext uri="{FF2B5EF4-FFF2-40B4-BE49-F238E27FC236}">
                  <a16:creationId xmlns:a16="http://schemas.microsoft.com/office/drawing/2014/main" id="{C2EDC282-C3B5-481E-92F5-C6C2300DF8EF}"/>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97" name="Line 119">
              <a:extLst>
                <a:ext uri="{FF2B5EF4-FFF2-40B4-BE49-F238E27FC236}">
                  <a16:creationId xmlns:a16="http://schemas.microsoft.com/office/drawing/2014/main" id="{BB01BECE-6578-4196-8BC6-0B7F100A9089}"/>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20485" name="Imagen 116">
            <a:extLst>
              <a:ext uri="{FF2B5EF4-FFF2-40B4-BE49-F238E27FC236}">
                <a16:creationId xmlns:a16="http://schemas.microsoft.com/office/drawing/2014/main" id="{DF8ADE7D-0246-4727-92CA-F0C1D088A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2"/>
                                        </p:tgtEl>
                                        <p:attrNameLst>
                                          <p:attrName>style.visibility</p:attrName>
                                        </p:attrNameLst>
                                      </p:cBhvr>
                                      <p:to>
                                        <p:strVal val="visible"/>
                                      </p:to>
                                    </p:set>
                                    <p:animEffect transition="in" filter="fade">
                                      <p:cBhvr>
                                        <p:cTn id="10" dur="1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4F0458F7-58E2-4325-985E-76C18268C647}"/>
              </a:ext>
            </a:extLst>
          </p:cNvPr>
          <p:cNvSpPr txBox="1">
            <a:spLocks noChangeArrowheads="1"/>
          </p:cNvSpPr>
          <p:nvPr/>
        </p:nvSpPr>
        <p:spPr bwMode="auto">
          <a:xfrm>
            <a:off x="1352550" y="100013"/>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Subprocesos del Proceso de Gestión de Proyectos</a:t>
            </a:r>
            <a:endParaRPr lang="es-ES" altLang="es-PE" sz="3200" b="1">
              <a:solidFill>
                <a:schemeClr val="bg1"/>
              </a:solidFill>
            </a:endParaRPr>
          </a:p>
        </p:txBody>
      </p:sp>
      <p:grpSp>
        <p:nvGrpSpPr>
          <p:cNvPr id="22531" name="Group 89">
            <a:extLst>
              <a:ext uri="{FF2B5EF4-FFF2-40B4-BE49-F238E27FC236}">
                <a16:creationId xmlns:a16="http://schemas.microsoft.com/office/drawing/2014/main" id="{AD016922-35BC-40A3-B906-3D409B38242D}"/>
              </a:ext>
            </a:extLst>
          </p:cNvPr>
          <p:cNvGrpSpPr>
            <a:grpSpLocks/>
          </p:cNvGrpSpPr>
          <p:nvPr/>
        </p:nvGrpSpPr>
        <p:grpSpPr bwMode="auto">
          <a:xfrm>
            <a:off x="5276850" y="2490788"/>
            <a:ext cx="863600" cy="1152525"/>
            <a:chOff x="2154" y="1389"/>
            <a:chExt cx="607" cy="726"/>
          </a:xfrm>
        </p:grpSpPr>
        <p:sp>
          <p:nvSpPr>
            <p:cNvPr id="22559" name="Rectangle 70">
              <a:extLst>
                <a:ext uri="{FF2B5EF4-FFF2-40B4-BE49-F238E27FC236}">
                  <a16:creationId xmlns:a16="http://schemas.microsoft.com/office/drawing/2014/main" id="{A0F920AD-F84A-413E-8CCD-6AE6360C85E2}"/>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hlinkClick r:id="rId2" action="ppaction://hlinksldjump"/>
                </a:rPr>
                <a:t>Cierre</a:t>
              </a:r>
              <a:endParaRPr lang="es-ES" altLang="es-PE" sz="1000">
                <a:solidFill>
                  <a:srgbClr val="000066"/>
                </a:solidFill>
              </a:endParaRPr>
            </a:p>
          </p:txBody>
        </p:sp>
        <p:sp>
          <p:nvSpPr>
            <p:cNvPr id="22560" name="Rectangle 71">
              <a:extLst>
                <a:ext uri="{FF2B5EF4-FFF2-40B4-BE49-F238E27FC236}">
                  <a16:creationId xmlns:a16="http://schemas.microsoft.com/office/drawing/2014/main" id="{5C5A2D4A-46F4-4AA6-AEC6-F82491DB600C}"/>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(3) Jefe de proyecto</a:t>
              </a:r>
              <a:endParaRPr lang="es-ES" altLang="es-PE" sz="800" b="1">
                <a:solidFill>
                  <a:srgbClr val="000066"/>
                </a:solidFill>
              </a:endParaRPr>
            </a:p>
          </p:txBody>
        </p:sp>
        <p:sp>
          <p:nvSpPr>
            <p:cNvPr id="22561" name="Rectangle 72">
              <a:extLst>
                <a:ext uri="{FF2B5EF4-FFF2-40B4-BE49-F238E27FC236}">
                  <a16:creationId xmlns:a16="http://schemas.microsoft.com/office/drawing/2014/main" id="{142E36C7-CB11-4A24-BE12-C0369B1B99A8}"/>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LA, OM</a:t>
              </a:r>
            </a:p>
          </p:txBody>
        </p:sp>
      </p:grpSp>
      <p:cxnSp>
        <p:nvCxnSpPr>
          <p:cNvPr id="22532" name="AutoShape 103">
            <a:extLst>
              <a:ext uri="{FF2B5EF4-FFF2-40B4-BE49-F238E27FC236}">
                <a16:creationId xmlns:a16="http://schemas.microsoft.com/office/drawing/2014/main" id="{2FE27EFC-EA5A-4F13-A028-940F902DF747}"/>
              </a:ext>
            </a:extLst>
          </p:cNvPr>
          <p:cNvCxnSpPr>
            <a:cxnSpLocks noChangeShapeType="1"/>
          </p:cNvCxnSpPr>
          <p:nvPr/>
        </p:nvCxnSpPr>
        <p:spPr bwMode="auto">
          <a:xfrm>
            <a:off x="1801813" y="3071813"/>
            <a:ext cx="339725"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2533" name="Group 107">
            <a:extLst>
              <a:ext uri="{FF2B5EF4-FFF2-40B4-BE49-F238E27FC236}">
                <a16:creationId xmlns:a16="http://schemas.microsoft.com/office/drawing/2014/main" id="{5DE3EE4B-DB0F-4A96-994D-10905DE9AFE4}"/>
              </a:ext>
            </a:extLst>
          </p:cNvPr>
          <p:cNvGrpSpPr>
            <a:grpSpLocks/>
          </p:cNvGrpSpPr>
          <p:nvPr/>
        </p:nvGrpSpPr>
        <p:grpSpPr bwMode="auto">
          <a:xfrm>
            <a:off x="935038" y="2800350"/>
            <a:ext cx="1104900" cy="719138"/>
            <a:chOff x="-23" y="1117"/>
            <a:chExt cx="696" cy="453"/>
          </a:xfrm>
        </p:grpSpPr>
        <p:pic>
          <p:nvPicPr>
            <p:cNvPr id="22557" name="Picture 108">
              <a:extLst>
                <a:ext uri="{FF2B5EF4-FFF2-40B4-BE49-F238E27FC236}">
                  <a16:creationId xmlns:a16="http://schemas.microsoft.com/office/drawing/2014/main" id="{86992D03-EF65-4DBD-B8CF-4ACE3E7CA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58" name="Rectangle 109">
              <a:extLst>
                <a:ext uri="{FF2B5EF4-FFF2-40B4-BE49-F238E27FC236}">
                  <a16:creationId xmlns:a16="http://schemas.microsoft.com/office/drawing/2014/main" id="{9E4C3B50-6FE2-476A-AB45-A898025FA10C}"/>
                </a:ext>
              </a:extLst>
            </p:cNvPr>
            <p:cNvSpPr>
              <a:spLocks noChangeArrowheads="1"/>
            </p:cNvSpPr>
            <p:nvPr/>
          </p:nvSpPr>
          <p:spPr bwMode="auto">
            <a:xfrm>
              <a:off x="-23" y="1450"/>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Jefe de proyecto</a:t>
              </a:r>
              <a:endParaRPr lang="es-ES" altLang="es-PE" sz="800" b="1">
                <a:solidFill>
                  <a:srgbClr val="000066"/>
                </a:solidFill>
              </a:endParaRPr>
            </a:p>
          </p:txBody>
        </p:sp>
      </p:grpSp>
      <p:grpSp>
        <p:nvGrpSpPr>
          <p:cNvPr id="22534" name="Group 124">
            <a:extLst>
              <a:ext uri="{FF2B5EF4-FFF2-40B4-BE49-F238E27FC236}">
                <a16:creationId xmlns:a16="http://schemas.microsoft.com/office/drawing/2014/main" id="{C655A836-2681-450A-B251-C1520E3EE735}"/>
              </a:ext>
            </a:extLst>
          </p:cNvPr>
          <p:cNvGrpSpPr>
            <a:grpSpLocks/>
          </p:cNvGrpSpPr>
          <p:nvPr/>
        </p:nvGrpSpPr>
        <p:grpSpPr bwMode="auto">
          <a:xfrm>
            <a:off x="2938463" y="2484438"/>
            <a:ext cx="865187" cy="1177925"/>
            <a:chOff x="612" y="1389"/>
            <a:chExt cx="607" cy="726"/>
          </a:xfrm>
        </p:grpSpPr>
        <p:sp>
          <p:nvSpPr>
            <p:cNvPr id="22554" name="Rectangle 125">
              <a:extLst>
                <a:ext uri="{FF2B5EF4-FFF2-40B4-BE49-F238E27FC236}">
                  <a16:creationId xmlns:a16="http://schemas.microsoft.com/office/drawing/2014/main" id="{442A7485-BF72-4B98-BD53-944A8F2CB997}"/>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a:solidFill>
                    <a:srgbClr val="000066"/>
                  </a:solidFill>
                  <a:hlinkClick r:id="rId4" action="ppaction://hlinksldjump"/>
                </a:rPr>
                <a:t>Planificación</a:t>
              </a:r>
              <a:endParaRPr lang="es-ES" altLang="es-PE" sz="1000">
                <a:solidFill>
                  <a:srgbClr val="000066"/>
                </a:solidFill>
              </a:endParaRPr>
            </a:p>
          </p:txBody>
        </p:sp>
        <p:sp>
          <p:nvSpPr>
            <p:cNvPr id="22555" name="Rectangle 126">
              <a:extLst>
                <a:ext uri="{FF2B5EF4-FFF2-40B4-BE49-F238E27FC236}">
                  <a16:creationId xmlns:a16="http://schemas.microsoft.com/office/drawing/2014/main" id="{7CEA66D3-37F3-46F5-BCA3-DD2C0E4EFF29}"/>
                </a:ext>
              </a:extLst>
            </p:cNvPr>
            <p:cNvSpPr>
              <a:spLocks noChangeArrowheads="1"/>
            </p:cNvSpPr>
            <p:nvPr/>
          </p:nvSpPr>
          <p:spPr bwMode="auto">
            <a:xfrm>
              <a:off x="612" y="1389"/>
              <a:ext cx="607" cy="159"/>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22556" name="Rectangle 127">
              <a:extLst>
                <a:ext uri="{FF2B5EF4-FFF2-40B4-BE49-F238E27FC236}">
                  <a16:creationId xmlns:a16="http://schemas.microsoft.com/office/drawing/2014/main" id="{AA025512-AC9A-4694-8A25-F981B0617145}"/>
                </a:ext>
              </a:extLst>
            </p:cNvPr>
            <p:cNvSpPr>
              <a:spLocks noChangeArrowheads="1"/>
            </p:cNvSpPr>
            <p:nvPr/>
          </p:nvSpPr>
          <p:spPr bwMode="auto">
            <a:xfrm>
              <a:off x="612" y="1959"/>
              <a:ext cx="607" cy="156"/>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latin typeface="TheSansCorrespondence" pitchFamily="34" charset="0"/>
                </a:rPr>
                <a:t>Plan del Proyecto</a:t>
              </a:r>
            </a:p>
          </p:txBody>
        </p:sp>
      </p:grpSp>
      <p:sp>
        <p:nvSpPr>
          <p:cNvPr id="22535" name="AutoShape 128">
            <a:extLst>
              <a:ext uri="{FF2B5EF4-FFF2-40B4-BE49-F238E27FC236}">
                <a16:creationId xmlns:a16="http://schemas.microsoft.com/office/drawing/2014/main" id="{DED66064-A385-4B39-B993-EEB32D3F3391}"/>
              </a:ext>
            </a:extLst>
          </p:cNvPr>
          <p:cNvSpPr>
            <a:spLocks noChangeArrowheads="1"/>
          </p:cNvSpPr>
          <p:nvPr/>
        </p:nvSpPr>
        <p:spPr bwMode="auto">
          <a:xfrm>
            <a:off x="179388" y="6237288"/>
            <a:ext cx="1008062" cy="358775"/>
          </a:xfrm>
          <a:prstGeom prst="flowChartAlternateProcess">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5" action="ppaction://hlinksldjump"/>
              </a:rPr>
              <a:t>Detalle</a:t>
            </a:r>
          </a:p>
          <a:p>
            <a:pPr algn="ctr" eaLnBrk="1" hangingPunct="1"/>
            <a:r>
              <a:rPr lang="es-PE" altLang="es-PE" sz="1200">
                <a:solidFill>
                  <a:srgbClr val="000066"/>
                </a:solidFill>
                <a:hlinkClick r:id="rId5" action="ppaction://hlinksldjump"/>
              </a:rPr>
              <a:t>subprocesos</a:t>
            </a:r>
            <a:endParaRPr lang="es-ES" altLang="es-PE" sz="1200">
              <a:solidFill>
                <a:srgbClr val="000066"/>
              </a:solidFill>
            </a:endParaRPr>
          </a:p>
        </p:txBody>
      </p:sp>
      <p:cxnSp>
        <p:nvCxnSpPr>
          <p:cNvPr id="22536" name="AutoShape 131">
            <a:extLst>
              <a:ext uri="{FF2B5EF4-FFF2-40B4-BE49-F238E27FC236}">
                <a16:creationId xmlns:a16="http://schemas.microsoft.com/office/drawing/2014/main" id="{86D96629-6FD7-407F-A747-7397BB5BEC79}"/>
              </a:ext>
            </a:extLst>
          </p:cNvPr>
          <p:cNvCxnSpPr>
            <a:cxnSpLocks noChangeShapeType="1"/>
            <a:stCxn id="22554" idx="3"/>
            <a:endCxn id="22551" idx="1"/>
          </p:cNvCxnSpPr>
          <p:nvPr/>
        </p:nvCxnSpPr>
        <p:spPr bwMode="auto">
          <a:xfrm flipV="1">
            <a:off x="3803650" y="3070225"/>
            <a:ext cx="263525"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2537" name="AutoShape 159">
            <a:extLst>
              <a:ext uri="{FF2B5EF4-FFF2-40B4-BE49-F238E27FC236}">
                <a16:creationId xmlns:a16="http://schemas.microsoft.com/office/drawing/2014/main" id="{C4927CC5-9E8C-4274-88E2-37F8BB638BED}"/>
              </a:ext>
            </a:extLst>
          </p:cNvPr>
          <p:cNvCxnSpPr>
            <a:cxnSpLocks noChangeShapeType="1"/>
            <a:endCxn id="22554" idx="1"/>
          </p:cNvCxnSpPr>
          <p:nvPr/>
        </p:nvCxnSpPr>
        <p:spPr bwMode="auto">
          <a:xfrm>
            <a:off x="2665413" y="3071813"/>
            <a:ext cx="273050"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2538" name="Group 160">
            <a:extLst>
              <a:ext uri="{FF2B5EF4-FFF2-40B4-BE49-F238E27FC236}">
                <a16:creationId xmlns:a16="http://schemas.microsoft.com/office/drawing/2014/main" id="{2E4F74D6-3F5C-4755-A2DA-3F22F993136C}"/>
              </a:ext>
            </a:extLst>
          </p:cNvPr>
          <p:cNvGrpSpPr>
            <a:grpSpLocks/>
          </p:cNvGrpSpPr>
          <p:nvPr/>
        </p:nvGrpSpPr>
        <p:grpSpPr bwMode="auto">
          <a:xfrm>
            <a:off x="4067175" y="2492375"/>
            <a:ext cx="936625" cy="1152525"/>
            <a:chOff x="2154" y="1389"/>
            <a:chExt cx="607" cy="726"/>
          </a:xfrm>
        </p:grpSpPr>
        <p:sp>
          <p:nvSpPr>
            <p:cNvPr id="22551" name="Rectangle 161">
              <a:extLst>
                <a:ext uri="{FF2B5EF4-FFF2-40B4-BE49-F238E27FC236}">
                  <a16:creationId xmlns:a16="http://schemas.microsoft.com/office/drawing/2014/main" id="{F3D44EDA-2959-48A5-9235-DE49D42CDED2}"/>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hlinkClick r:id="rId6" action="ppaction://hlinksldjump"/>
                </a:rPr>
                <a:t>Ejecución, Seguimiento y Control</a:t>
              </a:r>
              <a:endParaRPr lang="es-ES" altLang="es-PE" sz="1000">
                <a:solidFill>
                  <a:srgbClr val="000066"/>
                </a:solidFill>
              </a:endParaRPr>
            </a:p>
          </p:txBody>
        </p:sp>
        <p:sp>
          <p:nvSpPr>
            <p:cNvPr id="22552" name="Rectangle 162">
              <a:extLst>
                <a:ext uri="{FF2B5EF4-FFF2-40B4-BE49-F238E27FC236}">
                  <a16:creationId xmlns:a16="http://schemas.microsoft.com/office/drawing/2014/main" id="{FE5B7ADD-AC4A-4939-A061-9069481BA4EF}"/>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(2) Jefe de proyecto</a:t>
              </a:r>
              <a:endParaRPr lang="es-ES" altLang="es-PE" sz="800" b="1">
                <a:solidFill>
                  <a:srgbClr val="000066"/>
                </a:solidFill>
              </a:endParaRPr>
            </a:p>
          </p:txBody>
        </p:sp>
        <p:sp>
          <p:nvSpPr>
            <p:cNvPr id="22553" name="Rectangle 163">
              <a:extLst>
                <a:ext uri="{FF2B5EF4-FFF2-40B4-BE49-F238E27FC236}">
                  <a16:creationId xmlns:a16="http://schemas.microsoft.com/office/drawing/2014/main" id="{63BFCF7C-E1D0-43CC-88FD-4B646F333686}"/>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Plantillas</a:t>
              </a:r>
            </a:p>
          </p:txBody>
        </p:sp>
      </p:grpSp>
      <p:cxnSp>
        <p:nvCxnSpPr>
          <p:cNvPr id="22539" name="AutoShape 166">
            <a:extLst>
              <a:ext uri="{FF2B5EF4-FFF2-40B4-BE49-F238E27FC236}">
                <a16:creationId xmlns:a16="http://schemas.microsoft.com/office/drawing/2014/main" id="{8BE57ED9-AC4B-424F-8D56-2B83F0D587FE}"/>
              </a:ext>
            </a:extLst>
          </p:cNvPr>
          <p:cNvCxnSpPr>
            <a:cxnSpLocks noChangeShapeType="1"/>
            <a:stCxn id="22551" idx="3"/>
            <a:endCxn id="22559" idx="1"/>
          </p:cNvCxnSpPr>
          <p:nvPr/>
        </p:nvCxnSpPr>
        <p:spPr bwMode="auto">
          <a:xfrm flipV="1">
            <a:off x="5003800" y="3068638"/>
            <a:ext cx="273050"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2540" name="Picture 194">
            <a:extLst>
              <a:ext uri="{FF2B5EF4-FFF2-40B4-BE49-F238E27FC236}">
                <a16:creationId xmlns:a16="http://schemas.microsoft.com/office/drawing/2014/main" id="{716263CB-2EDD-42E2-8092-205EA203BC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9300" y="413861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Rectangle 195">
            <a:extLst>
              <a:ext uri="{FF2B5EF4-FFF2-40B4-BE49-F238E27FC236}">
                <a16:creationId xmlns:a16="http://schemas.microsoft.com/office/drawing/2014/main" id="{8F81C791-8B22-4338-8882-41BC94988E25}"/>
              </a:ext>
            </a:extLst>
          </p:cNvPr>
          <p:cNvSpPr>
            <a:spLocks noChangeArrowheads="1"/>
          </p:cNvSpPr>
          <p:nvPr/>
        </p:nvSpPr>
        <p:spPr bwMode="auto">
          <a:xfrm>
            <a:off x="5635625" y="4630738"/>
            <a:ext cx="876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800" b="1">
                <a:solidFill>
                  <a:srgbClr val="000066"/>
                </a:solidFill>
              </a:rPr>
              <a:t>Archivos del Proyecto</a:t>
            </a:r>
          </a:p>
        </p:txBody>
      </p:sp>
      <p:cxnSp>
        <p:nvCxnSpPr>
          <p:cNvPr id="22542" name="AutoShape 197">
            <a:extLst>
              <a:ext uri="{FF2B5EF4-FFF2-40B4-BE49-F238E27FC236}">
                <a16:creationId xmlns:a16="http://schemas.microsoft.com/office/drawing/2014/main" id="{D516B21B-4770-4DC3-BAB4-E7BF3E1EE85B}"/>
              </a:ext>
            </a:extLst>
          </p:cNvPr>
          <p:cNvCxnSpPr>
            <a:cxnSpLocks noChangeShapeType="1"/>
            <a:stCxn id="22561" idx="2"/>
          </p:cNvCxnSpPr>
          <p:nvPr/>
        </p:nvCxnSpPr>
        <p:spPr bwMode="auto">
          <a:xfrm rot="16200000" flipH="1">
            <a:off x="5415756" y="3936207"/>
            <a:ext cx="706437" cy="120650"/>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2543" name="Group 198">
            <a:extLst>
              <a:ext uri="{FF2B5EF4-FFF2-40B4-BE49-F238E27FC236}">
                <a16:creationId xmlns:a16="http://schemas.microsoft.com/office/drawing/2014/main" id="{7E58D478-01A5-4ECC-ACB6-67495B39C8CF}"/>
              </a:ext>
            </a:extLst>
          </p:cNvPr>
          <p:cNvGrpSpPr>
            <a:grpSpLocks/>
          </p:cNvGrpSpPr>
          <p:nvPr/>
        </p:nvGrpSpPr>
        <p:grpSpPr bwMode="auto">
          <a:xfrm>
            <a:off x="6448425" y="4065588"/>
            <a:ext cx="1104900" cy="817562"/>
            <a:chOff x="-23" y="1117"/>
            <a:chExt cx="696" cy="515"/>
          </a:xfrm>
        </p:grpSpPr>
        <p:pic>
          <p:nvPicPr>
            <p:cNvPr id="22549" name="Picture 199">
              <a:extLst>
                <a:ext uri="{FF2B5EF4-FFF2-40B4-BE49-F238E27FC236}">
                  <a16:creationId xmlns:a16="http://schemas.microsoft.com/office/drawing/2014/main" id="{7894B22B-3B31-49C6-A2A1-5021BE4DD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50" name="Rectangle 200">
              <a:extLst>
                <a:ext uri="{FF2B5EF4-FFF2-40B4-BE49-F238E27FC236}">
                  <a16:creationId xmlns:a16="http://schemas.microsoft.com/office/drawing/2014/main" id="{A0D90602-6D3B-4E89-9533-93A9BDCA691D}"/>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800" b="1">
                  <a:solidFill>
                    <a:srgbClr val="000066"/>
                  </a:solidFill>
                </a:rPr>
                <a:t>Gestor de la Demanda</a:t>
              </a:r>
            </a:p>
          </p:txBody>
        </p:sp>
      </p:grpSp>
      <p:cxnSp>
        <p:nvCxnSpPr>
          <p:cNvPr id="22544" name="AutoShape 201">
            <a:extLst>
              <a:ext uri="{FF2B5EF4-FFF2-40B4-BE49-F238E27FC236}">
                <a16:creationId xmlns:a16="http://schemas.microsoft.com/office/drawing/2014/main" id="{45483F45-FC07-4EE9-8466-D2706C229351}"/>
              </a:ext>
            </a:extLst>
          </p:cNvPr>
          <p:cNvCxnSpPr>
            <a:cxnSpLocks noChangeShapeType="1"/>
          </p:cNvCxnSpPr>
          <p:nvPr/>
        </p:nvCxnSpPr>
        <p:spPr bwMode="auto">
          <a:xfrm>
            <a:off x="6350000" y="4365625"/>
            <a:ext cx="339725"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2545" name="Group 202">
            <a:extLst>
              <a:ext uri="{FF2B5EF4-FFF2-40B4-BE49-F238E27FC236}">
                <a16:creationId xmlns:a16="http://schemas.microsoft.com/office/drawing/2014/main" id="{6790E575-24E0-4DCA-BBC6-A6A055CF7643}"/>
              </a:ext>
            </a:extLst>
          </p:cNvPr>
          <p:cNvGrpSpPr>
            <a:grpSpLocks/>
          </p:cNvGrpSpPr>
          <p:nvPr/>
        </p:nvGrpSpPr>
        <p:grpSpPr bwMode="auto">
          <a:xfrm>
            <a:off x="2084388" y="2863850"/>
            <a:ext cx="719137" cy="700088"/>
            <a:chOff x="2406" y="2206"/>
            <a:chExt cx="589" cy="579"/>
          </a:xfrm>
        </p:grpSpPr>
        <p:pic>
          <p:nvPicPr>
            <p:cNvPr id="22547" name="Picture 203">
              <a:extLst>
                <a:ext uri="{FF2B5EF4-FFF2-40B4-BE49-F238E27FC236}">
                  <a16:creationId xmlns:a16="http://schemas.microsoft.com/office/drawing/2014/main" id="{551B95C1-2857-4B67-A07C-C73E25217A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8" name="Rectangle 204">
              <a:extLst>
                <a:ext uri="{FF2B5EF4-FFF2-40B4-BE49-F238E27FC236}">
                  <a16:creationId xmlns:a16="http://schemas.microsoft.com/office/drawing/2014/main" id="{7E5EC3B9-4DB4-4C64-B8C0-93AE44F2A1BF}"/>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pic>
        <p:nvPicPr>
          <p:cNvPr id="22546" name="Imagen 32">
            <a:extLst>
              <a:ext uri="{FF2B5EF4-FFF2-40B4-BE49-F238E27FC236}">
                <a16:creationId xmlns:a16="http://schemas.microsoft.com/office/drawing/2014/main" id="{C64F9761-9529-4BB5-AC3D-7DFA4256AD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a:extLst>
              <a:ext uri="{FF2B5EF4-FFF2-40B4-BE49-F238E27FC236}">
                <a16:creationId xmlns:a16="http://schemas.microsoft.com/office/drawing/2014/main" id="{24623F9C-8616-4D15-8F94-466A7BD4D202}"/>
              </a:ext>
            </a:extLst>
          </p:cNvPr>
          <p:cNvGraphicFramePr>
            <a:graphicFrameLocks noGrp="1"/>
          </p:cNvGraphicFramePr>
          <p:nvPr>
            <p:ph/>
            <p:extLst>
              <p:ext uri="{D42A27DB-BD31-4B8C-83A1-F6EECF244321}">
                <p14:modId xmlns:p14="http://schemas.microsoft.com/office/powerpoint/2010/main" val="2014936988"/>
              </p:ext>
            </p:extLst>
          </p:nvPr>
        </p:nvGraphicFramePr>
        <p:xfrm>
          <a:off x="179388" y="1212850"/>
          <a:ext cx="8785225" cy="5237163"/>
        </p:xfrm>
        <a:graphic>
          <a:graphicData uri="http://schemas.openxmlformats.org/drawingml/2006/table">
            <a:tbl>
              <a:tblPr/>
              <a:tblGrid>
                <a:gridCol w="388937">
                  <a:extLst>
                    <a:ext uri="{9D8B030D-6E8A-4147-A177-3AD203B41FA5}">
                      <a16:colId xmlns:a16="http://schemas.microsoft.com/office/drawing/2014/main" val="20000"/>
                    </a:ext>
                  </a:extLst>
                </a:gridCol>
                <a:gridCol w="141128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2881313">
                  <a:extLst>
                    <a:ext uri="{9D8B030D-6E8A-4147-A177-3AD203B41FA5}">
                      <a16:colId xmlns:a16="http://schemas.microsoft.com/office/drawing/2014/main" val="20003"/>
                    </a:ext>
                  </a:extLst>
                </a:gridCol>
                <a:gridCol w="2879725">
                  <a:extLst>
                    <a:ext uri="{9D8B030D-6E8A-4147-A177-3AD203B41FA5}">
                      <a16:colId xmlns:a16="http://schemas.microsoft.com/office/drawing/2014/main" val="20004"/>
                    </a:ext>
                  </a:extLst>
                </a:gridCol>
              </a:tblGrid>
              <a:tr h="5182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Rol del Responsable</a:t>
                      </a:r>
                      <a:endParaRPr kumimoji="0" lang="es-ES" sz="1400" b="1" i="0" u="none" strike="noStrike" cap="none" normalizeH="0" baseline="0">
                        <a:ln>
                          <a:noFill/>
                        </a:ln>
                        <a:solidFill>
                          <a:srgbClr val="000066"/>
                        </a:solidFill>
                        <a:effectLst/>
                        <a:latin typeface="Arial"/>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Nombre del Subproceso</a:t>
                      </a:r>
                      <a:endParaRPr kumimoji="0" lang="es-ES" sz="1400" b="1" i="0" u="none" strike="noStrike" cap="none" normalizeH="0" baseline="0">
                        <a:ln>
                          <a:noFill/>
                        </a:ln>
                        <a:solidFill>
                          <a:srgbClr val="000066"/>
                        </a:solidFill>
                        <a:effectLst/>
                        <a:latin typeface="Arial"/>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Descripción del Subproceso</a:t>
                      </a:r>
                      <a:endParaRPr kumimoji="0" lang="es-ES" sz="1400" b="1" i="0" u="none" strike="noStrike" cap="none" normalizeH="0" baseline="0">
                        <a:ln>
                          <a:noFill/>
                        </a:ln>
                        <a:solidFill>
                          <a:srgbClr val="000066"/>
                        </a:solidFill>
                        <a:effectLst/>
                        <a:latin typeface="Arial"/>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Herramientas</a:t>
                      </a:r>
                      <a:endParaRPr kumimoji="0" lang="es-ES" sz="1400" b="1" i="0" u="none" strike="noStrike" cap="none" normalizeH="0" baseline="0">
                        <a:ln>
                          <a:noFill/>
                        </a:ln>
                        <a:solidFill>
                          <a:srgbClr val="000066"/>
                        </a:solidFill>
                        <a:effectLst/>
                        <a:latin typeface="Arial"/>
                      </a:endParaRPr>
                    </a:p>
                  </a:txBody>
                  <a:tcPr marT="45726" marB="45726"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18107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a:rPr>
                        <a:t>1</a:t>
                      </a:r>
                      <a:endParaRPr kumimoji="0" lang="es-ES" sz="1400" b="0" i="0" u="none" strike="noStrike" cap="none" normalizeH="0" baseline="0">
                        <a:ln>
                          <a:noFill/>
                        </a:ln>
                        <a:solidFill>
                          <a:srgbClr val="000066"/>
                        </a:solidFill>
                        <a:effectLst/>
                        <a:latin typeface="Arial"/>
                      </a:endParaRPr>
                    </a:p>
                  </a:txBody>
                  <a:tcPr marT="45726" marB="45726"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Jefe de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Planificación</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a:rPr>
                        <a:t>En esta etapa se crea el Plan del Proyecto, el cual debe ser aprobado por el Gestor de Demanda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De existir observaciones al Plan, estas quedaran registradas en un acta de reunión.</a:t>
                      </a: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LMR</a:t>
                      </a:r>
                    </a:p>
                  </a:txBody>
                  <a:tcPr marT="45726" marB="45726"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8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a:rPr>
                        <a:t>2</a:t>
                      </a:r>
                      <a:endParaRPr kumimoji="0" lang="es-ES" sz="1400" b="0" i="0" u="none" strike="noStrike" cap="none" normalizeH="0" baseline="0">
                        <a:ln>
                          <a:noFill/>
                        </a:ln>
                        <a:solidFill>
                          <a:srgbClr val="000066"/>
                        </a:solidFill>
                        <a:effectLst/>
                        <a:latin typeface="Arial"/>
                      </a:endParaRPr>
                    </a:p>
                  </a:txBody>
                  <a:tcPr marT="45726" marB="45726"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Jefe de proyecto</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Ejecución, Seguimiento y Control </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Jefe de proyecto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Los Analistas realizan el trabajo encomendado.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seguimiento se realiza bajo el esquema de reuniones, efectuándose el control de cambios al Plan del Proyecto de ser necesario.</a:t>
                      </a: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Informe de actividades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Solicitud de cambios a requerimientos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Plan semanal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Informe de estado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Seguimiento a cronogramas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err="1">
                          <a:ln>
                            <a:noFill/>
                          </a:ln>
                          <a:solidFill>
                            <a:srgbClr val="000066"/>
                          </a:solidFill>
                          <a:effectLst/>
                          <a:latin typeface="Arial" pitchFamily="34" charset="0"/>
                        </a:rPr>
                        <a:t>CheckList</a:t>
                      </a:r>
                      <a:r>
                        <a:rPr kumimoji="0" lang="es-ES" sz="1200" b="0" i="0" u="none" strike="noStrike" cap="none" normalizeH="0" baseline="0">
                          <a:ln>
                            <a:noFill/>
                          </a:ln>
                          <a:solidFill>
                            <a:srgbClr val="000066"/>
                          </a:solidFill>
                          <a:effectLst/>
                          <a:latin typeface="Arial" pitchFamily="34" charset="0"/>
                        </a:rPr>
                        <a:t> de Agenda a reuniones</a:t>
                      </a:r>
                    </a:p>
                  </a:txBody>
                  <a:tcPr marT="45726" marB="45726"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84" name="AutoShape 576">
            <a:extLst>
              <a:ext uri="{FF2B5EF4-FFF2-40B4-BE49-F238E27FC236}">
                <a16:creationId xmlns:a16="http://schemas.microsoft.com/office/drawing/2014/main" id="{DA27DBFC-20AA-408F-9A2A-60DC3740A56E}"/>
              </a:ext>
            </a:extLst>
          </p:cNvPr>
          <p:cNvSpPr>
            <a:spLocks noChangeArrowheads="1"/>
          </p:cNvSpPr>
          <p:nvPr/>
        </p:nvSpPr>
        <p:spPr bwMode="auto">
          <a:xfrm>
            <a:off x="179388" y="6400800"/>
            <a:ext cx="1008062" cy="287338"/>
          </a:xfrm>
          <a:prstGeom prst="flowChartAlternateProcess">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23585" name="Text Box 682">
            <a:extLst>
              <a:ext uri="{FF2B5EF4-FFF2-40B4-BE49-F238E27FC236}">
                <a16:creationId xmlns:a16="http://schemas.microsoft.com/office/drawing/2014/main" id="{CB9EBE6B-22B4-4746-99F1-34FE93FE2A53}"/>
              </a:ext>
            </a:extLst>
          </p:cNvPr>
          <p:cNvSpPr txBox="1">
            <a:spLocks noChangeArrowheads="1"/>
          </p:cNvSpPr>
          <p:nvPr/>
        </p:nvSpPr>
        <p:spPr bwMode="auto">
          <a:xfrm>
            <a:off x="1352550" y="100013"/>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Subprocesos del Proceso de Gestión de Proyectos</a:t>
            </a:r>
            <a:endParaRPr lang="es-ES" altLang="es-PE" sz="3200" b="1">
              <a:solidFill>
                <a:schemeClr val="bg1"/>
              </a:solidFill>
            </a:endParaRPr>
          </a:p>
        </p:txBody>
      </p:sp>
      <p:pic>
        <p:nvPicPr>
          <p:cNvPr id="23586" name="Imagen 4">
            <a:extLst>
              <a:ext uri="{FF2B5EF4-FFF2-40B4-BE49-F238E27FC236}">
                <a16:creationId xmlns:a16="http://schemas.microsoft.com/office/drawing/2014/main" id="{35C40310-B083-43A2-A8D5-7B5E61E01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a:extLst>
              <a:ext uri="{FF2B5EF4-FFF2-40B4-BE49-F238E27FC236}">
                <a16:creationId xmlns:a16="http://schemas.microsoft.com/office/drawing/2014/main" id="{7768E230-2E95-40D5-AFCD-C9022502692C}"/>
              </a:ext>
            </a:extLst>
          </p:cNvPr>
          <p:cNvGraphicFramePr>
            <a:graphicFrameLocks noGrp="1"/>
          </p:cNvGraphicFramePr>
          <p:nvPr>
            <p:ph/>
            <p:extLst>
              <p:ext uri="{D42A27DB-BD31-4B8C-83A1-F6EECF244321}">
                <p14:modId xmlns:p14="http://schemas.microsoft.com/office/powerpoint/2010/main" val="1512671306"/>
              </p:ext>
            </p:extLst>
          </p:nvPr>
        </p:nvGraphicFramePr>
        <p:xfrm>
          <a:off x="179388" y="1473200"/>
          <a:ext cx="8785225" cy="2913792"/>
        </p:xfrm>
        <a:graphic>
          <a:graphicData uri="http://schemas.openxmlformats.org/drawingml/2006/table">
            <a:tbl>
              <a:tblPr/>
              <a:tblGrid>
                <a:gridCol w="388937">
                  <a:extLst>
                    <a:ext uri="{9D8B030D-6E8A-4147-A177-3AD203B41FA5}">
                      <a16:colId xmlns:a16="http://schemas.microsoft.com/office/drawing/2014/main" val="20000"/>
                    </a:ext>
                  </a:extLst>
                </a:gridCol>
                <a:gridCol w="141128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2881313">
                  <a:extLst>
                    <a:ext uri="{9D8B030D-6E8A-4147-A177-3AD203B41FA5}">
                      <a16:colId xmlns:a16="http://schemas.microsoft.com/office/drawing/2014/main" val="20003"/>
                    </a:ext>
                  </a:extLst>
                </a:gridCol>
                <a:gridCol w="2879725">
                  <a:extLst>
                    <a:ext uri="{9D8B030D-6E8A-4147-A177-3AD203B41FA5}">
                      <a16:colId xmlns:a16="http://schemas.microsoft.com/office/drawing/2014/main" val="20004"/>
                    </a:ext>
                  </a:extLst>
                </a:gridCol>
              </a:tblGrid>
              <a:tr h="5180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696" marB="45696"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Rol del Responsable</a:t>
                      </a:r>
                      <a:endParaRPr kumimoji="0" lang="es-ES" sz="1400" b="1" i="0" u="none" strike="noStrike" cap="none" normalizeH="0" baseline="0">
                        <a:ln>
                          <a:noFill/>
                        </a:ln>
                        <a:solidFill>
                          <a:srgbClr val="000066"/>
                        </a:solidFill>
                        <a:effectLst/>
                        <a:latin typeface="Arial"/>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Nombre del Subproceso</a:t>
                      </a:r>
                      <a:endParaRPr kumimoji="0" lang="es-ES" sz="1400" b="1" i="0" u="none" strike="noStrike" cap="none" normalizeH="0" baseline="0">
                        <a:ln>
                          <a:noFill/>
                        </a:ln>
                        <a:solidFill>
                          <a:srgbClr val="000066"/>
                        </a:solidFill>
                        <a:effectLst/>
                        <a:latin typeface="Arial"/>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Descripción del Subproceso</a:t>
                      </a:r>
                      <a:endParaRPr kumimoji="0" lang="es-ES" sz="1400" b="1" i="0" u="none" strike="noStrike" cap="none" normalizeH="0" baseline="0">
                        <a:ln>
                          <a:noFill/>
                        </a:ln>
                        <a:solidFill>
                          <a:srgbClr val="000066"/>
                        </a:solidFill>
                        <a:effectLst/>
                        <a:latin typeface="Arial"/>
                      </a:endParaRPr>
                    </a:p>
                  </a:txBody>
                  <a:tcPr marT="45696" marB="4569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Herramientas</a:t>
                      </a:r>
                      <a:endParaRPr kumimoji="0" lang="es-ES" sz="1400" b="1" i="0" u="none" strike="noStrike" cap="none" normalizeH="0" baseline="0">
                        <a:ln>
                          <a:noFill/>
                        </a:ln>
                        <a:solidFill>
                          <a:srgbClr val="000066"/>
                        </a:solidFill>
                        <a:effectLst/>
                        <a:latin typeface="Arial"/>
                      </a:endParaRPr>
                    </a:p>
                  </a:txBody>
                  <a:tcPr marT="45696" marB="45696"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22124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a:rPr>
                        <a:t>3</a:t>
                      </a:r>
                      <a:endParaRPr kumimoji="0" lang="es-ES" sz="1400" b="0" i="0" u="none" strike="noStrike" cap="none" normalizeH="0" baseline="0">
                        <a:ln>
                          <a:noFill/>
                        </a:ln>
                        <a:solidFill>
                          <a:srgbClr val="000066"/>
                        </a:solidFill>
                        <a:effectLst/>
                        <a:latin typeface="Arial"/>
                      </a:endParaRPr>
                    </a:p>
                  </a:txBody>
                  <a:tcPr marT="45696" marB="45696"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Jefe de proyecto</a:t>
                      </a:r>
                      <a:endParaRPr kumimoji="0" lang="es-ES" sz="1200" b="0" i="0" u="none" strike="noStrike" cap="none" normalizeH="0" baseline="0">
                        <a:ln>
                          <a:noFill/>
                        </a:ln>
                        <a:solidFill>
                          <a:srgbClr val="000066"/>
                        </a:solidFill>
                        <a:effectLst/>
                        <a:latin typeface="Arial" pitchFamily="34" charset="0"/>
                      </a:endParaRPr>
                    </a:p>
                  </a:txBody>
                  <a:tcPr marT="45696" marB="4569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a:rPr>
                        <a:t>Cierre del Proyecto</a:t>
                      </a:r>
                      <a:endParaRPr kumimoji="0" lang="es-ES" sz="1200" b="0" i="0" u="none" strike="noStrike" cap="none" normalizeH="0" baseline="0">
                        <a:ln>
                          <a:noFill/>
                        </a:ln>
                        <a:solidFill>
                          <a:srgbClr val="000066"/>
                        </a:solidFill>
                        <a:effectLst/>
                        <a:latin typeface="Arial"/>
                      </a:endParaRPr>
                    </a:p>
                  </a:txBody>
                  <a:tcPr marT="45696" marB="4569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a:rPr>
                        <a:t>En esta etapa se elabora el acta de aceptación y cierre del Proyecto, el cual debe ser aprobada por el Gestor de Demanda.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registran las oportunidades de mejora y las lecciones aprendidas, seguidamente se elabora y expone el 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archivan todos los entregables del proyecto y se hace la entrega al Gestor de la Demanda</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a:ln>
                          <a:noFill/>
                        </a:ln>
                        <a:solidFill>
                          <a:srgbClr val="000066"/>
                        </a:solidFill>
                        <a:effectLst/>
                        <a:latin typeface="Arial" pitchFamily="34" charset="0"/>
                      </a:endParaRPr>
                    </a:p>
                  </a:txBody>
                  <a:tcPr marT="45696" marB="4569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Relatorio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Oportunidades de mejora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Lecciones Aprendidas</a:t>
                      </a:r>
                    </a:p>
                  </a:txBody>
                  <a:tcPr marT="45696" marB="45696"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02" name="AutoShape 41">
            <a:extLst>
              <a:ext uri="{FF2B5EF4-FFF2-40B4-BE49-F238E27FC236}">
                <a16:creationId xmlns:a16="http://schemas.microsoft.com/office/drawing/2014/main" id="{A4DDF3DD-9E3F-4F2B-97E5-E896E7D2A1F1}"/>
              </a:ext>
            </a:extLst>
          </p:cNvPr>
          <p:cNvSpPr>
            <a:spLocks noChangeArrowheads="1"/>
          </p:cNvSpPr>
          <p:nvPr/>
        </p:nvSpPr>
        <p:spPr bwMode="auto">
          <a:xfrm>
            <a:off x="179388" y="6400800"/>
            <a:ext cx="1008062" cy="287338"/>
          </a:xfrm>
          <a:prstGeom prst="flowChartAlternateProcess">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24603" name="Text Box 62">
            <a:extLst>
              <a:ext uri="{FF2B5EF4-FFF2-40B4-BE49-F238E27FC236}">
                <a16:creationId xmlns:a16="http://schemas.microsoft.com/office/drawing/2014/main" id="{4921968A-EEE2-4BBB-A7AC-8A5B29B66869}"/>
              </a:ext>
            </a:extLst>
          </p:cNvPr>
          <p:cNvSpPr txBox="1">
            <a:spLocks noChangeArrowheads="1"/>
          </p:cNvSpPr>
          <p:nvPr/>
        </p:nvSpPr>
        <p:spPr bwMode="auto">
          <a:xfrm>
            <a:off x="1352550" y="100013"/>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Subprocesos del Proceso de Gestión de Proyectos</a:t>
            </a:r>
            <a:endParaRPr lang="es-ES" altLang="es-PE" sz="3200" b="1">
              <a:solidFill>
                <a:schemeClr val="bg1"/>
              </a:solidFill>
            </a:endParaRPr>
          </a:p>
        </p:txBody>
      </p:sp>
      <p:pic>
        <p:nvPicPr>
          <p:cNvPr id="24604" name="Imagen 4">
            <a:extLst>
              <a:ext uri="{FF2B5EF4-FFF2-40B4-BE49-F238E27FC236}">
                <a16:creationId xmlns:a16="http://schemas.microsoft.com/office/drawing/2014/main" id="{41AD33C6-DD30-49B7-99AB-AC43194DD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66D7923-BD94-4F89-BDF0-6EE41AE778EC}"/>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47107" name="Text Box 3">
            <a:extLst>
              <a:ext uri="{FF2B5EF4-FFF2-40B4-BE49-F238E27FC236}">
                <a16:creationId xmlns:a16="http://schemas.microsoft.com/office/drawing/2014/main" id="{60E4FC0E-4ED0-448B-90D7-73A7C5D89A40}"/>
              </a:ext>
            </a:extLst>
          </p:cNvPr>
          <p:cNvSpPr txBox="1">
            <a:spLocks noChangeArrowheads="1"/>
          </p:cNvSpPr>
          <p:nvPr/>
        </p:nvSpPr>
        <p:spPr bwMode="auto">
          <a:xfrm>
            <a:off x="179388" y="1557338"/>
            <a:ext cx="87757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rPr>
              <a:t>5. Proceso de Gestión de Proyectos</a:t>
            </a:r>
          </a:p>
          <a:p>
            <a:pPr lvl="1">
              <a:lnSpc>
                <a:spcPts val="5600"/>
              </a:lnSpc>
              <a:spcBef>
                <a:spcPct val="50000"/>
              </a:spcBef>
            </a:pPr>
            <a:r>
              <a:rPr lang="es-PE" altLang="es-PE" sz="4800">
                <a:solidFill>
                  <a:srgbClr val="000066"/>
                </a:solidFill>
              </a:rPr>
              <a:t>5.2 Actividades</a:t>
            </a:r>
            <a:endParaRPr lang="en-US" altLang="es-PE" sz="4800">
              <a:solidFill>
                <a:srgbClr val="000066"/>
              </a:solidFill>
            </a:endParaRPr>
          </a:p>
        </p:txBody>
      </p:sp>
      <p:grpSp>
        <p:nvGrpSpPr>
          <p:cNvPr id="25604" name="Group 7">
            <a:extLst>
              <a:ext uri="{FF2B5EF4-FFF2-40B4-BE49-F238E27FC236}">
                <a16:creationId xmlns:a16="http://schemas.microsoft.com/office/drawing/2014/main" id="{ED5FDFB9-BDE1-4111-AC36-76953C322FBB}"/>
              </a:ext>
            </a:extLst>
          </p:cNvPr>
          <p:cNvGrpSpPr>
            <a:grpSpLocks/>
          </p:cNvGrpSpPr>
          <p:nvPr/>
        </p:nvGrpSpPr>
        <p:grpSpPr bwMode="auto">
          <a:xfrm>
            <a:off x="1128713" y="2247900"/>
            <a:ext cx="6884987" cy="3484563"/>
            <a:chOff x="711" y="1416"/>
            <a:chExt cx="4337" cy="2195"/>
          </a:xfrm>
        </p:grpSpPr>
        <p:sp>
          <p:nvSpPr>
            <p:cNvPr id="25606" name="Line 8">
              <a:extLst>
                <a:ext uri="{FF2B5EF4-FFF2-40B4-BE49-F238E27FC236}">
                  <a16:creationId xmlns:a16="http://schemas.microsoft.com/office/drawing/2014/main" id="{23BB9041-2C4D-4135-BDFD-5F278E138548}"/>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7" name="Line 9">
              <a:extLst>
                <a:ext uri="{FF2B5EF4-FFF2-40B4-BE49-F238E27FC236}">
                  <a16:creationId xmlns:a16="http://schemas.microsoft.com/office/drawing/2014/main" id="{47733066-DD17-40D0-927B-EFB93C6D569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10">
              <a:extLst>
                <a:ext uri="{FF2B5EF4-FFF2-40B4-BE49-F238E27FC236}">
                  <a16:creationId xmlns:a16="http://schemas.microsoft.com/office/drawing/2014/main" id="{A81008A8-3A47-4B34-A58C-D50EDBF7354E}"/>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11">
              <a:extLst>
                <a:ext uri="{FF2B5EF4-FFF2-40B4-BE49-F238E27FC236}">
                  <a16:creationId xmlns:a16="http://schemas.microsoft.com/office/drawing/2014/main" id="{A5EEAD69-B095-4784-96B3-3B5B971049BD}"/>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0" name="Line 12">
              <a:extLst>
                <a:ext uri="{FF2B5EF4-FFF2-40B4-BE49-F238E27FC236}">
                  <a16:creationId xmlns:a16="http://schemas.microsoft.com/office/drawing/2014/main" id="{87B93D38-2496-4C0B-A235-AC65C30FC949}"/>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1" name="Line 13">
              <a:extLst>
                <a:ext uri="{FF2B5EF4-FFF2-40B4-BE49-F238E27FC236}">
                  <a16:creationId xmlns:a16="http://schemas.microsoft.com/office/drawing/2014/main" id="{31B16F91-FC3F-4999-951E-F5F026DEBCBF}"/>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2" name="Line 14">
              <a:extLst>
                <a:ext uri="{FF2B5EF4-FFF2-40B4-BE49-F238E27FC236}">
                  <a16:creationId xmlns:a16="http://schemas.microsoft.com/office/drawing/2014/main" id="{44857679-F631-47ED-82F0-54DA21C0539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3" name="Line 15">
              <a:extLst>
                <a:ext uri="{FF2B5EF4-FFF2-40B4-BE49-F238E27FC236}">
                  <a16:creationId xmlns:a16="http://schemas.microsoft.com/office/drawing/2014/main" id="{C435E8D2-3B0C-4CA6-924F-7181D64968BC}"/>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Line 16">
              <a:extLst>
                <a:ext uri="{FF2B5EF4-FFF2-40B4-BE49-F238E27FC236}">
                  <a16:creationId xmlns:a16="http://schemas.microsoft.com/office/drawing/2014/main" id="{8923086A-63DB-4DE1-9115-EBB98B2F9EA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5" name="Line 17">
              <a:extLst>
                <a:ext uri="{FF2B5EF4-FFF2-40B4-BE49-F238E27FC236}">
                  <a16:creationId xmlns:a16="http://schemas.microsoft.com/office/drawing/2014/main" id="{20B07661-676C-4DBF-9310-8FB95E540B5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6" name="Line 18">
              <a:extLst>
                <a:ext uri="{FF2B5EF4-FFF2-40B4-BE49-F238E27FC236}">
                  <a16:creationId xmlns:a16="http://schemas.microsoft.com/office/drawing/2014/main" id="{497DBBB3-70CC-45FE-A1D3-03B3C2BB7C3C}"/>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7" name="Line 19">
              <a:extLst>
                <a:ext uri="{FF2B5EF4-FFF2-40B4-BE49-F238E27FC236}">
                  <a16:creationId xmlns:a16="http://schemas.microsoft.com/office/drawing/2014/main" id="{5DE375BC-0FBD-4642-9296-A11540F2FEC0}"/>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8" name="Line 20">
              <a:extLst>
                <a:ext uri="{FF2B5EF4-FFF2-40B4-BE49-F238E27FC236}">
                  <a16:creationId xmlns:a16="http://schemas.microsoft.com/office/drawing/2014/main" id="{022FAAE7-9068-4950-ADA9-8CBD11ADEA9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9" name="Line 21">
              <a:extLst>
                <a:ext uri="{FF2B5EF4-FFF2-40B4-BE49-F238E27FC236}">
                  <a16:creationId xmlns:a16="http://schemas.microsoft.com/office/drawing/2014/main" id="{62BF29C6-E109-4F59-9A55-C209AD4CB3E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0" name="Line 22">
              <a:extLst>
                <a:ext uri="{FF2B5EF4-FFF2-40B4-BE49-F238E27FC236}">
                  <a16:creationId xmlns:a16="http://schemas.microsoft.com/office/drawing/2014/main" id="{2047A8FB-1554-41B9-8FC8-DA97A36505B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1" name="Line 23">
              <a:extLst>
                <a:ext uri="{FF2B5EF4-FFF2-40B4-BE49-F238E27FC236}">
                  <a16:creationId xmlns:a16="http://schemas.microsoft.com/office/drawing/2014/main" id="{A4FE85C4-1FAA-4FF6-9472-A26BF510572C}"/>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2" name="Line 24">
              <a:extLst>
                <a:ext uri="{FF2B5EF4-FFF2-40B4-BE49-F238E27FC236}">
                  <a16:creationId xmlns:a16="http://schemas.microsoft.com/office/drawing/2014/main" id="{1BA5DE1C-F109-4E71-8DB0-3E48613FD87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3" name="Line 25">
              <a:extLst>
                <a:ext uri="{FF2B5EF4-FFF2-40B4-BE49-F238E27FC236}">
                  <a16:creationId xmlns:a16="http://schemas.microsoft.com/office/drawing/2014/main" id="{A4CA7930-B499-42D5-8F24-EC1D4991760C}"/>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4" name="Line 26">
              <a:extLst>
                <a:ext uri="{FF2B5EF4-FFF2-40B4-BE49-F238E27FC236}">
                  <a16:creationId xmlns:a16="http://schemas.microsoft.com/office/drawing/2014/main" id="{6D1AD7CB-3D0F-439E-8337-ACF8DAB867F1}"/>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27">
              <a:extLst>
                <a:ext uri="{FF2B5EF4-FFF2-40B4-BE49-F238E27FC236}">
                  <a16:creationId xmlns:a16="http://schemas.microsoft.com/office/drawing/2014/main" id="{64DBAEEF-C1AF-4B66-95D6-2826260F9115}"/>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28">
              <a:extLst>
                <a:ext uri="{FF2B5EF4-FFF2-40B4-BE49-F238E27FC236}">
                  <a16:creationId xmlns:a16="http://schemas.microsoft.com/office/drawing/2014/main" id="{03155396-CEDB-4828-980B-B3DEB8C3069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7" name="Line 29">
              <a:extLst>
                <a:ext uri="{FF2B5EF4-FFF2-40B4-BE49-F238E27FC236}">
                  <a16:creationId xmlns:a16="http://schemas.microsoft.com/office/drawing/2014/main" id="{060F31D7-9AD8-4293-8289-3C0B88EED095}"/>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8" name="Line 30">
              <a:extLst>
                <a:ext uri="{FF2B5EF4-FFF2-40B4-BE49-F238E27FC236}">
                  <a16:creationId xmlns:a16="http://schemas.microsoft.com/office/drawing/2014/main" id="{6102CF57-302F-4D33-A08C-0ADAB24791FA}"/>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31">
              <a:extLst>
                <a:ext uri="{FF2B5EF4-FFF2-40B4-BE49-F238E27FC236}">
                  <a16:creationId xmlns:a16="http://schemas.microsoft.com/office/drawing/2014/main" id="{FC3FCB81-DC93-4BC4-AE49-AEEBC51F8A72}"/>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32">
              <a:extLst>
                <a:ext uri="{FF2B5EF4-FFF2-40B4-BE49-F238E27FC236}">
                  <a16:creationId xmlns:a16="http://schemas.microsoft.com/office/drawing/2014/main" id="{6EBD0E6B-D389-48EB-B61F-122FEE6CBA28}"/>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33">
              <a:extLst>
                <a:ext uri="{FF2B5EF4-FFF2-40B4-BE49-F238E27FC236}">
                  <a16:creationId xmlns:a16="http://schemas.microsoft.com/office/drawing/2014/main" id="{E5DDF2A4-5770-4B41-976B-463F996C2F72}"/>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2" name="Line 34">
              <a:extLst>
                <a:ext uri="{FF2B5EF4-FFF2-40B4-BE49-F238E27FC236}">
                  <a16:creationId xmlns:a16="http://schemas.microsoft.com/office/drawing/2014/main" id="{00462372-1BA1-440C-8149-F609BD0C11B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35">
              <a:extLst>
                <a:ext uri="{FF2B5EF4-FFF2-40B4-BE49-F238E27FC236}">
                  <a16:creationId xmlns:a16="http://schemas.microsoft.com/office/drawing/2014/main" id="{3FD92650-C1B5-4C74-A751-E1137978063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36">
              <a:extLst>
                <a:ext uri="{FF2B5EF4-FFF2-40B4-BE49-F238E27FC236}">
                  <a16:creationId xmlns:a16="http://schemas.microsoft.com/office/drawing/2014/main" id="{C05988EF-AFD7-4B1B-B7A1-BAD7DB8AAB98}"/>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37">
              <a:extLst>
                <a:ext uri="{FF2B5EF4-FFF2-40B4-BE49-F238E27FC236}">
                  <a16:creationId xmlns:a16="http://schemas.microsoft.com/office/drawing/2014/main" id="{BE62E3E4-CE8F-49DA-AC66-F967C4E8A575}"/>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6" name="Line 38">
              <a:extLst>
                <a:ext uri="{FF2B5EF4-FFF2-40B4-BE49-F238E27FC236}">
                  <a16:creationId xmlns:a16="http://schemas.microsoft.com/office/drawing/2014/main" id="{E67F5D3B-DBF2-4892-B690-DF0E22A65DA1}"/>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39">
              <a:extLst>
                <a:ext uri="{FF2B5EF4-FFF2-40B4-BE49-F238E27FC236}">
                  <a16:creationId xmlns:a16="http://schemas.microsoft.com/office/drawing/2014/main" id="{2E700BEE-68CD-4B07-982C-DABCF5A3F616}"/>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8" name="Line 40">
              <a:extLst>
                <a:ext uri="{FF2B5EF4-FFF2-40B4-BE49-F238E27FC236}">
                  <a16:creationId xmlns:a16="http://schemas.microsoft.com/office/drawing/2014/main" id="{710F3A83-C337-4F24-A8C6-70227A2ADDC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41">
              <a:extLst>
                <a:ext uri="{FF2B5EF4-FFF2-40B4-BE49-F238E27FC236}">
                  <a16:creationId xmlns:a16="http://schemas.microsoft.com/office/drawing/2014/main" id="{40F7D5B9-726D-476B-9768-2D11C3C7FC59}"/>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0" name="Line 42">
              <a:extLst>
                <a:ext uri="{FF2B5EF4-FFF2-40B4-BE49-F238E27FC236}">
                  <a16:creationId xmlns:a16="http://schemas.microsoft.com/office/drawing/2014/main" id="{DEFD0149-2692-4756-8AF4-8414B83DBD8E}"/>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1" name="Line 43">
              <a:extLst>
                <a:ext uri="{FF2B5EF4-FFF2-40B4-BE49-F238E27FC236}">
                  <a16:creationId xmlns:a16="http://schemas.microsoft.com/office/drawing/2014/main" id="{20389C72-3022-478D-AD1C-3870F7588FAA}"/>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44">
              <a:extLst>
                <a:ext uri="{FF2B5EF4-FFF2-40B4-BE49-F238E27FC236}">
                  <a16:creationId xmlns:a16="http://schemas.microsoft.com/office/drawing/2014/main" id="{A432629B-D4CE-4F4D-9CDE-A061CC65659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45">
              <a:extLst>
                <a:ext uri="{FF2B5EF4-FFF2-40B4-BE49-F238E27FC236}">
                  <a16:creationId xmlns:a16="http://schemas.microsoft.com/office/drawing/2014/main" id="{26E9175B-C709-45C4-A2E3-8EDFDE046E4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4" name="Line 46">
              <a:extLst>
                <a:ext uri="{FF2B5EF4-FFF2-40B4-BE49-F238E27FC236}">
                  <a16:creationId xmlns:a16="http://schemas.microsoft.com/office/drawing/2014/main" id="{1D29B51E-D912-47C4-A5E4-DAFE89B79A78}"/>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47">
              <a:extLst>
                <a:ext uri="{FF2B5EF4-FFF2-40B4-BE49-F238E27FC236}">
                  <a16:creationId xmlns:a16="http://schemas.microsoft.com/office/drawing/2014/main" id="{FF5DCC33-CE48-4651-8B02-BF72FF57F6BB}"/>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48">
              <a:extLst>
                <a:ext uri="{FF2B5EF4-FFF2-40B4-BE49-F238E27FC236}">
                  <a16:creationId xmlns:a16="http://schemas.microsoft.com/office/drawing/2014/main" id="{B0A02115-E37F-4E91-8DF1-5A3DD126CF5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49">
              <a:extLst>
                <a:ext uri="{FF2B5EF4-FFF2-40B4-BE49-F238E27FC236}">
                  <a16:creationId xmlns:a16="http://schemas.microsoft.com/office/drawing/2014/main" id="{5F9F1C03-B66D-44AB-A426-B44E330C7537}"/>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8" name="Line 50">
              <a:extLst>
                <a:ext uri="{FF2B5EF4-FFF2-40B4-BE49-F238E27FC236}">
                  <a16:creationId xmlns:a16="http://schemas.microsoft.com/office/drawing/2014/main" id="{9D55065A-5C5B-4BC8-9C90-3BE45BCA8476}"/>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51">
              <a:extLst>
                <a:ext uri="{FF2B5EF4-FFF2-40B4-BE49-F238E27FC236}">
                  <a16:creationId xmlns:a16="http://schemas.microsoft.com/office/drawing/2014/main" id="{F44AC888-9C8D-4767-83A4-2416761E481C}"/>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52">
              <a:extLst>
                <a:ext uri="{FF2B5EF4-FFF2-40B4-BE49-F238E27FC236}">
                  <a16:creationId xmlns:a16="http://schemas.microsoft.com/office/drawing/2014/main" id="{7046E169-13DD-4405-91D3-4BD5AE0B6982}"/>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1" name="Line 53">
              <a:extLst>
                <a:ext uri="{FF2B5EF4-FFF2-40B4-BE49-F238E27FC236}">
                  <a16:creationId xmlns:a16="http://schemas.microsoft.com/office/drawing/2014/main" id="{F1B868D4-89A1-4589-90BD-5F329CB92CCC}"/>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2" name="Line 54">
              <a:extLst>
                <a:ext uri="{FF2B5EF4-FFF2-40B4-BE49-F238E27FC236}">
                  <a16:creationId xmlns:a16="http://schemas.microsoft.com/office/drawing/2014/main" id="{1AEF32FA-A863-4132-BFF5-1CA8B017A6E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3" name="Line 55">
              <a:extLst>
                <a:ext uri="{FF2B5EF4-FFF2-40B4-BE49-F238E27FC236}">
                  <a16:creationId xmlns:a16="http://schemas.microsoft.com/office/drawing/2014/main" id="{5632EB6C-3C59-422A-A721-5CE4E6210976}"/>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56">
              <a:extLst>
                <a:ext uri="{FF2B5EF4-FFF2-40B4-BE49-F238E27FC236}">
                  <a16:creationId xmlns:a16="http://schemas.microsoft.com/office/drawing/2014/main" id="{4E426357-C28F-487A-B001-B7DB3C0C437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5" name="Line 57">
              <a:extLst>
                <a:ext uri="{FF2B5EF4-FFF2-40B4-BE49-F238E27FC236}">
                  <a16:creationId xmlns:a16="http://schemas.microsoft.com/office/drawing/2014/main" id="{0E3F4F08-50BB-406D-918F-CF199505EF2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6" name="Line 58">
              <a:extLst>
                <a:ext uri="{FF2B5EF4-FFF2-40B4-BE49-F238E27FC236}">
                  <a16:creationId xmlns:a16="http://schemas.microsoft.com/office/drawing/2014/main" id="{FFF2504F-FE63-4132-8CC9-43B151F7437F}"/>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7" name="Line 59">
              <a:extLst>
                <a:ext uri="{FF2B5EF4-FFF2-40B4-BE49-F238E27FC236}">
                  <a16:creationId xmlns:a16="http://schemas.microsoft.com/office/drawing/2014/main" id="{71D9A325-85EE-4389-A160-059C81FE3FB0}"/>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8" name="Line 60">
              <a:extLst>
                <a:ext uri="{FF2B5EF4-FFF2-40B4-BE49-F238E27FC236}">
                  <a16:creationId xmlns:a16="http://schemas.microsoft.com/office/drawing/2014/main" id="{D4A658E2-4E8C-40DB-86F3-CFFD3FAC018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9" name="Line 61">
              <a:extLst>
                <a:ext uri="{FF2B5EF4-FFF2-40B4-BE49-F238E27FC236}">
                  <a16:creationId xmlns:a16="http://schemas.microsoft.com/office/drawing/2014/main" id="{6938EC17-B339-40A8-B137-66F5968196EC}"/>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62">
              <a:extLst>
                <a:ext uri="{FF2B5EF4-FFF2-40B4-BE49-F238E27FC236}">
                  <a16:creationId xmlns:a16="http://schemas.microsoft.com/office/drawing/2014/main" id="{3500911C-D768-483B-B745-D3D660012FC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63">
              <a:extLst>
                <a:ext uri="{FF2B5EF4-FFF2-40B4-BE49-F238E27FC236}">
                  <a16:creationId xmlns:a16="http://schemas.microsoft.com/office/drawing/2014/main" id="{28F6679F-892D-4A34-A91A-DDAF8CC5581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2" name="Line 64">
              <a:extLst>
                <a:ext uri="{FF2B5EF4-FFF2-40B4-BE49-F238E27FC236}">
                  <a16:creationId xmlns:a16="http://schemas.microsoft.com/office/drawing/2014/main" id="{4DFC8355-954A-4DE5-B5FB-8CADFFA98DA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65">
              <a:extLst>
                <a:ext uri="{FF2B5EF4-FFF2-40B4-BE49-F238E27FC236}">
                  <a16:creationId xmlns:a16="http://schemas.microsoft.com/office/drawing/2014/main" id="{28F9EC96-86F8-4289-90E2-5AC9B9A5C9C9}"/>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66">
              <a:extLst>
                <a:ext uri="{FF2B5EF4-FFF2-40B4-BE49-F238E27FC236}">
                  <a16:creationId xmlns:a16="http://schemas.microsoft.com/office/drawing/2014/main" id="{5B50E13A-C0B5-4365-8724-A7C7332A865C}"/>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5" name="Line 67">
              <a:extLst>
                <a:ext uri="{FF2B5EF4-FFF2-40B4-BE49-F238E27FC236}">
                  <a16:creationId xmlns:a16="http://schemas.microsoft.com/office/drawing/2014/main" id="{B410863F-EF6F-489A-B6EC-0A059CBA140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6" name="Line 68">
              <a:extLst>
                <a:ext uri="{FF2B5EF4-FFF2-40B4-BE49-F238E27FC236}">
                  <a16:creationId xmlns:a16="http://schemas.microsoft.com/office/drawing/2014/main" id="{947238A4-918C-4B3A-B838-68800B9FF27F}"/>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7" name="Line 69">
              <a:extLst>
                <a:ext uri="{FF2B5EF4-FFF2-40B4-BE49-F238E27FC236}">
                  <a16:creationId xmlns:a16="http://schemas.microsoft.com/office/drawing/2014/main" id="{F41DB132-134F-45FD-9695-8B6FCADA0E94}"/>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8" name="Line 70">
              <a:extLst>
                <a:ext uri="{FF2B5EF4-FFF2-40B4-BE49-F238E27FC236}">
                  <a16:creationId xmlns:a16="http://schemas.microsoft.com/office/drawing/2014/main" id="{6853F892-D5B5-408A-9953-829B62FAF47F}"/>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71">
              <a:extLst>
                <a:ext uri="{FF2B5EF4-FFF2-40B4-BE49-F238E27FC236}">
                  <a16:creationId xmlns:a16="http://schemas.microsoft.com/office/drawing/2014/main" id="{8FB2777E-1B59-4210-B5BD-B3CA819AD8C5}"/>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0" name="Line 72">
              <a:extLst>
                <a:ext uri="{FF2B5EF4-FFF2-40B4-BE49-F238E27FC236}">
                  <a16:creationId xmlns:a16="http://schemas.microsoft.com/office/drawing/2014/main" id="{4159701E-49D7-4D6E-9807-DC7285346E3C}"/>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1" name="Line 73">
              <a:extLst>
                <a:ext uri="{FF2B5EF4-FFF2-40B4-BE49-F238E27FC236}">
                  <a16:creationId xmlns:a16="http://schemas.microsoft.com/office/drawing/2014/main" id="{F7F14F15-9D64-4DFA-B5C2-FEEA115C76A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2" name="Line 74">
              <a:extLst>
                <a:ext uri="{FF2B5EF4-FFF2-40B4-BE49-F238E27FC236}">
                  <a16:creationId xmlns:a16="http://schemas.microsoft.com/office/drawing/2014/main" id="{BD580E60-A4E8-4534-9E6B-FE4D999D09F1}"/>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3" name="Line 75">
              <a:extLst>
                <a:ext uri="{FF2B5EF4-FFF2-40B4-BE49-F238E27FC236}">
                  <a16:creationId xmlns:a16="http://schemas.microsoft.com/office/drawing/2014/main" id="{964FE631-615A-40F2-916C-5DFF7F1003B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4" name="Line 76">
              <a:extLst>
                <a:ext uri="{FF2B5EF4-FFF2-40B4-BE49-F238E27FC236}">
                  <a16:creationId xmlns:a16="http://schemas.microsoft.com/office/drawing/2014/main" id="{6B12B565-7B2C-4CA4-BE1A-024B47A5D3FC}"/>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77">
              <a:extLst>
                <a:ext uri="{FF2B5EF4-FFF2-40B4-BE49-F238E27FC236}">
                  <a16:creationId xmlns:a16="http://schemas.microsoft.com/office/drawing/2014/main" id="{94E14508-692C-446F-B7E9-E270B3B713C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78">
              <a:extLst>
                <a:ext uri="{FF2B5EF4-FFF2-40B4-BE49-F238E27FC236}">
                  <a16:creationId xmlns:a16="http://schemas.microsoft.com/office/drawing/2014/main" id="{7B8EA684-021F-47C8-A245-D2479A9A288E}"/>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7" name="Line 79">
              <a:extLst>
                <a:ext uri="{FF2B5EF4-FFF2-40B4-BE49-F238E27FC236}">
                  <a16:creationId xmlns:a16="http://schemas.microsoft.com/office/drawing/2014/main" id="{DB2C9954-FE88-424F-B49C-E14DCA3310EC}"/>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8" name="Line 80">
              <a:extLst>
                <a:ext uri="{FF2B5EF4-FFF2-40B4-BE49-F238E27FC236}">
                  <a16:creationId xmlns:a16="http://schemas.microsoft.com/office/drawing/2014/main" id="{23351A66-0386-4E12-969D-D35354C6AA53}"/>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79" name="Line 81">
              <a:extLst>
                <a:ext uri="{FF2B5EF4-FFF2-40B4-BE49-F238E27FC236}">
                  <a16:creationId xmlns:a16="http://schemas.microsoft.com/office/drawing/2014/main" id="{5D4BB5D6-7058-4E7C-A8E4-6B3626109D3A}"/>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0" name="Line 82">
              <a:extLst>
                <a:ext uri="{FF2B5EF4-FFF2-40B4-BE49-F238E27FC236}">
                  <a16:creationId xmlns:a16="http://schemas.microsoft.com/office/drawing/2014/main" id="{AC54ACFF-A2BE-4275-B72A-60F85B54EA62}"/>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1" name="Line 83">
              <a:extLst>
                <a:ext uri="{FF2B5EF4-FFF2-40B4-BE49-F238E27FC236}">
                  <a16:creationId xmlns:a16="http://schemas.microsoft.com/office/drawing/2014/main" id="{A0095550-7101-4F73-B05B-689C0576BF08}"/>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2" name="Line 84">
              <a:extLst>
                <a:ext uri="{FF2B5EF4-FFF2-40B4-BE49-F238E27FC236}">
                  <a16:creationId xmlns:a16="http://schemas.microsoft.com/office/drawing/2014/main" id="{1D1E611B-33C1-4514-BF31-313A417771FD}"/>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3" name="Line 85">
              <a:extLst>
                <a:ext uri="{FF2B5EF4-FFF2-40B4-BE49-F238E27FC236}">
                  <a16:creationId xmlns:a16="http://schemas.microsoft.com/office/drawing/2014/main" id="{FED356D5-5C34-4BC7-B72C-DD9D73B067A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4" name="Line 86">
              <a:extLst>
                <a:ext uri="{FF2B5EF4-FFF2-40B4-BE49-F238E27FC236}">
                  <a16:creationId xmlns:a16="http://schemas.microsoft.com/office/drawing/2014/main" id="{F52EBDF1-EDB8-4DA1-8CDA-E6422D4328AD}"/>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5" name="Line 87">
              <a:extLst>
                <a:ext uri="{FF2B5EF4-FFF2-40B4-BE49-F238E27FC236}">
                  <a16:creationId xmlns:a16="http://schemas.microsoft.com/office/drawing/2014/main" id="{D43058E9-2E63-499A-97C0-75DAA6BD4F06}"/>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6" name="Line 88">
              <a:extLst>
                <a:ext uri="{FF2B5EF4-FFF2-40B4-BE49-F238E27FC236}">
                  <a16:creationId xmlns:a16="http://schemas.microsoft.com/office/drawing/2014/main" id="{48C33BDD-0A3D-451E-A6F1-7338158BBD09}"/>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7" name="Line 89">
              <a:extLst>
                <a:ext uri="{FF2B5EF4-FFF2-40B4-BE49-F238E27FC236}">
                  <a16:creationId xmlns:a16="http://schemas.microsoft.com/office/drawing/2014/main" id="{107A36D9-A604-4D4D-BF80-EEE64B72A780}"/>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8" name="Line 90">
              <a:extLst>
                <a:ext uri="{FF2B5EF4-FFF2-40B4-BE49-F238E27FC236}">
                  <a16:creationId xmlns:a16="http://schemas.microsoft.com/office/drawing/2014/main" id="{53A8406F-232E-4CC1-8077-9D380D27FF1F}"/>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89" name="Line 91">
              <a:extLst>
                <a:ext uri="{FF2B5EF4-FFF2-40B4-BE49-F238E27FC236}">
                  <a16:creationId xmlns:a16="http://schemas.microsoft.com/office/drawing/2014/main" id="{D9AC7AD7-30AA-4C85-A307-AEC9881FBFD9}"/>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0" name="Line 92">
              <a:extLst>
                <a:ext uri="{FF2B5EF4-FFF2-40B4-BE49-F238E27FC236}">
                  <a16:creationId xmlns:a16="http://schemas.microsoft.com/office/drawing/2014/main" id="{87F0C95D-5C18-4817-8EB8-0B61DD4C8A95}"/>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1" name="Line 93">
              <a:extLst>
                <a:ext uri="{FF2B5EF4-FFF2-40B4-BE49-F238E27FC236}">
                  <a16:creationId xmlns:a16="http://schemas.microsoft.com/office/drawing/2014/main" id="{D4738F19-33D9-454E-A0D2-CC1EC8B4C8E9}"/>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2" name="Line 94">
              <a:extLst>
                <a:ext uri="{FF2B5EF4-FFF2-40B4-BE49-F238E27FC236}">
                  <a16:creationId xmlns:a16="http://schemas.microsoft.com/office/drawing/2014/main" id="{640775B7-C6FB-4373-8526-E832F33F699C}"/>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3" name="Line 95">
              <a:extLst>
                <a:ext uri="{FF2B5EF4-FFF2-40B4-BE49-F238E27FC236}">
                  <a16:creationId xmlns:a16="http://schemas.microsoft.com/office/drawing/2014/main" id="{950F3512-23D9-4383-A6E0-91BB7D7BF03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4" name="Line 96">
              <a:extLst>
                <a:ext uri="{FF2B5EF4-FFF2-40B4-BE49-F238E27FC236}">
                  <a16:creationId xmlns:a16="http://schemas.microsoft.com/office/drawing/2014/main" id="{84706798-8361-4432-A9FF-8CC272CE2A2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5" name="Line 97">
              <a:extLst>
                <a:ext uri="{FF2B5EF4-FFF2-40B4-BE49-F238E27FC236}">
                  <a16:creationId xmlns:a16="http://schemas.microsoft.com/office/drawing/2014/main" id="{31C64808-509E-4F4D-880C-BE2641E3FD8B}"/>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6" name="Line 98">
              <a:extLst>
                <a:ext uri="{FF2B5EF4-FFF2-40B4-BE49-F238E27FC236}">
                  <a16:creationId xmlns:a16="http://schemas.microsoft.com/office/drawing/2014/main" id="{123E9CD3-9651-4384-BA8F-A3D5156F2B0C}"/>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7" name="Line 99">
              <a:extLst>
                <a:ext uri="{FF2B5EF4-FFF2-40B4-BE49-F238E27FC236}">
                  <a16:creationId xmlns:a16="http://schemas.microsoft.com/office/drawing/2014/main" id="{604146BB-01B8-4CCC-BD70-A67E1828837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8" name="Line 100">
              <a:extLst>
                <a:ext uri="{FF2B5EF4-FFF2-40B4-BE49-F238E27FC236}">
                  <a16:creationId xmlns:a16="http://schemas.microsoft.com/office/drawing/2014/main" id="{EE387046-6439-42AE-9ECA-838A088AB4D7}"/>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99" name="Line 101">
              <a:extLst>
                <a:ext uri="{FF2B5EF4-FFF2-40B4-BE49-F238E27FC236}">
                  <a16:creationId xmlns:a16="http://schemas.microsoft.com/office/drawing/2014/main" id="{DAC9BC5F-1E8D-46DA-B340-D8C717A8746B}"/>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0" name="Line 102">
              <a:extLst>
                <a:ext uri="{FF2B5EF4-FFF2-40B4-BE49-F238E27FC236}">
                  <a16:creationId xmlns:a16="http://schemas.microsoft.com/office/drawing/2014/main" id="{F47387C1-53C3-4A5D-8A2F-297392568ABF}"/>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1" name="Line 103">
              <a:extLst>
                <a:ext uri="{FF2B5EF4-FFF2-40B4-BE49-F238E27FC236}">
                  <a16:creationId xmlns:a16="http://schemas.microsoft.com/office/drawing/2014/main" id="{7CBC8BC9-E9A0-49FA-AC7B-1F752A0AB70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2" name="Line 104">
              <a:extLst>
                <a:ext uri="{FF2B5EF4-FFF2-40B4-BE49-F238E27FC236}">
                  <a16:creationId xmlns:a16="http://schemas.microsoft.com/office/drawing/2014/main" id="{E08C8C0D-A97A-4633-9AFC-48538A27EF3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3" name="Line 105">
              <a:extLst>
                <a:ext uri="{FF2B5EF4-FFF2-40B4-BE49-F238E27FC236}">
                  <a16:creationId xmlns:a16="http://schemas.microsoft.com/office/drawing/2014/main" id="{D118AEF0-10AB-41A3-A575-3CF45654FCF3}"/>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4" name="Line 106">
              <a:extLst>
                <a:ext uri="{FF2B5EF4-FFF2-40B4-BE49-F238E27FC236}">
                  <a16:creationId xmlns:a16="http://schemas.microsoft.com/office/drawing/2014/main" id="{D674FB7F-DEF0-4234-A2F6-48A672E1D75B}"/>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5" name="Line 107">
              <a:extLst>
                <a:ext uri="{FF2B5EF4-FFF2-40B4-BE49-F238E27FC236}">
                  <a16:creationId xmlns:a16="http://schemas.microsoft.com/office/drawing/2014/main" id="{AFD29AF4-FBEF-41B4-8BC1-A139EDD4C237}"/>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6" name="Line 108">
              <a:extLst>
                <a:ext uri="{FF2B5EF4-FFF2-40B4-BE49-F238E27FC236}">
                  <a16:creationId xmlns:a16="http://schemas.microsoft.com/office/drawing/2014/main" id="{24227DA4-AC33-40BA-9926-D6AC97D0D92D}"/>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7" name="Line 109">
              <a:extLst>
                <a:ext uri="{FF2B5EF4-FFF2-40B4-BE49-F238E27FC236}">
                  <a16:creationId xmlns:a16="http://schemas.microsoft.com/office/drawing/2014/main" id="{2856BF27-0162-452B-8055-150D87D79756}"/>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8" name="Line 110">
              <a:extLst>
                <a:ext uri="{FF2B5EF4-FFF2-40B4-BE49-F238E27FC236}">
                  <a16:creationId xmlns:a16="http://schemas.microsoft.com/office/drawing/2014/main" id="{4D7B6229-D70E-46A6-A041-1A7339AED631}"/>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09" name="Line 111">
              <a:extLst>
                <a:ext uri="{FF2B5EF4-FFF2-40B4-BE49-F238E27FC236}">
                  <a16:creationId xmlns:a16="http://schemas.microsoft.com/office/drawing/2014/main" id="{4024DE00-BA11-4611-A954-A3D5AA03214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0" name="Line 112">
              <a:extLst>
                <a:ext uri="{FF2B5EF4-FFF2-40B4-BE49-F238E27FC236}">
                  <a16:creationId xmlns:a16="http://schemas.microsoft.com/office/drawing/2014/main" id="{94F173BA-59A2-4414-9469-F55E12C46447}"/>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1" name="Line 113">
              <a:extLst>
                <a:ext uri="{FF2B5EF4-FFF2-40B4-BE49-F238E27FC236}">
                  <a16:creationId xmlns:a16="http://schemas.microsoft.com/office/drawing/2014/main" id="{036BB481-651D-4BB3-BED6-3BF83B72AAC0}"/>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2" name="Line 114">
              <a:extLst>
                <a:ext uri="{FF2B5EF4-FFF2-40B4-BE49-F238E27FC236}">
                  <a16:creationId xmlns:a16="http://schemas.microsoft.com/office/drawing/2014/main" id="{F11BE016-9895-4F69-A6AC-2D244166B8C7}"/>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3" name="Line 115">
              <a:extLst>
                <a:ext uri="{FF2B5EF4-FFF2-40B4-BE49-F238E27FC236}">
                  <a16:creationId xmlns:a16="http://schemas.microsoft.com/office/drawing/2014/main" id="{627C5BBB-5E7C-46D0-B114-7087009197B0}"/>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4" name="Line 116">
              <a:extLst>
                <a:ext uri="{FF2B5EF4-FFF2-40B4-BE49-F238E27FC236}">
                  <a16:creationId xmlns:a16="http://schemas.microsoft.com/office/drawing/2014/main" id="{068BBA2D-EAA3-4C43-BF86-0AC3658544B6}"/>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5" name="Line 117">
              <a:extLst>
                <a:ext uri="{FF2B5EF4-FFF2-40B4-BE49-F238E27FC236}">
                  <a16:creationId xmlns:a16="http://schemas.microsoft.com/office/drawing/2014/main" id="{294A0238-1811-47A1-820C-2A1009D7BF5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6" name="Line 118">
              <a:extLst>
                <a:ext uri="{FF2B5EF4-FFF2-40B4-BE49-F238E27FC236}">
                  <a16:creationId xmlns:a16="http://schemas.microsoft.com/office/drawing/2014/main" id="{9DDB9B91-9942-4F6F-A0B3-CEFEDD18C7B9}"/>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717" name="Line 119">
              <a:extLst>
                <a:ext uri="{FF2B5EF4-FFF2-40B4-BE49-F238E27FC236}">
                  <a16:creationId xmlns:a16="http://schemas.microsoft.com/office/drawing/2014/main" id="{EC2BB118-CD58-45A0-8CE7-B87922A1529F}"/>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25605" name="Imagen 116">
            <a:extLst>
              <a:ext uri="{FF2B5EF4-FFF2-40B4-BE49-F238E27FC236}">
                <a16:creationId xmlns:a16="http://schemas.microsoft.com/office/drawing/2014/main" id="{110D1323-7870-4815-B759-F7C7CCCF3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6"/>
                                        </p:tgtEl>
                                        <p:attrNameLst>
                                          <p:attrName>style.visibility</p:attrName>
                                        </p:attrNameLst>
                                      </p:cBhvr>
                                      <p:to>
                                        <p:strVal val="visible"/>
                                      </p:to>
                                    </p:set>
                                    <p:animEffect transition="in" filter="fade">
                                      <p:cBhvr>
                                        <p:cTn id="10" dur="1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33678E43-2CEE-4F35-942E-BA62A5C58FBC}"/>
              </a:ext>
            </a:extLst>
          </p:cNvPr>
          <p:cNvSpPr txBox="1">
            <a:spLocks noChangeArrowheads="1"/>
          </p:cNvSpPr>
          <p:nvPr/>
        </p:nvSpPr>
        <p:spPr bwMode="auto">
          <a:xfrm>
            <a:off x="1285875" y="288925"/>
            <a:ext cx="7700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000">
                <a:solidFill>
                  <a:schemeClr val="bg1"/>
                </a:solidFill>
              </a:rPr>
              <a:t>Actividades del Subproceso de Planificación</a:t>
            </a:r>
            <a:endParaRPr lang="es-ES" altLang="es-PE" sz="3000" b="1">
              <a:solidFill>
                <a:schemeClr val="bg1"/>
              </a:solidFill>
            </a:endParaRPr>
          </a:p>
        </p:txBody>
      </p:sp>
      <p:grpSp>
        <p:nvGrpSpPr>
          <p:cNvPr id="27651" name="Group 37">
            <a:extLst>
              <a:ext uri="{FF2B5EF4-FFF2-40B4-BE49-F238E27FC236}">
                <a16:creationId xmlns:a16="http://schemas.microsoft.com/office/drawing/2014/main" id="{BAF3D372-8BE5-42D1-83E9-BC0D50DE7809}"/>
              </a:ext>
            </a:extLst>
          </p:cNvPr>
          <p:cNvGrpSpPr>
            <a:grpSpLocks/>
          </p:cNvGrpSpPr>
          <p:nvPr/>
        </p:nvGrpSpPr>
        <p:grpSpPr bwMode="auto">
          <a:xfrm>
            <a:off x="4581525" y="2349500"/>
            <a:ext cx="963613" cy="1152525"/>
            <a:chOff x="1474" y="1389"/>
            <a:chExt cx="607" cy="726"/>
          </a:xfrm>
        </p:grpSpPr>
        <p:sp>
          <p:nvSpPr>
            <p:cNvPr id="27698" name="Rectangle 22">
              <a:extLst>
                <a:ext uri="{FF2B5EF4-FFF2-40B4-BE49-F238E27FC236}">
                  <a16:creationId xmlns:a16="http://schemas.microsoft.com/office/drawing/2014/main" id="{C091ED73-7C0B-44E0-9C74-C93CB7CB4342}"/>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Conformidad al Plan del Proyecto</a:t>
              </a:r>
              <a:endParaRPr lang="es-ES" altLang="es-PE" sz="1000">
                <a:solidFill>
                  <a:srgbClr val="000066"/>
                </a:solidFill>
              </a:endParaRPr>
            </a:p>
          </p:txBody>
        </p:sp>
        <p:sp>
          <p:nvSpPr>
            <p:cNvPr id="27699" name="Rectangle 23">
              <a:extLst>
                <a:ext uri="{FF2B5EF4-FFF2-40B4-BE49-F238E27FC236}">
                  <a16:creationId xmlns:a16="http://schemas.microsoft.com/office/drawing/2014/main" id="{809C0DCE-3793-44D1-A43A-7436AFE32037}"/>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(3) Jefe de proyecto</a:t>
              </a:r>
              <a:endParaRPr lang="es-ES" altLang="es-PE" sz="800" b="1">
                <a:solidFill>
                  <a:srgbClr val="000066"/>
                </a:solidFill>
              </a:endParaRPr>
            </a:p>
          </p:txBody>
        </p:sp>
        <p:sp>
          <p:nvSpPr>
            <p:cNvPr id="27700" name="Rectangle 24">
              <a:extLst>
                <a:ext uri="{FF2B5EF4-FFF2-40B4-BE49-F238E27FC236}">
                  <a16:creationId xmlns:a16="http://schemas.microsoft.com/office/drawing/2014/main" id="{128F6CD1-19FA-4E99-A1F7-749A0DD18C8E}"/>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Reunión</a:t>
              </a:r>
            </a:p>
          </p:txBody>
        </p:sp>
      </p:grpSp>
      <p:grpSp>
        <p:nvGrpSpPr>
          <p:cNvPr id="27652" name="Group 39">
            <a:extLst>
              <a:ext uri="{FF2B5EF4-FFF2-40B4-BE49-F238E27FC236}">
                <a16:creationId xmlns:a16="http://schemas.microsoft.com/office/drawing/2014/main" id="{846DDD39-477A-40E2-9376-5461C4B711B7}"/>
              </a:ext>
            </a:extLst>
          </p:cNvPr>
          <p:cNvGrpSpPr>
            <a:grpSpLocks/>
          </p:cNvGrpSpPr>
          <p:nvPr/>
        </p:nvGrpSpPr>
        <p:grpSpPr bwMode="auto">
          <a:xfrm>
            <a:off x="5832475" y="2347913"/>
            <a:ext cx="963613" cy="1152525"/>
            <a:chOff x="3107" y="1389"/>
            <a:chExt cx="607" cy="726"/>
          </a:xfrm>
        </p:grpSpPr>
        <p:sp>
          <p:nvSpPr>
            <p:cNvPr id="27695" name="Rectangle 28">
              <a:extLst>
                <a:ext uri="{FF2B5EF4-FFF2-40B4-BE49-F238E27FC236}">
                  <a16:creationId xmlns:a16="http://schemas.microsoft.com/office/drawing/2014/main" id="{D84677DC-C265-4C1A-B5E2-B02A4E37F331}"/>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Kick off meeting - interno</a:t>
              </a:r>
              <a:endParaRPr lang="es-ES" altLang="es-PE" sz="1000">
                <a:solidFill>
                  <a:srgbClr val="000066"/>
                </a:solidFill>
              </a:endParaRPr>
            </a:p>
          </p:txBody>
        </p:sp>
        <p:sp>
          <p:nvSpPr>
            <p:cNvPr id="27696" name="Rectangle 29">
              <a:extLst>
                <a:ext uri="{FF2B5EF4-FFF2-40B4-BE49-F238E27FC236}">
                  <a16:creationId xmlns:a16="http://schemas.microsoft.com/office/drawing/2014/main" id="{8A86B406-0D15-4127-841E-5671F74684B4}"/>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(4) Analista</a:t>
              </a:r>
              <a:endParaRPr lang="es-ES" altLang="es-PE" sz="800" b="1">
                <a:solidFill>
                  <a:srgbClr val="000066"/>
                </a:solidFill>
              </a:endParaRPr>
            </a:p>
          </p:txBody>
        </p:sp>
        <p:sp>
          <p:nvSpPr>
            <p:cNvPr id="27697" name="Rectangle 30">
              <a:extLst>
                <a:ext uri="{FF2B5EF4-FFF2-40B4-BE49-F238E27FC236}">
                  <a16:creationId xmlns:a16="http://schemas.microsoft.com/office/drawing/2014/main" id="{7A9F8FFA-096A-4340-AE31-D328F1DFEBB9}"/>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Reunión</a:t>
              </a:r>
            </a:p>
          </p:txBody>
        </p:sp>
      </p:grpSp>
      <p:cxnSp>
        <p:nvCxnSpPr>
          <p:cNvPr id="27653" name="AutoShape 32">
            <a:extLst>
              <a:ext uri="{FF2B5EF4-FFF2-40B4-BE49-F238E27FC236}">
                <a16:creationId xmlns:a16="http://schemas.microsoft.com/office/drawing/2014/main" id="{1C45A729-D17D-47F9-BA45-F252464FF6D1}"/>
              </a:ext>
            </a:extLst>
          </p:cNvPr>
          <p:cNvCxnSpPr>
            <a:cxnSpLocks noChangeShapeType="1"/>
            <a:endCxn id="27698" idx="1"/>
          </p:cNvCxnSpPr>
          <p:nvPr/>
        </p:nvCxnSpPr>
        <p:spPr bwMode="auto">
          <a:xfrm>
            <a:off x="4319588" y="2927350"/>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7654" name="AutoShape 35">
            <a:extLst>
              <a:ext uri="{FF2B5EF4-FFF2-40B4-BE49-F238E27FC236}">
                <a16:creationId xmlns:a16="http://schemas.microsoft.com/office/drawing/2014/main" id="{4AD48B80-8114-4464-9F5B-54CBE1B639F3}"/>
              </a:ext>
            </a:extLst>
          </p:cNvPr>
          <p:cNvCxnSpPr>
            <a:cxnSpLocks noChangeShapeType="1"/>
            <a:stCxn id="27698" idx="3"/>
            <a:endCxn id="27695" idx="1"/>
          </p:cNvCxnSpPr>
          <p:nvPr/>
        </p:nvCxnSpPr>
        <p:spPr bwMode="auto">
          <a:xfrm flipV="1">
            <a:off x="5545138" y="2925763"/>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7655" name="Text Box 47">
            <a:extLst>
              <a:ext uri="{FF2B5EF4-FFF2-40B4-BE49-F238E27FC236}">
                <a16:creationId xmlns:a16="http://schemas.microsoft.com/office/drawing/2014/main" id="{62DFAD8A-BD85-4DF3-8B69-4624D326A364}"/>
              </a:ext>
            </a:extLst>
          </p:cNvPr>
          <p:cNvSpPr txBox="1">
            <a:spLocks noChangeArrowheads="1"/>
          </p:cNvSpPr>
          <p:nvPr/>
        </p:nvSpPr>
        <p:spPr bwMode="auto">
          <a:xfrm>
            <a:off x="4286250" y="2660650"/>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a:solidFill>
                  <a:srgbClr val="000066"/>
                </a:solidFill>
              </a:rPr>
              <a:t>Si</a:t>
            </a:r>
            <a:endParaRPr lang="es-ES" altLang="es-PE" sz="1000" b="1">
              <a:solidFill>
                <a:srgbClr val="000066"/>
              </a:solidFill>
            </a:endParaRPr>
          </a:p>
        </p:txBody>
      </p:sp>
      <p:sp>
        <p:nvSpPr>
          <p:cNvPr id="27656" name="Text Box 53">
            <a:extLst>
              <a:ext uri="{FF2B5EF4-FFF2-40B4-BE49-F238E27FC236}">
                <a16:creationId xmlns:a16="http://schemas.microsoft.com/office/drawing/2014/main" id="{6D7B9D31-5985-4FE4-BA21-D3C42353FD78}"/>
              </a:ext>
            </a:extLst>
          </p:cNvPr>
          <p:cNvSpPr txBox="1">
            <a:spLocks noChangeArrowheads="1"/>
          </p:cNvSpPr>
          <p:nvPr/>
        </p:nvSpPr>
        <p:spPr bwMode="auto">
          <a:xfrm>
            <a:off x="3683000" y="2228850"/>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a:solidFill>
                  <a:srgbClr val="000066"/>
                </a:solidFill>
              </a:rPr>
              <a:t>No</a:t>
            </a:r>
            <a:endParaRPr lang="es-ES" altLang="es-PE" sz="1000" b="1">
              <a:solidFill>
                <a:srgbClr val="000066"/>
              </a:solidFill>
            </a:endParaRPr>
          </a:p>
        </p:txBody>
      </p:sp>
      <p:cxnSp>
        <p:nvCxnSpPr>
          <p:cNvPr id="27657" name="AutoShape 54">
            <a:extLst>
              <a:ext uri="{FF2B5EF4-FFF2-40B4-BE49-F238E27FC236}">
                <a16:creationId xmlns:a16="http://schemas.microsoft.com/office/drawing/2014/main" id="{B2D08194-CD64-405A-8EEB-438A06823250}"/>
              </a:ext>
            </a:extLst>
          </p:cNvPr>
          <p:cNvCxnSpPr>
            <a:cxnSpLocks noChangeShapeType="1"/>
          </p:cNvCxnSpPr>
          <p:nvPr/>
        </p:nvCxnSpPr>
        <p:spPr bwMode="auto">
          <a:xfrm>
            <a:off x="2992438" y="2924175"/>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7658" name="AutoShape 56">
            <a:extLst>
              <a:ext uri="{FF2B5EF4-FFF2-40B4-BE49-F238E27FC236}">
                <a16:creationId xmlns:a16="http://schemas.microsoft.com/office/drawing/2014/main" id="{B8247818-3B0C-43AA-937C-15FB7B498158}"/>
              </a:ext>
            </a:extLst>
          </p:cNvPr>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27659" name="Group 67">
            <a:extLst>
              <a:ext uri="{FF2B5EF4-FFF2-40B4-BE49-F238E27FC236}">
                <a16:creationId xmlns:a16="http://schemas.microsoft.com/office/drawing/2014/main" id="{A7E84AF9-2A05-48E7-8642-385879AFCB6F}"/>
              </a:ext>
            </a:extLst>
          </p:cNvPr>
          <p:cNvGrpSpPr>
            <a:grpSpLocks/>
          </p:cNvGrpSpPr>
          <p:nvPr/>
        </p:nvGrpSpPr>
        <p:grpSpPr bwMode="auto">
          <a:xfrm>
            <a:off x="-171450" y="1668463"/>
            <a:ext cx="1104900" cy="817562"/>
            <a:chOff x="-23" y="1117"/>
            <a:chExt cx="696" cy="515"/>
          </a:xfrm>
        </p:grpSpPr>
        <p:pic>
          <p:nvPicPr>
            <p:cNvPr id="27693" name="Picture 68">
              <a:extLst>
                <a:ext uri="{FF2B5EF4-FFF2-40B4-BE49-F238E27FC236}">
                  <a16:creationId xmlns:a16="http://schemas.microsoft.com/office/drawing/2014/main" id="{9AB0FE7E-7DCC-4D1D-A502-2AE5D6F53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7694" name="Rectangle 69">
              <a:extLst>
                <a:ext uri="{FF2B5EF4-FFF2-40B4-BE49-F238E27FC236}">
                  <a16:creationId xmlns:a16="http://schemas.microsoft.com/office/drawing/2014/main" id="{4D467964-D0A4-4DE9-9E3B-815FCE2B593F}"/>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Gestor de la Demanda</a:t>
              </a:r>
              <a:endParaRPr lang="es-ES" altLang="es-PE" sz="800" b="1">
                <a:solidFill>
                  <a:srgbClr val="000066"/>
                </a:solidFill>
              </a:endParaRPr>
            </a:p>
          </p:txBody>
        </p:sp>
      </p:grpSp>
      <p:cxnSp>
        <p:nvCxnSpPr>
          <p:cNvPr id="27660" name="AutoShape 82">
            <a:extLst>
              <a:ext uri="{FF2B5EF4-FFF2-40B4-BE49-F238E27FC236}">
                <a16:creationId xmlns:a16="http://schemas.microsoft.com/office/drawing/2014/main" id="{040AC7A9-BE86-4023-AADE-941375F20827}"/>
              </a:ext>
            </a:extLst>
          </p:cNvPr>
          <p:cNvCxnSpPr>
            <a:cxnSpLocks noChangeShapeType="1"/>
          </p:cNvCxnSpPr>
          <p:nvPr/>
        </p:nvCxnSpPr>
        <p:spPr bwMode="auto">
          <a:xfrm>
            <a:off x="619125" y="2933700"/>
            <a:ext cx="277813"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1" name="AutoShape 83">
            <a:extLst>
              <a:ext uri="{FF2B5EF4-FFF2-40B4-BE49-F238E27FC236}">
                <a16:creationId xmlns:a16="http://schemas.microsoft.com/office/drawing/2014/main" id="{F22159C2-6D9B-4576-8118-7FDD6C7961AF}"/>
              </a:ext>
            </a:extLst>
          </p:cNvPr>
          <p:cNvCxnSpPr>
            <a:cxnSpLocks noChangeShapeType="1"/>
          </p:cNvCxnSpPr>
          <p:nvPr/>
        </p:nvCxnSpPr>
        <p:spPr bwMode="auto">
          <a:xfrm flipH="1">
            <a:off x="357188" y="2197100"/>
            <a:ext cx="12700"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62" name="Group 84">
            <a:extLst>
              <a:ext uri="{FF2B5EF4-FFF2-40B4-BE49-F238E27FC236}">
                <a16:creationId xmlns:a16="http://schemas.microsoft.com/office/drawing/2014/main" id="{8CF9D1E7-A42F-497F-9E5D-9627380E077E}"/>
              </a:ext>
            </a:extLst>
          </p:cNvPr>
          <p:cNvGrpSpPr>
            <a:grpSpLocks/>
          </p:cNvGrpSpPr>
          <p:nvPr/>
        </p:nvGrpSpPr>
        <p:grpSpPr bwMode="auto">
          <a:xfrm>
            <a:off x="893763" y="2343150"/>
            <a:ext cx="865187" cy="1152525"/>
            <a:chOff x="657" y="1389"/>
            <a:chExt cx="607" cy="726"/>
          </a:xfrm>
        </p:grpSpPr>
        <p:sp>
          <p:nvSpPr>
            <p:cNvPr id="27690" name="Rectangle 85">
              <a:extLst>
                <a:ext uri="{FF2B5EF4-FFF2-40B4-BE49-F238E27FC236}">
                  <a16:creationId xmlns:a16="http://schemas.microsoft.com/office/drawing/2014/main" id="{D671D214-D7D6-436B-A461-992C2FEF4D98}"/>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hlinkClick r:id="rId4" action="ppaction://hlinksldjump"/>
                </a:rPr>
                <a:t>Planeamiento </a:t>
              </a:r>
              <a:endParaRPr lang="es-ES" altLang="es-PE" sz="1000">
                <a:solidFill>
                  <a:srgbClr val="000066"/>
                </a:solidFill>
              </a:endParaRPr>
            </a:p>
          </p:txBody>
        </p:sp>
        <p:sp>
          <p:nvSpPr>
            <p:cNvPr id="27691" name="Rectangle 86">
              <a:extLst>
                <a:ext uri="{FF2B5EF4-FFF2-40B4-BE49-F238E27FC236}">
                  <a16:creationId xmlns:a16="http://schemas.microsoft.com/office/drawing/2014/main" id="{73F223F8-1A11-4BAE-A058-937A2EC8C6B8}"/>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(1) Analista</a:t>
              </a:r>
              <a:endParaRPr lang="es-ES" altLang="es-PE" sz="800" b="1">
                <a:solidFill>
                  <a:srgbClr val="000066"/>
                </a:solidFill>
              </a:endParaRPr>
            </a:p>
          </p:txBody>
        </p:sp>
        <p:sp>
          <p:nvSpPr>
            <p:cNvPr id="27692" name="Rectangle 87">
              <a:extLst>
                <a:ext uri="{FF2B5EF4-FFF2-40B4-BE49-F238E27FC236}">
                  <a16:creationId xmlns:a16="http://schemas.microsoft.com/office/drawing/2014/main" id="{BA712A3C-6594-4B10-A506-2B5542867377}"/>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Plan del Proyecto</a:t>
              </a:r>
            </a:p>
          </p:txBody>
        </p:sp>
      </p:grpSp>
      <p:sp>
        <p:nvSpPr>
          <p:cNvPr id="27663" name="AutoShape 88">
            <a:extLst>
              <a:ext uri="{FF2B5EF4-FFF2-40B4-BE49-F238E27FC236}">
                <a16:creationId xmlns:a16="http://schemas.microsoft.com/office/drawing/2014/main" id="{72806230-12BB-4F8F-A055-A16B4D6F70D2}"/>
              </a:ext>
            </a:extLst>
          </p:cNvPr>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5" action="ppaction://hlinksldjump"/>
              </a:rPr>
              <a:t>Detalle actividades</a:t>
            </a:r>
            <a:endParaRPr lang="es-ES" altLang="es-PE" sz="1200">
              <a:solidFill>
                <a:srgbClr val="000066"/>
              </a:solidFill>
            </a:endParaRPr>
          </a:p>
        </p:txBody>
      </p:sp>
      <p:sp>
        <p:nvSpPr>
          <p:cNvPr id="27664" name="AutoShape 92">
            <a:extLst>
              <a:ext uri="{FF2B5EF4-FFF2-40B4-BE49-F238E27FC236}">
                <a16:creationId xmlns:a16="http://schemas.microsoft.com/office/drawing/2014/main" id="{563CEA5E-8ABF-4CB9-BD2E-475438681964}"/>
              </a:ext>
            </a:extLst>
          </p:cNvPr>
          <p:cNvSpPr>
            <a:spLocks noChangeArrowheads="1"/>
          </p:cNvSpPr>
          <p:nvPr/>
        </p:nvSpPr>
        <p:spPr bwMode="auto">
          <a:xfrm>
            <a:off x="3240088" y="2493963"/>
            <a:ext cx="1079500" cy="863600"/>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a:solidFill>
                  <a:srgbClr val="000066"/>
                </a:solidFill>
              </a:rPr>
              <a:t>Aprobado</a:t>
            </a:r>
            <a:endParaRPr lang="es-ES" altLang="es-PE" sz="1000">
              <a:solidFill>
                <a:srgbClr val="000066"/>
              </a:solidFill>
            </a:endParaRPr>
          </a:p>
        </p:txBody>
      </p:sp>
      <p:grpSp>
        <p:nvGrpSpPr>
          <p:cNvPr id="27665" name="Group 93">
            <a:extLst>
              <a:ext uri="{FF2B5EF4-FFF2-40B4-BE49-F238E27FC236}">
                <a16:creationId xmlns:a16="http://schemas.microsoft.com/office/drawing/2014/main" id="{BEC2C589-282B-4157-B4CB-E5198395225F}"/>
              </a:ext>
            </a:extLst>
          </p:cNvPr>
          <p:cNvGrpSpPr>
            <a:grpSpLocks/>
          </p:cNvGrpSpPr>
          <p:nvPr/>
        </p:nvGrpSpPr>
        <p:grpSpPr bwMode="auto">
          <a:xfrm>
            <a:off x="7032625" y="2349500"/>
            <a:ext cx="963613" cy="1152525"/>
            <a:chOff x="3107" y="1389"/>
            <a:chExt cx="607" cy="726"/>
          </a:xfrm>
        </p:grpSpPr>
        <p:sp>
          <p:nvSpPr>
            <p:cNvPr id="27687" name="Rectangle 94">
              <a:extLst>
                <a:ext uri="{FF2B5EF4-FFF2-40B4-BE49-F238E27FC236}">
                  <a16:creationId xmlns:a16="http://schemas.microsoft.com/office/drawing/2014/main" id="{7132345C-6C87-415D-81B4-A527A5088496}"/>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Kick off meeting - externo</a:t>
              </a:r>
              <a:endParaRPr lang="es-ES" altLang="es-PE" sz="1000">
                <a:solidFill>
                  <a:srgbClr val="000066"/>
                </a:solidFill>
              </a:endParaRPr>
            </a:p>
          </p:txBody>
        </p:sp>
        <p:sp>
          <p:nvSpPr>
            <p:cNvPr id="27688" name="Rectangle 95">
              <a:extLst>
                <a:ext uri="{FF2B5EF4-FFF2-40B4-BE49-F238E27FC236}">
                  <a16:creationId xmlns:a16="http://schemas.microsoft.com/office/drawing/2014/main" id="{A1D75235-C7E1-4154-A121-FEF15CB8C843}"/>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(5) Jefe de proyecto</a:t>
              </a:r>
              <a:endParaRPr lang="es-ES" altLang="es-PE" sz="800" b="1">
                <a:solidFill>
                  <a:srgbClr val="000066"/>
                </a:solidFill>
              </a:endParaRPr>
            </a:p>
          </p:txBody>
        </p:sp>
        <p:sp>
          <p:nvSpPr>
            <p:cNvPr id="27689" name="Rectangle 96">
              <a:extLst>
                <a:ext uri="{FF2B5EF4-FFF2-40B4-BE49-F238E27FC236}">
                  <a16:creationId xmlns:a16="http://schemas.microsoft.com/office/drawing/2014/main" id="{24EAAF8E-B618-4C29-819B-5CCFE01BD6A3}"/>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Reunión</a:t>
              </a:r>
            </a:p>
          </p:txBody>
        </p:sp>
      </p:grpSp>
      <p:cxnSp>
        <p:nvCxnSpPr>
          <p:cNvPr id="27666" name="AutoShape 97">
            <a:extLst>
              <a:ext uri="{FF2B5EF4-FFF2-40B4-BE49-F238E27FC236}">
                <a16:creationId xmlns:a16="http://schemas.microsoft.com/office/drawing/2014/main" id="{1F2DD662-5618-4F61-8D7E-938479601E66}"/>
              </a:ext>
            </a:extLst>
          </p:cNvPr>
          <p:cNvCxnSpPr>
            <a:cxnSpLocks noChangeShapeType="1"/>
          </p:cNvCxnSpPr>
          <p:nvPr/>
        </p:nvCxnSpPr>
        <p:spPr bwMode="auto">
          <a:xfrm>
            <a:off x="6791325" y="2916238"/>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7667" name="Group 101">
            <a:extLst>
              <a:ext uri="{FF2B5EF4-FFF2-40B4-BE49-F238E27FC236}">
                <a16:creationId xmlns:a16="http://schemas.microsoft.com/office/drawing/2014/main" id="{7A8B6F68-C7EE-49A9-91E0-BD2F6DCDB90E}"/>
              </a:ext>
            </a:extLst>
          </p:cNvPr>
          <p:cNvGrpSpPr>
            <a:grpSpLocks/>
          </p:cNvGrpSpPr>
          <p:nvPr/>
        </p:nvGrpSpPr>
        <p:grpSpPr bwMode="auto">
          <a:xfrm>
            <a:off x="1331913" y="1700213"/>
            <a:ext cx="2411412" cy="792162"/>
            <a:chOff x="996" y="1207"/>
            <a:chExt cx="1548" cy="499"/>
          </a:xfrm>
        </p:grpSpPr>
        <p:sp>
          <p:nvSpPr>
            <p:cNvPr id="27684" name="Line 98">
              <a:extLst>
                <a:ext uri="{FF2B5EF4-FFF2-40B4-BE49-F238E27FC236}">
                  <a16:creationId xmlns:a16="http://schemas.microsoft.com/office/drawing/2014/main" id="{141C6547-BD9B-4BD6-9BA9-B6C8D8A0D189}"/>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5" name="Line 99">
              <a:extLst>
                <a:ext uri="{FF2B5EF4-FFF2-40B4-BE49-F238E27FC236}">
                  <a16:creationId xmlns:a16="http://schemas.microsoft.com/office/drawing/2014/main" id="{2E67733E-1FC9-40B3-8EAC-9EF266784C49}"/>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6" name="Line 100">
              <a:extLst>
                <a:ext uri="{FF2B5EF4-FFF2-40B4-BE49-F238E27FC236}">
                  <a16:creationId xmlns:a16="http://schemas.microsoft.com/office/drawing/2014/main" id="{4D73799D-2F1E-4ED9-A325-2628DD4E2A9C}"/>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7668" name="Group 102">
            <a:extLst>
              <a:ext uri="{FF2B5EF4-FFF2-40B4-BE49-F238E27FC236}">
                <a16:creationId xmlns:a16="http://schemas.microsoft.com/office/drawing/2014/main" id="{A6868441-1AA5-4AB1-AD14-CC719FF9A38D}"/>
              </a:ext>
            </a:extLst>
          </p:cNvPr>
          <p:cNvGrpSpPr>
            <a:grpSpLocks/>
          </p:cNvGrpSpPr>
          <p:nvPr/>
        </p:nvGrpSpPr>
        <p:grpSpPr bwMode="auto">
          <a:xfrm>
            <a:off x="2022475" y="2359025"/>
            <a:ext cx="963613" cy="1152525"/>
            <a:chOff x="1474" y="1389"/>
            <a:chExt cx="607" cy="726"/>
          </a:xfrm>
        </p:grpSpPr>
        <p:sp>
          <p:nvSpPr>
            <p:cNvPr id="27681" name="Rectangle 103">
              <a:extLst>
                <a:ext uri="{FF2B5EF4-FFF2-40B4-BE49-F238E27FC236}">
                  <a16:creationId xmlns:a16="http://schemas.microsoft.com/office/drawing/2014/main" id="{10FDA3DF-60BB-416E-8367-F7025BF19E76}"/>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Revisión, Ajustes</a:t>
              </a:r>
              <a:endParaRPr lang="es-ES" altLang="es-PE" sz="1000">
                <a:solidFill>
                  <a:srgbClr val="000066"/>
                </a:solidFill>
              </a:endParaRPr>
            </a:p>
          </p:txBody>
        </p:sp>
        <p:sp>
          <p:nvSpPr>
            <p:cNvPr id="27682" name="Rectangle 104">
              <a:extLst>
                <a:ext uri="{FF2B5EF4-FFF2-40B4-BE49-F238E27FC236}">
                  <a16:creationId xmlns:a16="http://schemas.microsoft.com/office/drawing/2014/main" id="{E45B27FF-5A04-4BDB-B850-7C642F4A039C}"/>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(2) Jefe de proyecto</a:t>
              </a:r>
              <a:endParaRPr lang="es-ES" altLang="es-PE" sz="800" b="1">
                <a:solidFill>
                  <a:srgbClr val="000066"/>
                </a:solidFill>
              </a:endParaRPr>
            </a:p>
          </p:txBody>
        </p:sp>
        <p:sp>
          <p:nvSpPr>
            <p:cNvPr id="27683" name="Rectangle 105">
              <a:extLst>
                <a:ext uri="{FF2B5EF4-FFF2-40B4-BE49-F238E27FC236}">
                  <a16:creationId xmlns:a16="http://schemas.microsoft.com/office/drawing/2014/main" id="{1F1A2066-D4E3-4048-A477-A6CD112FF5C1}"/>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Reunión</a:t>
              </a:r>
            </a:p>
          </p:txBody>
        </p:sp>
      </p:grpSp>
      <p:cxnSp>
        <p:nvCxnSpPr>
          <p:cNvPr id="27669" name="AutoShape 106">
            <a:extLst>
              <a:ext uri="{FF2B5EF4-FFF2-40B4-BE49-F238E27FC236}">
                <a16:creationId xmlns:a16="http://schemas.microsoft.com/office/drawing/2014/main" id="{55D46A26-E3D4-49E4-90C5-CCE625BB5733}"/>
              </a:ext>
            </a:extLst>
          </p:cNvPr>
          <p:cNvCxnSpPr>
            <a:cxnSpLocks noChangeShapeType="1"/>
          </p:cNvCxnSpPr>
          <p:nvPr/>
        </p:nvCxnSpPr>
        <p:spPr bwMode="auto">
          <a:xfrm>
            <a:off x="1768475" y="2946400"/>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7670" name="Group 110">
            <a:extLst>
              <a:ext uri="{FF2B5EF4-FFF2-40B4-BE49-F238E27FC236}">
                <a16:creationId xmlns:a16="http://schemas.microsoft.com/office/drawing/2014/main" id="{D6B8B38E-E114-4C67-A6E7-E28AAFCBFDB0}"/>
              </a:ext>
            </a:extLst>
          </p:cNvPr>
          <p:cNvGrpSpPr>
            <a:grpSpLocks/>
          </p:cNvGrpSpPr>
          <p:nvPr/>
        </p:nvGrpSpPr>
        <p:grpSpPr bwMode="auto">
          <a:xfrm>
            <a:off x="8174038" y="2636838"/>
            <a:ext cx="935037" cy="1027112"/>
            <a:chOff x="2406" y="2206"/>
            <a:chExt cx="589" cy="647"/>
          </a:xfrm>
        </p:grpSpPr>
        <p:pic>
          <p:nvPicPr>
            <p:cNvPr id="27679" name="Picture 111">
              <a:extLst>
                <a:ext uri="{FF2B5EF4-FFF2-40B4-BE49-F238E27FC236}">
                  <a16:creationId xmlns:a16="http://schemas.microsoft.com/office/drawing/2014/main" id="{5C54504F-045A-45D0-9749-1DF995E5C4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0" name="Rectangle 112">
              <a:extLst>
                <a:ext uri="{FF2B5EF4-FFF2-40B4-BE49-F238E27FC236}">
                  <a16:creationId xmlns:a16="http://schemas.microsoft.com/office/drawing/2014/main" id="{6AAE01D4-9586-4131-A43F-355A5F499BAC}"/>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cxnSp>
        <p:nvCxnSpPr>
          <p:cNvPr id="27671" name="AutoShape 113">
            <a:extLst>
              <a:ext uri="{FF2B5EF4-FFF2-40B4-BE49-F238E27FC236}">
                <a16:creationId xmlns:a16="http://schemas.microsoft.com/office/drawing/2014/main" id="{36361A2B-6B56-4A39-AAF0-A85247F2782D}"/>
              </a:ext>
            </a:extLst>
          </p:cNvPr>
          <p:cNvCxnSpPr>
            <a:cxnSpLocks noChangeShapeType="1"/>
            <a:stCxn id="27687" idx="3"/>
          </p:cNvCxnSpPr>
          <p:nvPr/>
        </p:nvCxnSpPr>
        <p:spPr bwMode="auto">
          <a:xfrm flipV="1">
            <a:off x="7996238" y="2917825"/>
            <a:ext cx="2476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7672" name="Picture 116">
            <a:extLst>
              <a:ext uri="{FF2B5EF4-FFF2-40B4-BE49-F238E27FC236}">
                <a16:creationId xmlns:a16="http://schemas.microsoft.com/office/drawing/2014/main" id="{61365430-4B01-4A1D-BA86-2105B0A0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3888" y="404971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3" name="Rectangle 117">
            <a:extLst>
              <a:ext uri="{FF2B5EF4-FFF2-40B4-BE49-F238E27FC236}">
                <a16:creationId xmlns:a16="http://schemas.microsoft.com/office/drawing/2014/main" id="{BCF52753-0171-429E-94C3-8D16513EB4EF}"/>
              </a:ext>
            </a:extLst>
          </p:cNvPr>
          <p:cNvSpPr>
            <a:spLocks noChangeArrowheads="1"/>
          </p:cNvSpPr>
          <p:nvPr/>
        </p:nvSpPr>
        <p:spPr bwMode="auto">
          <a:xfrm>
            <a:off x="8172450" y="4481513"/>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cxnSp>
        <p:nvCxnSpPr>
          <p:cNvPr id="27674" name="AutoShape 118">
            <a:extLst>
              <a:ext uri="{FF2B5EF4-FFF2-40B4-BE49-F238E27FC236}">
                <a16:creationId xmlns:a16="http://schemas.microsoft.com/office/drawing/2014/main" id="{7040B2B1-5213-42FE-B383-F373E18DAC0E}"/>
              </a:ext>
            </a:extLst>
          </p:cNvPr>
          <p:cNvCxnSpPr>
            <a:cxnSpLocks noChangeShapeType="1"/>
            <a:stCxn id="27680" idx="2"/>
          </p:cNvCxnSpPr>
          <p:nvPr/>
        </p:nvCxnSpPr>
        <p:spPr bwMode="auto">
          <a:xfrm flipH="1">
            <a:off x="8640763" y="3663950"/>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75" name="Group 119">
            <a:extLst>
              <a:ext uri="{FF2B5EF4-FFF2-40B4-BE49-F238E27FC236}">
                <a16:creationId xmlns:a16="http://schemas.microsoft.com/office/drawing/2014/main" id="{CA1E3FE4-F077-4237-9D59-EFFB984E0778}"/>
              </a:ext>
            </a:extLst>
          </p:cNvPr>
          <p:cNvGrpSpPr>
            <a:grpSpLocks/>
          </p:cNvGrpSpPr>
          <p:nvPr/>
        </p:nvGrpSpPr>
        <p:grpSpPr bwMode="auto">
          <a:xfrm>
            <a:off x="0" y="2730500"/>
            <a:ext cx="719138" cy="700088"/>
            <a:chOff x="2406" y="2206"/>
            <a:chExt cx="589" cy="579"/>
          </a:xfrm>
        </p:grpSpPr>
        <p:pic>
          <p:nvPicPr>
            <p:cNvPr id="27677" name="Picture 120">
              <a:extLst>
                <a:ext uri="{FF2B5EF4-FFF2-40B4-BE49-F238E27FC236}">
                  <a16:creationId xmlns:a16="http://schemas.microsoft.com/office/drawing/2014/main" id="{CDAC06A5-716B-4427-9CA1-C839B7E6D4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8" name="Rectangle 121">
              <a:extLst>
                <a:ext uri="{FF2B5EF4-FFF2-40B4-BE49-F238E27FC236}">
                  <a16:creationId xmlns:a16="http://schemas.microsoft.com/office/drawing/2014/main" id="{053387E8-DFAE-48BB-9B0F-828EB02ADCD4}"/>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pic>
        <p:nvPicPr>
          <p:cNvPr id="27676" name="Imagen 51">
            <a:extLst>
              <a:ext uri="{FF2B5EF4-FFF2-40B4-BE49-F238E27FC236}">
                <a16:creationId xmlns:a16="http://schemas.microsoft.com/office/drawing/2014/main" id="{2C12C0A5-9527-4630-92F8-D31C357EB1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a:extLst>
              <a:ext uri="{FF2B5EF4-FFF2-40B4-BE49-F238E27FC236}">
                <a16:creationId xmlns:a16="http://schemas.microsoft.com/office/drawing/2014/main" id="{3B027A19-285A-4057-A9C2-FD5A987ADC45}"/>
              </a:ext>
            </a:extLst>
          </p:cNvPr>
          <p:cNvGraphicFramePr>
            <a:graphicFrameLocks noGrp="1"/>
          </p:cNvGraphicFramePr>
          <p:nvPr>
            <p:ph/>
          </p:nvPr>
        </p:nvGraphicFramePr>
        <p:xfrm>
          <a:off x="179388" y="1273175"/>
          <a:ext cx="8785225" cy="4932363"/>
        </p:xfrm>
        <a:graphic>
          <a:graphicData uri="http://schemas.openxmlformats.org/drawingml/2006/table">
            <a:tbl>
              <a:tblPr/>
              <a:tblGrid>
                <a:gridCol w="388937">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gridCol w="3421409">
                  <a:extLst>
                    <a:ext uri="{9D8B030D-6E8A-4147-A177-3AD203B41FA5}">
                      <a16:colId xmlns:a16="http://schemas.microsoft.com/office/drawing/2014/main" val="20003"/>
                    </a:ext>
                  </a:extLst>
                </a:gridCol>
                <a:gridCol w="1944341">
                  <a:extLst>
                    <a:ext uri="{9D8B030D-6E8A-4147-A177-3AD203B41FA5}">
                      <a16:colId xmlns:a16="http://schemas.microsoft.com/office/drawing/2014/main" val="20004"/>
                    </a:ext>
                  </a:extLst>
                </a:gridCol>
              </a:tblGrid>
              <a:tr h="5184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47" marB="45747"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47" marB="4574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47" marB="4574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47" marB="45747"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47" marB="45747"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4574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747" marB="4574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Analista</a:t>
                      </a: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Planeamiento</a:t>
                      </a: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El objetivo de esta etapa es la elaboración del Plan del Proyecto.</a:t>
                      </a: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Plan del Proyecto.</a:t>
                      </a:r>
                    </a:p>
                  </a:txBody>
                  <a:tcPr marT="45747" marB="4574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4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747" marB="4574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Revisión, Ajustes</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En esta etapa el Jefe de proyecto revisa el Plan del Proyecto conjuntamente con el analista, registrando sus observaciones en acta de reunión, que justificarán las modificaciones y/o correcciones respectivas.</a:t>
                      </a: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CheckList de Agenda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Acta de reunión</a:t>
                      </a:r>
                    </a:p>
                  </a:txBody>
                  <a:tcPr marT="45747" marB="4574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34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rgbClr val="000066"/>
                          </a:solidFill>
                          <a:effectLst/>
                          <a:latin typeface="Arial" pitchFamily="34" charset="0"/>
                        </a:rPr>
                        <a:t>3</a:t>
                      </a:r>
                    </a:p>
                  </a:txBody>
                  <a:tcPr marT="45747" marB="4574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Jefe de proyecto</a:t>
                      </a: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Conformidad al Plan de Gestión del Proyecto</a:t>
                      </a: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En esta etapa el Jefe de proyecto da la conformidad al Plan del Proyecto quedando registrada en Acta de Reunión.</a:t>
                      </a: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reunión</a:t>
                      </a:r>
                    </a:p>
                  </a:txBody>
                  <a:tcPr marT="45747" marB="4574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4026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4</a:t>
                      </a:r>
                      <a:endParaRPr kumimoji="0" lang="es-ES" sz="1400" b="0" i="0" u="none" strike="noStrike" cap="none" normalizeH="0" baseline="0">
                        <a:ln>
                          <a:noFill/>
                        </a:ln>
                        <a:solidFill>
                          <a:srgbClr val="000066"/>
                        </a:solidFill>
                        <a:effectLst/>
                        <a:latin typeface="Arial" pitchFamily="34" charset="0"/>
                      </a:endParaRPr>
                    </a:p>
                  </a:txBody>
                  <a:tcPr marT="45747" marB="4574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Analista</a:t>
                      </a: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interno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Es la reunión de inicio del proyecto, donde se informa al equipo de desarrollo sobre el proyecto y la estrategia para afrontarlo.</a:t>
                      </a: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Presentación </a:t>
                      </a:r>
                      <a:r>
                        <a:rPr kumimoji="0" lang="es-ES" sz="1200" b="0" i="0" u="none" strike="noStrike" cap="none" normalizeH="0" baseline="0" err="1">
                          <a:ln>
                            <a:noFill/>
                          </a:ln>
                          <a:solidFill>
                            <a:srgbClr val="000066"/>
                          </a:solidFill>
                          <a:effectLst/>
                          <a:latin typeface="Arial" pitchFamily="34" charset="0"/>
                        </a:rPr>
                        <a:t>kick</a:t>
                      </a:r>
                      <a:r>
                        <a:rPr kumimoji="0" lang="es-ES" sz="1200" b="0" i="0" u="none" strike="noStrike" cap="none" normalizeH="0" baseline="0">
                          <a:ln>
                            <a:noFill/>
                          </a:ln>
                          <a:solidFill>
                            <a:srgbClr val="000066"/>
                          </a:solidFill>
                          <a:effectLst/>
                          <a:latin typeface="Arial" pitchFamily="34" charset="0"/>
                        </a:rPr>
                        <a:t> off meeting – interno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reunión</a:t>
                      </a:r>
                    </a:p>
                  </a:txBody>
                  <a:tcPr marT="45747" marB="4574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16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5</a:t>
                      </a:r>
                      <a:endParaRPr kumimoji="0" lang="es-ES" sz="1400" b="0" i="0" u="none" strike="noStrike" cap="none" normalizeH="0" baseline="0">
                        <a:ln>
                          <a:noFill/>
                        </a:ln>
                        <a:solidFill>
                          <a:srgbClr val="000066"/>
                        </a:solidFill>
                        <a:effectLst/>
                        <a:latin typeface="Arial" pitchFamily="34" charset="0"/>
                      </a:endParaRPr>
                    </a:p>
                  </a:txBody>
                  <a:tcPr marT="45747" marB="45747"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Jefe de proyecto</a:t>
                      </a: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Kick off meeting - externo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a:ln>
                          <a:noFill/>
                        </a:ln>
                        <a:solidFill>
                          <a:srgbClr val="000066"/>
                        </a:solidFill>
                        <a:effectLst/>
                        <a:latin typeface="Arial" pitchFamily="34" charset="0"/>
                      </a:endParaRPr>
                    </a:p>
                  </a:txBody>
                  <a:tcPr marT="45747" marB="45747"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Presentación </a:t>
                      </a:r>
                      <a:r>
                        <a:rPr kumimoji="0" lang="es-ES" sz="1200" b="0" i="0" u="none" strike="noStrike" cap="none" normalizeH="0" baseline="0" err="1">
                          <a:ln>
                            <a:noFill/>
                          </a:ln>
                          <a:solidFill>
                            <a:srgbClr val="000066"/>
                          </a:solidFill>
                          <a:effectLst/>
                          <a:latin typeface="Arial" pitchFamily="34" charset="0"/>
                        </a:rPr>
                        <a:t>kick</a:t>
                      </a:r>
                      <a:r>
                        <a:rPr kumimoji="0" lang="es-ES" sz="1200" b="0" i="0" u="none" strike="noStrike" cap="none" normalizeH="0" baseline="0">
                          <a:ln>
                            <a:noFill/>
                          </a:ln>
                          <a:solidFill>
                            <a:srgbClr val="000066"/>
                          </a:solidFill>
                          <a:effectLst/>
                          <a:latin typeface="Arial" pitchFamily="34" charset="0"/>
                        </a:rPr>
                        <a:t> off meeting –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reunión</a:t>
                      </a:r>
                    </a:p>
                  </a:txBody>
                  <a:tcPr marT="45747" marB="45747"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22" name="AutoShape 170">
            <a:extLst>
              <a:ext uri="{FF2B5EF4-FFF2-40B4-BE49-F238E27FC236}">
                <a16:creationId xmlns:a16="http://schemas.microsoft.com/office/drawing/2014/main" id="{D863353B-8E7B-494A-89C7-96CCEA8C583B}"/>
              </a:ext>
            </a:extLst>
          </p:cNvPr>
          <p:cNvSpPr>
            <a:spLocks noChangeArrowheads="1"/>
          </p:cNvSpPr>
          <p:nvPr/>
        </p:nvSpPr>
        <p:spPr bwMode="auto">
          <a:xfrm>
            <a:off x="179388" y="616585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28723" name="Text Box 249">
            <a:extLst>
              <a:ext uri="{FF2B5EF4-FFF2-40B4-BE49-F238E27FC236}">
                <a16:creationId xmlns:a16="http://schemas.microsoft.com/office/drawing/2014/main" id="{89F6F50F-AE4D-48FB-9404-89441543DB70}"/>
              </a:ext>
            </a:extLst>
          </p:cNvPr>
          <p:cNvSpPr txBox="1">
            <a:spLocks noChangeArrowheads="1"/>
          </p:cNvSpPr>
          <p:nvPr/>
        </p:nvSpPr>
        <p:spPr bwMode="auto">
          <a:xfrm>
            <a:off x="1285875" y="288925"/>
            <a:ext cx="7700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000">
                <a:solidFill>
                  <a:schemeClr val="bg1"/>
                </a:solidFill>
              </a:rPr>
              <a:t>Actividades del Subproceso de Planificación</a:t>
            </a:r>
            <a:endParaRPr lang="es-ES" altLang="es-PE" sz="3000" b="1">
              <a:solidFill>
                <a:schemeClr val="bg1"/>
              </a:solidFill>
            </a:endParaRPr>
          </a:p>
        </p:txBody>
      </p:sp>
      <p:pic>
        <p:nvPicPr>
          <p:cNvPr id="28724" name="Imagen 4">
            <a:extLst>
              <a:ext uri="{FF2B5EF4-FFF2-40B4-BE49-F238E27FC236}">
                <a16:creationId xmlns:a16="http://schemas.microsoft.com/office/drawing/2014/main" id="{7FB20E98-B559-4D32-BD08-38D6C9A6F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6CE01EB-ACF2-4C2B-958B-A20934BC7DF6}"/>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68611" name="Text Box 3">
            <a:extLst>
              <a:ext uri="{FF2B5EF4-FFF2-40B4-BE49-F238E27FC236}">
                <a16:creationId xmlns:a16="http://schemas.microsoft.com/office/drawing/2014/main" id="{325309F1-2B3B-440E-9206-690E87E0D66B}"/>
              </a:ext>
            </a:extLst>
          </p:cNvPr>
          <p:cNvSpPr txBox="1">
            <a:spLocks noChangeArrowheads="1"/>
          </p:cNvSpPr>
          <p:nvPr/>
        </p:nvSpPr>
        <p:spPr bwMode="auto">
          <a:xfrm>
            <a:off x="179388" y="1557338"/>
            <a:ext cx="87757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rPr>
              <a:t>5. Proceso de Gestión de Proyectos</a:t>
            </a:r>
          </a:p>
          <a:p>
            <a:pPr>
              <a:lnSpc>
                <a:spcPts val="2000"/>
              </a:lnSpc>
              <a:spcBef>
                <a:spcPct val="50000"/>
              </a:spcBef>
            </a:pPr>
            <a:r>
              <a:rPr lang="en-US" altLang="es-PE" sz="2800">
                <a:solidFill>
                  <a:srgbClr val="000066"/>
                </a:solidFill>
                <a:ea typeface="ＭＳ Ｐゴシック" panose="020B0600070205080204" pitchFamily="34" charset="-128"/>
              </a:rPr>
              <a:t>	</a:t>
            </a:r>
          </a:p>
          <a:p>
            <a:pPr lvl="1">
              <a:lnSpc>
                <a:spcPts val="2000"/>
              </a:lnSpc>
              <a:spcBef>
                <a:spcPct val="50000"/>
              </a:spcBef>
            </a:pPr>
            <a:r>
              <a:rPr lang="es-PE" altLang="es-PE" sz="4800">
                <a:solidFill>
                  <a:srgbClr val="000066"/>
                </a:solidFill>
                <a:ea typeface="ＭＳ Ｐゴシック" panose="020B0600070205080204" pitchFamily="34" charset="-128"/>
              </a:rPr>
              <a:t>5.3 Tareas</a:t>
            </a:r>
            <a:endParaRPr lang="en-US" altLang="es-PE" sz="4800">
              <a:solidFill>
                <a:srgbClr val="000066"/>
              </a:solidFill>
              <a:ea typeface="ＭＳ Ｐゴシック" panose="020B0600070205080204" pitchFamily="34" charset="-128"/>
            </a:endParaRPr>
          </a:p>
        </p:txBody>
      </p:sp>
      <p:grpSp>
        <p:nvGrpSpPr>
          <p:cNvPr id="29700" name="Group 7">
            <a:extLst>
              <a:ext uri="{FF2B5EF4-FFF2-40B4-BE49-F238E27FC236}">
                <a16:creationId xmlns:a16="http://schemas.microsoft.com/office/drawing/2014/main" id="{5B722B18-873F-45A7-81CB-081445A652BA}"/>
              </a:ext>
            </a:extLst>
          </p:cNvPr>
          <p:cNvGrpSpPr>
            <a:grpSpLocks/>
          </p:cNvGrpSpPr>
          <p:nvPr/>
        </p:nvGrpSpPr>
        <p:grpSpPr bwMode="auto">
          <a:xfrm>
            <a:off x="1128713" y="2247900"/>
            <a:ext cx="6884987" cy="3484563"/>
            <a:chOff x="711" y="1416"/>
            <a:chExt cx="4337" cy="2195"/>
          </a:xfrm>
        </p:grpSpPr>
        <p:sp>
          <p:nvSpPr>
            <p:cNvPr id="29702" name="Line 8">
              <a:extLst>
                <a:ext uri="{FF2B5EF4-FFF2-40B4-BE49-F238E27FC236}">
                  <a16:creationId xmlns:a16="http://schemas.microsoft.com/office/drawing/2014/main" id="{18F3CFCE-7051-452A-A42B-6F5FD37B30B8}"/>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3" name="Line 9">
              <a:extLst>
                <a:ext uri="{FF2B5EF4-FFF2-40B4-BE49-F238E27FC236}">
                  <a16:creationId xmlns:a16="http://schemas.microsoft.com/office/drawing/2014/main" id="{02166794-1EB3-4013-A666-F5497BA3A491}"/>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4" name="Line 10">
              <a:extLst>
                <a:ext uri="{FF2B5EF4-FFF2-40B4-BE49-F238E27FC236}">
                  <a16:creationId xmlns:a16="http://schemas.microsoft.com/office/drawing/2014/main" id="{6C9D4AAE-7A2D-4D01-9F0D-0F00D775A541}"/>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5" name="Line 11">
              <a:extLst>
                <a:ext uri="{FF2B5EF4-FFF2-40B4-BE49-F238E27FC236}">
                  <a16:creationId xmlns:a16="http://schemas.microsoft.com/office/drawing/2014/main" id="{CA7631CB-A63B-42FC-A61E-9433021BF3C9}"/>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6" name="Line 12">
              <a:extLst>
                <a:ext uri="{FF2B5EF4-FFF2-40B4-BE49-F238E27FC236}">
                  <a16:creationId xmlns:a16="http://schemas.microsoft.com/office/drawing/2014/main" id="{6B642DC4-BBC7-4792-9F5E-73D72F456B72}"/>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7" name="Line 13">
              <a:extLst>
                <a:ext uri="{FF2B5EF4-FFF2-40B4-BE49-F238E27FC236}">
                  <a16:creationId xmlns:a16="http://schemas.microsoft.com/office/drawing/2014/main" id="{F69327EC-CAFB-4B0C-B964-657CAE18C66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8" name="Line 14">
              <a:extLst>
                <a:ext uri="{FF2B5EF4-FFF2-40B4-BE49-F238E27FC236}">
                  <a16:creationId xmlns:a16="http://schemas.microsoft.com/office/drawing/2014/main" id="{CC19BCC9-1BC2-4001-B479-3C319543F079}"/>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9" name="Line 15">
              <a:extLst>
                <a:ext uri="{FF2B5EF4-FFF2-40B4-BE49-F238E27FC236}">
                  <a16:creationId xmlns:a16="http://schemas.microsoft.com/office/drawing/2014/main" id="{73465BB6-CCBF-4C40-B7DD-AF74E502490D}"/>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0" name="Line 16">
              <a:extLst>
                <a:ext uri="{FF2B5EF4-FFF2-40B4-BE49-F238E27FC236}">
                  <a16:creationId xmlns:a16="http://schemas.microsoft.com/office/drawing/2014/main" id="{1708DC04-265F-4B15-B86B-B4E4AA1CD617}"/>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1" name="Line 17">
              <a:extLst>
                <a:ext uri="{FF2B5EF4-FFF2-40B4-BE49-F238E27FC236}">
                  <a16:creationId xmlns:a16="http://schemas.microsoft.com/office/drawing/2014/main" id="{4018965D-491D-4EE0-99E6-334379B220EA}"/>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Line 18">
              <a:extLst>
                <a:ext uri="{FF2B5EF4-FFF2-40B4-BE49-F238E27FC236}">
                  <a16:creationId xmlns:a16="http://schemas.microsoft.com/office/drawing/2014/main" id="{4F5772AB-3D1D-4F3B-B28A-81ED50D55220}"/>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3" name="Line 19">
              <a:extLst>
                <a:ext uri="{FF2B5EF4-FFF2-40B4-BE49-F238E27FC236}">
                  <a16:creationId xmlns:a16="http://schemas.microsoft.com/office/drawing/2014/main" id="{E6707BA9-833A-49DB-B667-496C37DF653D}"/>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4" name="Line 20">
              <a:extLst>
                <a:ext uri="{FF2B5EF4-FFF2-40B4-BE49-F238E27FC236}">
                  <a16:creationId xmlns:a16="http://schemas.microsoft.com/office/drawing/2014/main" id="{621DB1B4-54F9-4D2E-B16B-CDD287D861E8}"/>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5" name="Line 21">
              <a:extLst>
                <a:ext uri="{FF2B5EF4-FFF2-40B4-BE49-F238E27FC236}">
                  <a16:creationId xmlns:a16="http://schemas.microsoft.com/office/drawing/2014/main" id="{19417291-DF66-4503-A3E1-E9156FC39E2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6" name="Line 22">
              <a:extLst>
                <a:ext uri="{FF2B5EF4-FFF2-40B4-BE49-F238E27FC236}">
                  <a16:creationId xmlns:a16="http://schemas.microsoft.com/office/drawing/2014/main" id="{0212C519-A899-4B33-88E3-AC626CEE4CE9}"/>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7" name="Line 23">
              <a:extLst>
                <a:ext uri="{FF2B5EF4-FFF2-40B4-BE49-F238E27FC236}">
                  <a16:creationId xmlns:a16="http://schemas.microsoft.com/office/drawing/2014/main" id="{3096B7B5-BA6C-4747-AF90-F42C094A2E60}"/>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8" name="Line 24">
              <a:extLst>
                <a:ext uri="{FF2B5EF4-FFF2-40B4-BE49-F238E27FC236}">
                  <a16:creationId xmlns:a16="http://schemas.microsoft.com/office/drawing/2014/main" id="{E98588CF-5184-4285-A5C0-4EB2C8FB8968}"/>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9" name="Line 25">
              <a:extLst>
                <a:ext uri="{FF2B5EF4-FFF2-40B4-BE49-F238E27FC236}">
                  <a16:creationId xmlns:a16="http://schemas.microsoft.com/office/drawing/2014/main" id="{B53D7856-A03C-4951-AB82-884B86C92A0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0" name="Line 26">
              <a:extLst>
                <a:ext uri="{FF2B5EF4-FFF2-40B4-BE49-F238E27FC236}">
                  <a16:creationId xmlns:a16="http://schemas.microsoft.com/office/drawing/2014/main" id="{AD84C967-AF53-4358-80D9-E1884C3FAB5E}"/>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1" name="Line 27">
              <a:extLst>
                <a:ext uri="{FF2B5EF4-FFF2-40B4-BE49-F238E27FC236}">
                  <a16:creationId xmlns:a16="http://schemas.microsoft.com/office/drawing/2014/main" id="{B00D50D7-0910-41F3-8C23-5DE9EC2D65E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2" name="Line 28">
              <a:extLst>
                <a:ext uri="{FF2B5EF4-FFF2-40B4-BE49-F238E27FC236}">
                  <a16:creationId xmlns:a16="http://schemas.microsoft.com/office/drawing/2014/main" id="{FC31AB9D-1F9B-4E30-A250-52EFF41F35CE}"/>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3" name="Line 29">
              <a:extLst>
                <a:ext uri="{FF2B5EF4-FFF2-40B4-BE49-F238E27FC236}">
                  <a16:creationId xmlns:a16="http://schemas.microsoft.com/office/drawing/2014/main" id="{3B97BF58-1FA4-4378-B02B-3337C585AE48}"/>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4" name="Line 30">
              <a:extLst>
                <a:ext uri="{FF2B5EF4-FFF2-40B4-BE49-F238E27FC236}">
                  <a16:creationId xmlns:a16="http://schemas.microsoft.com/office/drawing/2014/main" id="{F07B5222-BA99-479A-BE49-394A0BFBD5C4}"/>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5" name="Line 31">
              <a:extLst>
                <a:ext uri="{FF2B5EF4-FFF2-40B4-BE49-F238E27FC236}">
                  <a16:creationId xmlns:a16="http://schemas.microsoft.com/office/drawing/2014/main" id="{8F2079E1-02D2-4B55-9D79-C5BE77968EC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6" name="Line 32">
              <a:extLst>
                <a:ext uri="{FF2B5EF4-FFF2-40B4-BE49-F238E27FC236}">
                  <a16:creationId xmlns:a16="http://schemas.microsoft.com/office/drawing/2014/main" id="{009B12A0-3EA8-4A5A-998A-96CDADA30DB5}"/>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7" name="Line 33">
              <a:extLst>
                <a:ext uri="{FF2B5EF4-FFF2-40B4-BE49-F238E27FC236}">
                  <a16:creationId xmlns:a16="http://schemas.microsoft.com/office/drawing/2014/main" id="{47F522E0-8C1B-425E-92D0-193A6DA1F18E}"/>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8" name="Line 34">
              <a:extLst>
                <a:ext uri="{FF2B5EF4-FFF2-40B4-BE49-F238E27FC236}">
                  <a16:creationId xmlns:a16="http://schemas.microsoft.com/office/drawing/2014/main" id="{093889C5-DFAC-4804-AF6F-3E04CAB2066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29" name="Line 35">
              <a:extLst>
                <a:ext uri="{FF2B5EF4-FFF2-40B4-BE49-F238E27FC236}">
                  <a16:creationId xmlns:a16="http://schemas.microsoft.com/office/drawing/2014/main" id="{1BDA5DD5-B543-4476-A137-936A51963D8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0" name="Line 36">
              <a:extLst>
                <a:ext uri="{FF2B5EF4-FFF2-40B4-BE49-F238E27FC236}">
                  <a16:creationId xmlns:a16="http://schemas.microsoft.com/office/drawing/2014/main" id="{534D5732-BA7A-4A6D-832A-A96998AE74BA}"/>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1" name="Line 37">
              <a:extLst>
                <a:ext uri="{FF2B5EF4-FFF2-40B4-BE49-F238E27FC236}">
                  <a16:creationId xmlns:a16="http://schemas.microsoft.com/office/drawing/2014/main" id="{6CD6FC07-3805-427B-A295-C1FD7B9817F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2" name="Line 38">
              <a:extLst>
                <a:ext uri="{FF2B5EF4-FFF2-40B4-BE49-F238E27FC236}">
                  <a16:creationId xmlns:a16="http://schemas.microsoft.com/office/drawing/2014/main" id="{70547395-916A-4699-B779-3556F3AEB528}"/>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3" name="Line 39">
              <a:extLst>
                <a:ext uri="{FF2B5EF4-FFF2-40B4-BE49-F238E27FC236}">
                  <a16:creationId xmlns:a16="http://schemas.microsoft.com/office/drawing/2014/main" id="{03B92625-9E4D-4974-BF52-C14EC41F74A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4" name="Line 40">
              <a:extLst>
                <a:ext uri="{FF2B5EF4-FFF2-40B4-BE49-F238E27FC236}">
                  <a16:creationId xmlns:a16="http://schemas.microsoft.com/office/drawing/2014/main" id="{8233B5FF-1288-431A-8C05-131774F16422}"/>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5" name="Line 41">
              <a:extLst>
                <a:ext uri="{FF2B5EF4-FFF2-40B4-BE49-F238E27FC236}">
                  <a16:creationId xmlns:a16="http://schemas.microsoft.com/office/drawing/2014/main" id="{95C7D6CA-124B-420F-9694-9F8FCC52F85A}"/>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6" name="Line 42">
              <a:extLst>
                <a:ext uri="{FF2B5EF4-FFF2-40B4-BE49-F238E27FC236}">
                  <a16:creationId xmlns:a16="http://schemas.microsoft.com/office/drawing/2014/main" id="{A34B4FD3-B3D7-49EA-93F0-26537DF9EA19}"/>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7" name="Line 43">
              <a:extLst>
                <a:ext uri="{FF2B5EF4-FFF2-40B4-BE49-F238E27FC236}">
                  <a16:creationId xmlns:a16="http://schemas.microsoft.com/office/drawing/2014/main" id="{3FA431AA-CF3F-475B-8F3D-58DB389649D5}"/>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8" name="Line 44">
              <a:extLst>
                <a:ext uri="{FF2B5EF4-FFF2-40B4-BE49-F238E27FC236}">
                  <a16:creationId xmlns:a16="http://schemas.microsoft.com/office/drawing/2014/main" id="{73C05771-41CF-472D-8EFD-C569A7D999BE}"/>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39" name="Line 45">
              <a:extLst>
                <a:ext uri="{FF2B5EF4-FFF2-40B4-BE49-F238E27FC236}">
                  <a16:creationId xmlns:a16="http://schemas.microsoft.com/office/drawing/2014/main" id="{D8AB435D-23B2-497F-B007-02A310DC6A06}"/>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0" name="Line 46">
              <a:extLst>
                <a:ext uri="{FF2B5EF4-FFF2-40B4-BE49-F238E27FC236}">
                  <a16:creationId xmlns:a16="http://schemas.microsoft.com/office/drawing/2014/main" id="{C504F5AE-10E0-4C4D-A619-F24F82221AAF}"/>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1" name="Line 47">
              <a:extLst>
                <a:ext uri="{FF2B5EF4-FFF2-40B4-BE49-F238E27FC236}">
                  <a16:creationId xmlns:a16="http://schemas.microsoft.com/office/drawing/2014/main" id="{6C3E1545-7CAE-4277-BEB5-203A1AFC89EB}"/>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2" name="Line 48">
              <a:extLst>
                <a:ext uri="{FF2B5EF4-FFF2-40B4-BE49-F238E27FC236}">
                  <a16:creationId xmlns:a16="http://schemas.microsoft.com/office/drawing/2014/main" id="{DC76BB17-2941-4865-9A12-8872ED0576F2}"/>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3" name="Line 49">
              <a:extLst>
                <a:ext uri="{FF2B5EF4-FFF2-40B4-BE49-F238E27FC236}">
                  <a16:creationId xmlns:a16="http://schemas.microsoft.com/office/drawing/2014/main" id="{0AB072D9-618D-4EF4-9CB8-68B9D8A917C7}"/>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4" name="Line 50">
              <a:extLst>
                <a:ext uri="{FF2B5EF4-FFF2-40B4-BE49-F238E27FC236}">
                  <a16:creationId xmlns:a16="http://schemas.microsoft.com/office/drawing/2014/main" id="{C199B448-1BD1-49A2-9072-7950C34F9C3A}"/>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5" name="Line 51">
              <a:extLst>
                <a:ext uri="{FF2B5EF4-FFF2-40B4-BE49-F238E27FC236}">
                  <a16:creationId xmlns:a16="http://schemas.microsoft.com/office/drawing/2014/main" id="{70E6E164-5017-41E4-B8BB-46F7F9B52BD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6" name="Line 52">
              <a:extLst>
                <a:ext uri="{FF2B5EF4-FFF2-40B4-BE49-F238E27FC236}">
                  <a16:creationId xmlns:a16="http://schemas.microsoft.com/office/drawing/2014/main" id="{1E4223A3-CDD6-41D4-9E27-BD21AF5F30D4}"/>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7" name="Line 53">
              <a:extLst>
                <a:ext uri="{FF2B5EF4-FFF2-40B4-BE49-F238E27FC236}">
                  <a16:creationId xmlns:a16="http://schemas.microsoft.com/office/drawing/2014/main" id="{23E6C17D-2F2C-46B7-BA5F-87F0B818A6C5}"/>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8" name="Line 54">
              <a:extLst>
                <a:ext uri="{FF2B5EF4-FFF2-40B4-BE49-F238E27FC236}">
                  <a16:creationId xmlns:a16="http://schemas.microsoft.com/office/drawing/2014/main" id="{B5A9FE1B-AF9E-425A-8FED-045F5742AAA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49" name="Line 55">
              <a:extLst>
                <a:ext uri="{FF2B5EF4-FFF2-40B4-BE49-F238E27FC236}">
                  <a16:creationId xmlns:a16="http://schemas.microsoft.com/office/drawing/2014/main" id="{DDC1AE07-C588-4CBE-BC9A-663366B9801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0" name="Line 56">
              <a:extLst>
                <a:ext uri="{FF2B5EF4-FFF2-40B4-BE49-F238E27FC236}">
                  <a16:creationId xmlns:a16="http://schemas.microsoft.com/office/drawing/2014/main" id="{189621DF-06BD-492D-8142-100D4FB8E4D4}"/>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1" name="Line 57">
              <a:extLst>
                <a:ext uri="{FF2B5EF4-FFF2-40B4-BE49-F238E27FC236}">
                  <a16:creationId xmlns:a16="http://schemas.microsoft.com/office/drawing/2014/main" id="{6E3EFC0A-5FC2-4732-BF0F-54410C351FA4}"/>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2" name="Line 58">
              <a:extLst>
                <a:ext uri="{FF2B5EF4-FFF2-40B4-BE49-F238E27FC236}">
                  <a16:creationId xmlns:a16="http://schemas.microsoft.com/office/drawing/2014/main" id="{40150E3C-C9E4-4339-ACF8-2736CF4BD53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3" name="Line 59">
              <a:extLst>
                <a:ext uri="{FF2B5EF4-FFF2-40B4-BE49-F238E27FC236}">
                  <a16:creationId xmlns:a16="http://schemas.microsoft.com/office/drawing/2014/main" id="{A64D2AB9-AC18-4280-BA25-8A9BC885E571}"/>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4" name="Line 60">
              <a:extLst>
                <a:ext uri="{FF2B5EF4-FFF2-40B4-BE49-F238E27FC236}">
                  <a16:creationId xmlns:a16="http://schemas.microsoft.com/office/drawing/2014/main" id="{0CACF7AC-2F5D-44B5-BD93-63E86A5AF11C}"/>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5" name="Line 61">
              <a:extLst>
                <a:ext uri="{FF2B5EF4-FFF2-40B4-BE49-F238E27FC236}">
                  <a16:creationId xmlns:a16="http://schemas.microsoft.com/office/drawing/2014/main" id="{7046E900-152B-4B75-B375-6AC784ADF75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6" name="Line 62">
              <a:extLst>
                <a:ext uri="{FF2B5EF4-FFF2-40B4-BE49-F238E27FC236}">
                  <a16:creationId xmlns:a16="http://schemas.microsoft.com/office/drawing/2014/main" id="{636031A6-0234-457D-91CA-E4C728EFF1FC}"/>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7" name="Line 63">
              <a:extLst>
                <a:ext uri="{FF2B5EF4-FFF2-40B4-BE49-F238E27FC236}">
                  <a16:creationId xmlns:a16="http://schemas.microsoft.com/office/drawing/2014/main" id="{257C1FA4-1C95-4730-B648-13011FCEDF5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8" name="Line 64">
              <a:extLst>
                <a:ext uri="{FF2B5EF4-FFF2-40B4-BE49-F238E27FC236}">
                  <a16:creationId xmlns:a16="http://schemas.microsoft.com/office/drawing/2014/main" id="{06A3D0CD-3AD8-4D98-A153-68AC282C7CC3}"/>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59" name="Line 65">
              <a:extLst>
                <a:ext uri="{FF2B5EF4-FFF2-40B4-BE49-F238E27FC236}">
                  <a16:creationId xmlns:a16="http://schemas.microsoft.com/office/drawing/2014/main" id="{ED3568AE-5C64-4016-925D-37DFA6E6664C}"/>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0" name="Line 66">
              <a:extLst>
                <a:ext uri="{FF2B5EF4-FFF2-40B4-BE49-F238E27FC236}">
                  <a16:creationId xmlns:a16="http://schemas.microsoft.com/office/drawing/2014/main" id="{F06B3BFF-544B-4519-9018-FEA34A7A4E14}"/>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1" name="Line 67">
              <a:extLst>
                <a:ext uri="{FF2B5EF4-FFF2-40B4-BE49-F238E27FC236}">
                  <a16:creationId xmlns:a16="http://schemas.microsoft.com/office/drawing/2014/main" id="{654B32E4-FCFD-48C8-981A-349ABF37B097}"/>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2" name="Line 68">
              <a:extLst>
                <a:ext uri="{FF2B5EF4-FFF2-40B4-BE49-F238E27FC236}">
                  <a16:creationId xmlns:a16="http://schemas.microsoft.com/office/drawing/2014/main" id="{3A9B7402-DE14-4A46-9D10-5E341F29DB5C}"/>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3" name="Line 69">
              <a:extLst>
                <a:ext uri="{FF2B5EF4-FFF2-40B4-BE49-F238E27FC236}">
                  <a16:creationId xmlns:a16="http://schemas.microsoft.com/office/drawing/2014/main" id="{81AC1CD0-2779-4394-AA0C-3A61EAE982BF}"/>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4" name="Line 70">
              <a:extLst>
                <a:ext uri="{FF2B5EF4-FFF2-40B4-BE49-F238E27FC236}">
                  <a16:creationId xmlns:a16="http://schemas.microsoft.com/office/drawing/2014/main" id="{3B890378-8A10-487C-BDA9-BC322ADEBD21}"/>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5" name="Line 71">
              <a:extLst>
                <a:ext uri="{FF2B5EF4-FFF2-40B4-BE49-F238E27FC236}">
                  <a16:creationId xmlns:a16="http://schemas.microsoft.com/office/drawing/2014/main" id="{49A21319-7AC2-4995-B856-AC9C0A7F1F99}"/>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6" name="Line 72">
              <a:extLst>
                <a:ext uri="{FF2B5EF4-FFF2-40B4-BE49-F238E27FC236}">
                  <a16:creationId xmlns:a16="http://schemas.microsoft.com/office/drawing/2014/main" id="{D503F8A1-CCAD-4590-A320-EF98E016197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7" name="Line 73">
              <a:extLst>
                <a:ext uri="{FF2B5EF4-FFF2-40B4-BE49-F238E27FC236}">
                  <a16:creationId xmlns:a16="http://schemas.microsoft.com/office/drawing/2014/main" id="{D286BC85-AE8F-4DEB-80ED-1EC60C792417}"/>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8" name="Line 74">
              <a:extLst>
                <a:ext uri="{FF2B5EF4-FFF2-40B4-BE49-F238E27FC236}">
                  <a16:creationId xmlns:a16="http://schemas.microsoft.com/office/drawing/2014/main" id="{FBDA69F9-908C-43C6-AEB7-982FC66CF8E7}"/>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69" name="Line 75">
              <a:extLst>
                <a:ext uri="{FF2B5EF4-FFF2-40B4-BE49-F238E27FC236}">
                  <a16:creationId xmlns:a16="http://schemas.microsoft.com/office/drawing/2014/main" id="{14E31C04-2D2B-42B6-B173-22E8A76EFA27}"/>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0" name="Line 76">
              <a:extLst>
                <a:ext uri="{FF2B5EF4-FFF2-40B4-BE49-F238E27FC236}">
                  <a16:creationId xmlns:a16="http://schemas.microsoft.com/office/drawing/2014/main" id="{BAAA1152-3AF5-4131-835B-02EAA941BDE1}"/>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1" name="Line 77">
              <a:extLst>
                <a:ext uri="{FF2B5EF4-FFF2-40B4-BE49-F238E27FC236}">
                  <a16:creationId xmlns:a16="http://schemas.microsoft.com/office/drawing/2014/main" id="{2D715057-BDA8-45B6-BDED-4A944DC2A56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2" name="Line 78">
              <a:extLst>
                <a:ext uri="{FF2B5EF4-FFF2-40B4-BE49-F238E27FC236}">
                  <a16:creationId xmlns:a16="http://schemas.microsoft.com/office/drawing/2014/main" id="{A85BAD94-51F6-4CB9-9AF9-9E42DBDCF2D1}"/>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3" name="Line 79">
              <a:extLst>
                <a:ext uri="{FF2B5EF4-FFF2-40B4-BE49-F238E27FC236}">
                  <a16:creationId xmlns:a16="http://schemas.microsoft.com/office/drawing/2014/main" id="{9D3C3355-1FE5-43F5-9282-D32445805CD6}"/>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4" name="Line 80">
              <a:extLst>
                <a:ext uri="{FF2B5EF4-FFF2-40B4-BE49-F238E27FC236}">
                  <a16:creationId xmlns:a16="http://schemas.microsoft.com/office/drawing/2014/main" id="{D30A7E72-3A51-48BA-BD9E-DA09526C717E}"/>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5" name="Line 81">
              <a:extLst>
                <a:ext uri="{FF2B5EF4-FFF2-40B4-BE49-F238E27FC236}">
                  <a16:creationId xmlns:a16="http://schemas.microsoft.com/office/drawing/2014/main" id="{D0DF044D-01BD-4FDC-84BB-58A7051A7C64}"/>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6" name="Line 82">
              <a:extLst>
                <a:ext uri="{FF2B5EF4-FFF2-40B4-BE49-F238E27FC236}">
                  <a16:creationId xmlns:a16="http://schemas.microsoft.com/office/drawing/2014/main" id="{B848F904-278F-496B-B53F-058773C69AB9}"/>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7" name="Line 83">
              <a:extLst>
                <a:ext uri="{FF2B5EF4-FFF2-40B4-BE49-F238E27FC236}">
                  <a16:creationId xmlns:a16="http://schemas.microsoft.com/office/drawing/2014/main" id="{5A8B33C2-EFC6-4141-8D85-BAD6C0FF82D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8" name="Line 84">
              <a:extLst>
                <a:ext uri="{FF2B5EF4-FFF2-40B4-BE49-F238E27FC236}">
                  <a16:creationId xmlns:a16="http://schemas.microsoft.com/office/drawing/2014/main" id="{FAC50844-F9C1-4149-938A-4F0D1FE35EAB}"/>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79" name="Line 85">
              <a:extLst>
                <a:ext uri="{FF2B5EF4-FFF2-40B4-BE49-F238E27FC236}">
                  <a16:creationId xmlns:a16="http://schemas.microsoft.com/office/drawing/2014/main" id="{0090A056-E2ED-4EE9-BC94-3F43696A6407}"/>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0" name="Line 86">
              <a:extLst>
                <a:ext uri="{FF2B5EF4-FFF2-40B4-BE49-F238E27FC236}">
                  <a16:creationId xmlns:a16="http://schemas.microsoft.com/office/drawing/2014/main" id="{D6490E6D-2505-4341-A02D-9696AF0D60A8}"/>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1" name="Line 87">
              <a:extLst>
                <a:ext uri="{FF2B5EF4-FFF2-40B4-BE49-F238E27FC236}">
                  <a16:creationId xmlns:a16="http://schemas.microsoft.com/office/drawing/2014/main" id="{84A84D82-49B2-4146-9FAE-F89A224E8B3B}"/>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2" name="Line 88">
              <a:extLst>
                <a:ext uri="{FF2B5EF4-FFF2-40B4-BE49-F238E27FC236}">
                  <a16:creationId xmlns:a16="http://schemas.microsoft.com/office/drawing/2014/main" id="{B379A824-1D10-401A-92A5-D58A1C4174C8}"/>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3" name="Line 89">
              <a:extLst>
                <a:ext uri="{FF2B5EF4-FFF2-40B4-BE49-F238E27FC236}">
                  <a16:creationId xmlns:a16="http://schemas.microsoft.com/office/drawing/2014/main" id="{191EF649-4F2A-42C0-855E-1C27BC3F176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4" name="Line 90">
              <a:extLst>
                <a:ext uri="{FF2B5EF4-FFF2-40B4-BE49-F238E27FC236}">
                  <a16:creationId xmlns:a16="http://schemas.microsoft.com/office/drawing/2014/main" id="{A50B2DB2-19F6-43E5-8E07-F4E6E114DDB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5" name="Line 91">
              <a:extLst>
                <a:ext uri="{FF2B5EF4-FFF2-40B4-BE49-F238E27FC236}">
                  <a16:creationId xmlns:a16="http://schemas.microsoft.com/office/drawing/2014/main" id="{0EF43390-38CF-41E9-B3F7-38CC6E4A9CD0}"/>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6" name="Line 92">
              <a:extLst>
                <a:ext uri="{FF2B5EF4-FFF2-40B4-BE49-F238E27FC236}">
                  <a16:creationId xmlns:a16="http://schemas.microsoft.com/office/drawing/2014/main" id="{FA3EAFF1-262E-4D44-9054-06A4CD1FB25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7" name="Line 93">
              <a:extLst>
                <a:ext uri="{FF2B5EF4-FFF2-40B4-BE49-F238E27FC236}">
                  <a16:creationId xmlns:a16="http://schemas.microsoft.com/office/drawing/2014/main" id="{16377CBF-2B7D-4EB0-889F-49201B47D3C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8" name="Line 94">
              <a:extLst>
                <a:ext uri="{FF2B5EF4-FFF2-40B4-BE49-F238E27FC236}">
                  <a16:creationId xmlns:a16="http://schemas.microsoft.com/office/drawing/2014/main" id="{43B3D4EF-15F7-4F5A-97C9-2731CE30B45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89" name="Line 95">
              <a:extLst>
                <a:ext uri="{FF2B5EF4-FFF2-40B4-BE49-F238E27FC236}">
                  <a16:creationId xmlns:a16="http://schemas.microsoft.com/office/drawing/2014/main" id="{272962F9-FE36-4E15-AE9E-1E634A127759}"/>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0" name="Line 96">
              <a:extLst>
                <a:ext uri="{FF2B5EF4-FFF2-40B4-BE49-F238E27FC236}">
                  <a16:creationId xmlns:a16="http://schemas.microsoft.com/office/drawing/2014/main" id="{009A79B6-AD40-475B-B873-5E3B1E442A09}"/>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1" name="Line 97">
              <a:extLst>
                <a:ext uri="{FF2B5EF4-FFF2-40B4-BE49-F238E27FC236}">
                  <a16:creationId xmlns:a16="http://schemas.microsoft.com/office/drawing/2014/main" id="{1566F4AA-0F02-468D-878A-90E2DFA35F1F}"/>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2" name="Line 98">
              <a:extLst>
                <a:ext uri="{FF2B5EF4-FFF2-40B4-BE49-F238E27FC236}">
                  <a16:creationId xmlns:a16="http://schemas.microsoft.com/office/drawing/2014/main" id="{3FEFDCD4-B9A7-4790-B319-B6682E514233}"/>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3" name="Line 99">
              <a:extLst>
                <a:ext uri="{FF2B5EF4-FFF2-40B4-BE49-F238E27FC236}">
                  <a16:creationId xmlns:a16="http://schemas.microsoft.com/office/drawing/2014/main" id="{08AFD98B-DD91-42A2-8AA4-05A1CA57CCDA}"/>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4" name="Line 100">
              <a:extLst>
                <a:ext uri="{FF2B5EF4-FFF2-40B4-BE49-F238E27FC236}">
                  <a16:creationId xmlns:a16="http://schemas.microsoft.com/office/drawing/2014/main" id="{DA124792-DF38-4A1B-8C5F-5FDFEBA5FE13}"/>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5" name="Line 101">
              <a:extLst>
                <a:ext uri="{FF2B5EF4-FFF2-40B4-BE49-F238E27FC236}">
                  <a16:creationId xmlns:a16="http://schemas.microsoft.com/office/drawing/2014/main" id="{53AFBBF8-5578-450D-89EF-A92B5D1BB4EE}"/>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6" name="Line 102">
              <a:extLst>
                <a:ext uri="{FF2B5EF4-FFF2-40B4-BE49-F238E27FC236}">
                  <a16:creationId xmlns:a16="http://schemas.microsoft.com/office/drawing/2014/main" id="{940D4C80-DFBC-4DE4-8A61-62D3E7C219C4}"/>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7" name="Line 103">
              <a:extLst>
                <a:ext uri="{FF2B5EF4-FFF2-40B4-BE49-F238E27FC236}">
                  <a16:creationId xmlns:a16="http://schemas.microsoft.com/office/drawing/2014/main" id="{69A4BC0E-2B26-472D-9DD7-7192C889ED8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8" name="Line 104">
              <a:extLst>
                <a:ext uri="{FF2B5EF4-FFF2-40B4-BE49-F238E27FC236}">
                  <a16:creationId xmlns:a16="http://schemas.microsoft.com/office/drawing/2014/main" id="{294CE9DE-4957-4375-86B2-3B9613DFF8A9}"/>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99" name="Line 105">
              <a:extLst>
                <a:ext uri="{FF2B5EF4-FFF2-40B4-BE49-F238E27FC236}">
                  <a16:creationId xmlns:a16="http://schemas.microsoft.com/office/drawing/2014/main" id="{AFD743F5-4895-43B4-9F2C-15B588BBDC70}"/>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0" name="Line 106">
              <a:extLst>
                <a:ext uri="{FF2B5EF4-FFF2-40B4-BE49-F238E27FC236}">
                  <a16:creationId xmlns:a16="http://schemas.microsoft.com/office/drawing/2014/main" id="{596442DB-545D-4F83-99EF-B50CA9CA53BD}"/>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1" name="Line 107">
              <a:extLst>
                <a:ext uri="{FF2B5EF4-FFF2-40B4-BE49-F238E27FC236}">
                  <a16:creationId xmlns:a16="http://schemas.microsoft.com/office/drawing/2014/main" id="{2B2E5F21-7A10-4871-90BE-C73B3D3523AB}"/>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2" name="Line 108">
              <a:extLst>
                <a:ext uri="{FF2B5EF4-FFF2-40B4-BE49-F238E27FC236}">
                  <a16:creationId xmlns:a16="http://schemas.microsoft.com/office/drawing/2014/main" id="{7FBA74FC-81D7-42CE-9D9D-7BCF12CD3169}"/>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3" name="Line 109">
              <a:extLst>
                <a:ext uri="{FF2B5EF4-FFF2-40B4-BE49-F238E27FC236}">
                  <a16:creationId xmlns:a16="http://schemas.microsoft.com/office/drawing/2014/main" id="{ABD0A9FF-3F9D-4A27-A6E2-9434545B207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4" name="Line 110">
              <a:extLst>
                <a:ext uri="{FF2B5EF4-FFF2-40B4-BE49-F238E27FC236}">
                  <a16:creationId xmlns:a16="http://schemas.microsoft.com/office/drawing/2014/main" id="{CCA35304-4422-4A7B-94E9-1AF7E4E3D7F4}"/>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5" name="Line 111">
              <a:extLst>
                <a:ext uri="{FF2B5EF4-FFF2-40B4-BE49-F238E27FC236}">
                  <a16:creationId xmlns:a16="http://schemas.microsoft.com/office/drawing/2014/main" id="{066E1BCE-96D3-4C8B-9992-80D8E69CE22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6" name="Line 112">
              <a:extLst>
                <a:ext uri="{FF2B5EF4-FFF2-40B4-BE49-F238E27FC236}">
                  <a16:creationId xmlns:a16="http://schemas.microsoft.com/office/drawing/2014/main" id="{BC6AE828-6820-4BD8-81E7-E12806305167}"/>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7" name="Line 113">
              <a:extLst>
                <a:ext uri="{FF2B5EF4-FFF2-40B4-BE49-F238E27FC236}">
                  <a16:creationId xmlns:a16="http://schemas.microsoft.com/office/drawing/2014/main" id="{664ED8DF-6DD4-4234-8B2F-E6E08CC2E68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8" name="Line 114">
              <a:extLst>
                <a:ext uri="{FF2B5EF4-FFF2-40B4-BE49-F238E27FC236}">
                  <a16:creationId xmlns:a16="http://schemas.microsoft.com/office/drawing/2014/main" id="{9BAAC8F7-1AB9-4F56-80D1-1DDE4F646B57}"/>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09" name="Line 115">
              <a:extLst>
                <a:ext uri="{FF2B5EF4-FFF2-40B4-BE49-F238E27FC236}">
                  <a16:creationId xmlns:a16="http://schemas.microsoft.com/office/drawing/2014/main" id="{05BED37B-74D4-4B14-B92E-F296A5BF68B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10" name="Line 116">
              <a:extLst>
                <a:ext uri="{FF2B5EF4-FFF2-40B4-BE49-F238E27FC236}">
                  <a16:creationId xmlns:a16="http://schemas.microsoft.com/office/drawing/2014/main" id="{EB0A1F1A-27DF-4EE1-B361-8D85AB13E1EF}"/>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11" name="Line 117">
              <a:extLst>
                <a:ext uri="{FF2B5EF4-FFF2-40B4-BE49-F238E27FC236}">
                  <a16:creationId xmlns:a16="http://schemas.microsoft.com/office/drawing/2014/main" id="{AF09CCDC-C8B1-419D-B044-39D54573949C}"/>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12" name="Line 118">
              <a:extLst>
                <a:ext uri="{FF2B5EF4-FFF2-40B4-BE49-F238E27FC236}">
                  <a16:creationId xmlns:a16="http://schemas.microsoft.com/office/drawing/2014/main" id="{23FEEE29-81FF-48F9-8860-02245707C99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813" name="Line 119">
              <a:extLst>
                <a:ext uri="{FF2B5EF4-FFF2-40B4-BE49-F238E27FC236}">
                  <a16:creationId xmlns:a16="http://schemas.microsoft.com/office/drawing/2014/main" id="{8C61C22E-4373-4A70-86F4-9537A2AB4B9D}"/>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29701" name="Imagen 116">
            <a:extLst>
              <a:ext uri="{FF2B5EF4-FFF2-40B4-BE49-F238E27FC236}">
                <a16:creationId xmlns:a16="http://schemas.microsoft.com/office/drawing/2014/main" id="{DA3C8A1B-9EB2-41E9-AAD9-6545A5092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610"/>
                                        </p:tgtEl>
                                        <p:attrNameLst>
                                          <p:attrName>style.visibility</p:attrName>
                                        </p:attrNameLst>
                                      </p:cBhvr>
                                      <p:to>
                                        <p:strVal val="visible"/>
                                      </p:to>
                                    </p:set>
                                    <p:animEffect transition="in" filter="fade">
                                      <p:cBhvr>
                                        <p:cTn id="10" dur="10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6F0A465F-1305-4A88-A1ED-7CBBDC75CFD4}"/>
              </a:ext>
            </a:extLst>
          </p:cNvPr>
          <p:cNvSpPr txBox="1">
            <a:spLocks noChangeArrowheads="1"/>
          </p:cNvSpPr>
          <p:nvPr/>
        </p:nvSpPr>
        <p:spPr bwMode="auto">
          <a:xfrm>
            <a:off x="1331913" y="188913"/>
            <a:ext cx="2033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Contenido</a:t>
            </a:r>
            <a:endParaRPr lang="es-ES" altLang="es-PE" sz="3200" b="1">
              <a:solidFill>
                <a:schemeClr val="bg1"/>
              </a:solidFill>
            </a:endParaRPr>
          </a:p>
        </p:txBody>
      </p:sp>
      <p:pic>
        <p:nvPicPr>
          <p:cNvPr id="29699" name="Picture 3" descr="002">
            <a:extLst>
              <a:ext uri="{FF2B5EF4-FFF2-40B4-BE49-F238E27FC236}">
                <a16:creationId xmlns:a16="http://schemas.microsoft.com/office/drawing/2014/main" id="{CE172EA3-CAEE-43E1-B7F0-FE81AB836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68413"/>
            <a:ext cx="25923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a:extLst>
              <a:ext uri="{FF2B5EF4-FFF2-40B4-BE49-F238E27FC236}">
                <a16:creationId xmlns:a16="http://schemas.microsoft.com/office/drawing/2014/main" id="{21D7DDFC-5559-47B6-B814-AC377995B727}"/>
              </a:ext>
            </a:extLst>
          </p:cNvPr>
          <p:cNvSpPr>
            <a:spLocks noChangeArrowheads="1"/>
          </p:cNvSpPr>
          <p:nvPr/>
        </p:nvSpPr>
        <p:spPr bwMode="auto">
          <a:xfrm>
            <a:off x="3149600" y="1268413"/>
            <a:ext cx="4951413"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buFontTx/>
              <a:buAutoNum type="arabicPeriod"/>
            </a:pPr>
            <a:r>
              <a:rPr lang="es-PE" altLang="es-PE" sz="2400">
                <a:solidFill>
                  <a:srgbClr val="000066"/>
                </a:solidFill>
              </a:rPr>
              <a:t>Objetivo y alcance del proceso</a:t>
            </a:r>
          </a:p>
          <a:p>
            <a:pPr eaLnBrk="1" hangingPunct="1">
              <a:lnSpc>
                <a:spcPct val="130000"/>
              </a:lnSpc>
              <a:buFontTx/>
              <a:buAutoNum type="arabicPeriod"/>
            </a:pPr>
            <a:r>
              <a:rPr lang="es-PE" altLang="es-PE" sz="2400">
                <a:solidFill>
                  <a:srgbClr val="000066"/>
                </a:solidFill>
              </a:rPr>
              <a:t>Términos y definiciones</a:t>
            </a:r>
          </a:p>
          <a:p>
            <a:pPr eaLnBrk="1" hangingPunct="1">
              <a:lnSpc>
                <a:spcPct val="130000"/>
              </a:lnSpc>
              <a:buFontTx/>
              <a:buAutoNum type="arabicPeriod"/>
            </a:pPr>
            <a:r>
              <a:rPr lang="es-PE" altLang="es-PE" sz="2400">
                <a:solidFill>
                  <a:srgbClr val="000066"/>
                </a:solidFill>
              </a:rPr>
              <a:t>Roles y responsabilidades</a:t>
            </a:r>
          </a:p>
          <a:p>
            <a:pPr eaLnBrk="1" hangingPunct="1">
              <a:lnSpc>
                <a:spcPct val="130000"/>
              </a:lnSpc>
              <a:buFontTx/>
              <a:buAutoNum type="arabicPeriod"/>
            </a:pPr>
            <a:r>
              <a:rPr lang="es-PE" altLang="es-PE" sz="2400">
                <a:solidFill>
                  <a:srgbClr val="000066"/>
                </a:solidFill>
              </a:rPr>
              <a:t>Entradas y salidas del proceso</a:t>
            </a:r>
          </a:p>
          <a:p>
            <a:pPr eaLnBrk="1" hangingPunct="1">
              <a:lnSpc>
                <a:spcPct val="130000"/>
              </a:lnSpc>
              <a:buFontTx/>
              <a:buAutoNum type="arabicPeriod"/>
            </a:pPr>
            <a:r>
              <a:rPr lang="es-PE" altLang="es-PE" sz="2400">
                <a:solidFill>
                  <a:srgbClr val="000066"/>
                </a:solidFill>
              </a:rPr>
              <a:t>Descripción del proceso</a:t>
            </a:r>
          </a:p>
          <a:p>
            <a:pPr eaLnBrk="1" hangingPunct="1">
              <a:lnSpc>
                <a:spcPct val="130000"/>
              </a:lnSpc>
            </a:pPr>
            <a:r>
              <a:rPr lang="es-PE" altLang="es-PE" sz="2400">
                <a:solidFill>
                  <a:srgbClr val="000066"/>
                </a:solidFill>
              </a:rPr>
              <a:t>	5.1 Subprocesos</a:t>
            </a:r>
          </a:p>
          <a:p>
            <a:pPr eaLnBrk="1" hangingPunct="1">
              <a:lnSpc>
                <a:spcPct val="130000"/>
              </a:lnSpc>
            </a:pPr>
            <a:r>
              <a:rPr lang="es-PE" altLang="es-PE" sz="2400">
                <a:solidFill>
                  <a:srgbClr val="000066"/>
                </a:solidFill>
              </a:rPr>
              <a:t>	5.2 Actividades</a:t>
            </a:r>
          </a:p>
          <a:p>
            <a:pPr eaLnBrk="1" hangingPunct="1">
              <a:lnSpc>
                <a:spcPct val="130000"/>
              </a:lnSpc>
            </a:pPr>
            <a:r>
              <a:rPr lang="es-PE" altLang="es-PE" sz="2400">
                <a:solidFill>
                  <a:srgbClr val="000066"/>
                </a:solidFill>
              </a:rPr>
              <a:t>	5.3 Tareas</a:t>
            </a:r>
          </a:p>
          <a:p>
            <a:pPr eaLnBrk="1" hangingPunct="1">
              <a:lnSpc>
                <a:spcPct val="130000"/>
              </a:lnSpc>
            </a:pPr>
            <a:r>
              <a:rPr lang="es-PE" altLang="es-PE" sz="2400">
                <a:solidFill>
                  <a:srgbClr val="000066"/>
                </a:solidFill>
              </a:rPr>
              <a:t>6. Métricas del proceso</a:t>
            </a:r>
          </a:p>
          <a:p>
            <a:pPr eaLnBrk="1" hangingPunct="1">
              <a:lnSpc>
                <a:spcPct val="130000"/>
              </a:lnSpc>
            </a:pPr>
            <a:r>
              <a:rPr lang="es-PE" altLang="es-PE" sz="2400">
                <a:solidFill>
                  <a:srgbClr val="000066"/>
                </a:solidFill>
              </a:rPr>
              <a:t>7. Artefactos del proceso</a:t>
            </a:r>
          </a:p>
          <a:p>
            <a:pPr eaLnBrk="1" hangingPunct="1">
              <a:lnSpc>
                <a:spcPct val="130000"/>
              </a:lnSpc>
            </a:pPr>
            <a:r>
              <a:rPr lang="es-PE" altLang="es-PE" sz="2400">
                <a:solidFill>
                  <a:srgbClr val="000066"/>
                </a:solidFill>
              </a:rPr>
              <a:t>8. Historial de revisiones</a:t>
            </a:r>
            <a:endParaRPr lang="en-US" altLang="es-PE" sz="2400">
              <a:solidFill>
                <a:srgbClr val="000066"/>
              </a:solidFill>
            </a:endParaRPr>
          </a:p>
        </p:txBody>
      </p:sp>
      <p:pic>
        <p:nvPicPr>
          <p:cNvPr id="5125" name="Imagen 4">
            <a:extLst>
              <a:ext uri="{FF2B5EF4-FFF2-40B4-BE49-F238E27FC236}">
                <a16:creationId xmlns:a16="http://schemas.microsoft.com/office/drawing/2014/main" id="{E07CF243-A2FB-4B81-A31F-A9605B15F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49BD8A1C-7AB6-426F-B331-0816368E9DAE}"/>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Tareas de la Actividad de Planeamiento</a:t>
            </a:r>
            <a:endParaRPr lang="es-ES" altLang="es-PE" sz="3200" b="1">
              <a:solidFill>
                <a:schemeClr val="bg1"/>
              </a:solidFill>
            </a:endParaRPr>
          </a:p>
        </p:txBody>
      </p:sp>
      <p:grpSp>
        <p:nvGrpSpPr>
          <p:cNvPr id="31747" name="Group 13">
            <a:extLst>
              <a:ext uri="{FF2B5EF4-FFF2-40B4-BE49-F238E27FC236}">
                <a16:creationId xmlns:a16="http://schemas.microsoft.com/office/drawing/2014/main" id="{9F6AE1ED-874B-4832-8008-DCA45BF1B525}"/>
              </a:ext>
            </a:extLst>
          </p:cNvPr>
          <p:cNvGrpSpPr>
            <a:grpSpLocks/>
          </p:cNvGrpSpPr>
          <p:nvPr/>
        </p:nvGrpSpPr>
        <p:grpSpPr bwMode="auto">
          <a:xfrm>
            <a:off x="2555875" y="2530475"/>
            <a:ext cx="963613" cy="1152525"/>
            <a:chOff x="2154" y="1389"/>
            <a:chExt cx="607" cy="726"/>
          </a:xfrm>
        </p:grpSpPr>
        <p:sp>
          <p:nvSpPr>
            <p:cNvPr id="31793" name="Rectangle 14">
              <a:extLst>
                <a:ext uri="{FF2B5EF4-FFF2-40B4-BE49-F238E27FC236}">
                  <a16:creationId xmlns:a16="http://schemas.microsoft.com/office/drawing/2014/main" id="{850112AD-9BD1-42B9-AAB2-F6BF89650393}"/>
                </a:ext>
              </a:extLst>
            </p:cNvPr>
            <p:cNvSpPr>
              <a:spLocks noChangeArrowheads="1"/>
            </p:cNvSpPr>
            <p:nvPr/>
          </p:nvSpPr>
          <p:spPr bwMode="auto">
            <a:xfrm>
              <a:off x="2154"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Estimación de Esfuerzo</a:t>
              </a:r>
              <a:endParaRPr lang="es-ES" altLang="es-PE" sz="1000">
                <a:solidFill>
                  <a:srgbClr val="000066"/>
                </a:solidFill>
              </a:endParaRPr>
            </a:p>
          </p:txBody>
        </p:sp>
        <p:sp>
          <p:nvSpPr>
            <p:cNvPr id="31794" name="Rectangle 15">
              <a:extLst>
                <a:ext uri="{FF2B5EF4-FFF2-40B4-BE49-F238E27FC236}">
                  <a16:creationId xmlns:a16="http://schemas.microsoft.com/office/drawing/2014/main" id="{73D61526-162C-4BEE-8E58-C60383C5E1F1}"/>
                </a:ext>
              </a:extLst>
            </p:cNvPr>
            <p:cNvSpPr>
              <a:spLocks noChangeArrowheads="1"/>
            </p:cNvSpPr>
            <p:nvPr/>
          </p:nvSpPr>
          <p:spPr bwMode="auto">
            <a:xfrm>
              <a:off x="2154"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(2) Analista</a:t>
              </a:r>
              <a:endParaRPr lang="es-ES" altLang="es-PE" sz="800" b="1">
                <a:solidFill>
                  <a:srgbClr val="000066"/>
                </a:solidFill>
              </a:endParaRPr>
            </a:p>
          </p:txBody>
        </p:sp>
        <p:sp>
          <p:nvSpPr>
            <p:cNvPr id="31795" name="Rectangle 16">
              <a:extLst>
                <a:ext uri="{FF2B5EF4-FFF2-40B4-BE49-F238E27FC236}">
                  <a16:creationId xmlns:a16="http://schemas.microsoft.com/office/drawing/2014/main" id="{EBC793E3-0432-4ECF-BD85-3852084E17EF}"/>
                </a:ext>
              </a:extLst>
            </p:cNvPr>
            <p:cNvSpPr>
              <a:spLocks noChangeArrowheads="1"/>
            </p:cNvSpPr>
            <p:nvPr/>
          </p:nvSpPr>
          <p:spPr bwMode="auto">
            <a:xfrm>
              <a:off x="2154"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a:solidFill>
                    <a:srgbClr val="000066"/>
                  </a:solidFill>
                  <a:latin typeface="TheSansCorrespondence" pitchFamily="34" charset="0"/>
                </a:rPr>
                <a:t>Plantilla Plan del Proyecto</a:t>
              </a:r>
            </a:p>
          </p:txBody>
        </p:sp>
      </p:grpSp>
      <p:grpSp>
        <p:nvGrpSpPr>
          <p:cNvPr id="31748" name="Group 17">
            <a:extLst>
              <a:ext uri="{FF2B5EF4-FFF2-40B4-BE49-F238E27FC236}">
                <a16:creationId xmlns:a16="http://schemas.microsoft.com/office/drawing/2014/main" id="{F4A53780-C960-4F90-B5ED-C13F9A772806}"/>
              </a:ext>
            </a:extLst>
          </p:cNvPr>
          <p:cNvGrpSpPr>
            <a:grpSpLocks/>
          </p:cNvGrpSpPr>
          <p:nvPr/>
        </p:nvGrpSpPr>
        <p:grpSpPr bwMode="auto">
          <a:xfrm>
            <a:off x="3779838" y="2530475"/>
            <a:ext cx="963612" cy="1152525"/>
            <a:chOff x="2925" y="1389"/>
            <a:chExt cx="607" cy="726"/>
          </a:xfrm>
        </p:grpSpPr>
        <p:sp>
          <p:nvSpPr>
            <p:cNvPr id="31790" name="Rectangle 18">
              <a:extLst>
                <a:ext uri="{FF2B5EF4-FFF2-40B4-BE49-F238E27FC236}">
                  <a16:creationId xmlns:a16="http://schemas.microsoft.com/office/drawing/2014/main" id="{420DF37E-805C-4A1F-ADC0-72763EBC49E2}"/>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Elaboración del cronograma</a:t>
              </a:r>
              <a:endParaRPr lang="es-ES" altLang="es-PE" sz="1000">
                <a:solidFill>
                  <a:srgbClr val="000066"/>
                </a:solidFill>
              </a:endParaRPr>
            </a:p>
          </p:txBody>
        </p:sp>
        <p:sp>
          <p:nvSpPr>
            <p:cNvPr id="31791" name="Rectangle 19">
              <a:extLst>
                <a:ext uri="{FF2B5EF4-FFF2-40B4-BE49-F238E27FC236}">
                  <a16:creationId xmlns:a16="http://schemas.microsoft.com/office/drawing/2014/main" id="{02F417AB-FDF2-4946-9BBB-A37D03417B5D}"/>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(3) Analista</a:t>
              </a:r>
              <a:endParaRPr lang="es-ES" altLang="es-PE" sz="800" b="1">
                <a:solidFill>
                  <a:srgbClr val="000066"/>
                </a:solidFill>
              </a:endParaRPr>
            </a:p>
          </p:txBody>
        </p:sp>
        <p:sp>
          <p:nvSpPr>
            <p:cNvPr id="31792" name="Rectangle 20">
              <a:extLst>
                <a:ext uri="{FF2B5EF4-FFF2-40B4-BE49-F238E27FC236}">
                  <a16:creationId xmlns:a16="http://schemas.microsoft.com/office/drawing/2014/main" id="{783DCFE6-220C-43DC-91EE-2377D82A4355}"/>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a:solidFill>
                    <a:srgbClr val="000066"/>
                  </a:solidFill>
                  <a:latin typeface="TheSansCorrespondence" pitchFamily="34" charset="0"/>
                </a:rPr>
                <a:t>Plantilla Plan del Proyecto</a:t>
              </a:r>
            </a:p>
          </p:txBody>
        </p:sp>
      </p:grpSp>
      <p:cxnSp>
        <p:nvCxnSpPr>
          <p:cNvPr id="31749" name="AutoShape 23">
            <a:extLst>
              <a:ext uri="{FF2B5EF4-FFF2-40B4-BE49-F238E27FC236}">
                <a16:creationId xmlns:a16="http://schemas.microsoft.com/office/drawing/2014/main" id="{1770AB0C-E68E-4909-8410-53A443D52C55}"/>
              </a:ext>
            </a:extLst>
          </p:cNvPr>
          <p:cNvCxnSpPr>
            <a:cxnSpLocks noChangeShapeType="1"/>
            <a:stCxn id="31785" idx="3"/>
            <a:endCxn id="31793" idx="1"/>
          </p:cNvCxnSpPr>
          <p:nvPr/>
        </p:nvCxnSpPr>
        <p:spPr bwMode="auto">
          <a:xfrm>
            <a:off x="2268538" y="3103563"/>
            <a:ext cx="2873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750" name="AutoShape 24">
            <a:extLst>
              <a:ext uri="{FF2B5EF4-FFF2-40B4-BE49-F238E27FC236}">
                <a16:creationId xmlns:a16="http://schemas.microsoft.com/office/drawing/2014/main" id="{EBD23D8F-FA5B-4DF0-9B15-D1C5F626CDDF}"/>
              </a:ext>
            </a:extLst>
          </p:cNvPr>
          <p:cNvCxnSpPr>
            <a:cxnSpLocks noChangeShapeType="1"/>
            <a:stCxn id="31793" idx="3"/>
            <a:endCxn id="31790" idx="1"/>
          </p:cNvCxnSpPr>
          <p:nvPr/>
        </p:nvCxnSpPr>
        <p:spPr bwMode="auto">
          <a:xfrm>
            <a:off x="3519488" y="3108325"/>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751" name="AutoShape 26">
            <a:extLst>
              <a:ext uri="{FF2B5EF4-FFF2-40B4-BE49-F238E27FC236}">
                <a16:creationId xmlns:a16="http://schemas.microsoft.com/office/drawing/2014/main" id="{E0C9EBC2-D5AA-4D81-B7FF-D9DA013B30E6}"/>
              </a:ext>
            </a:extLst>
          </p:cNvPr>
          <p:cNvCxnSpPr>
            <a:cxnSpLocks noChangeShapeType="1"/>
          </p:cNvCxnSpPr>
          <p:nvPr/>
        </p:nvCxnSpPr>
        <p:spPr bwMode="auto">
          <a:xfrm flipH="1">
            <a:off x="739775" y="2414588"/>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1752" name="Group 30">
            <a:extLst>
              <a:ext uri="{FF2B5EF4-FFF2-40B4-BE49-F238E27FC236}">
                <a16:creationId xmlns:a16="http://schemas.microsoft.com/office/drawing/2014/main" id="{5AF1A8E1-F84B-4466-8576-E5E9C0FE27EC}"/>
              </a:ext>
            </a:extLst>
          </p:cNvPr>
          <p:cNvGrpSpPr>
            <a:grpSpLocks/>
          </p:cNvGrpSpPr>
          <p:nvPr/>
        </p:nvGrpSpPr>
        <p:grpSpPr bwMode="auto">
          <a:xfrm>
            <a:off x="225425" y="1963738"/>
            <a:ext cx="1104900" cy="719137"/>
            <a:chOff x="-23" y="1117"/>
            <a:chExt cx="696" cy="453"/>
          </a:xfrm>
        </p:grpSpPr>
        <p:pic>
          <p:nvPicPr>
            <p:cNvPr id="31788" name="Picture 31">
              <a:extLst>
                <a:ext uri="{FF2B5EF4-FFF2-40B4-BE49-F238E27FC236}">
                  <a16:creationId xmlns:a16="http://schemas.microsoft.com/office/drawing/2014/main" id="{66C8940B-4502-48E2-A1F2-9937CB013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89" name="Rectangle 32">
              <a:extLst>
                <a:ext uri="{FF2B5EF4-FFF2-40B4-BE49-F238E27FC236}">
                  <a16:creationId xmlns:a16="http://schemas.microsoft.com/office/drawing/2014/main" id="{04406F93-4419-4208-93D6-2764669CEB82}"/>
                </a:ext>
              </a:extLst>
            </p:cNvPr>
            <p:cNvSpPr>
              <a:spLocks noChangeArrowheads="1"/>
            </p:cNvSpPr>
            <p:nvPr/>
          </p:nvSpPr>
          <p:spPr bwMode="auto">
            <a:xfrm>
              <a:off x="-23" y="1450"/>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Jefe de proyecto</a:t>
              </a:r>
              <a:endParaRPr lang="es-ES" altLang="es-PE" sz="800" b="1">
                <a:solidFill>
                  <a:srgbClr val="000066"/>
                </a:solidFill>
              </a:endParaRPr>
            </a:p>
          </p:txBody>
        </p:sp>
      </p:grpSp>
      <p:cxnSp>
        <p:nvCxnSpPr>
          <p:cNvPr id="31753" name="AutoShape 33">
            <a:extLst>
              <a:ext uri="{FF2B5EF4-FFF2-40B4-BE49-F238E27FC236}">
                <a16:creationId xmlns:a16="http://schemas.microsoft.com/office/drawing/2014/main" id="{C5BA9FDD-F754-4F12-9291-1F5A29E6411F}"/>
              </a:ext>
            </a:extLst>
          </p:cNvPr>
          <p:cNvCxnSpPr>
            <a:cxnSpLocks noChangeShapeType="1"/>
          </p:cNvCxnSpPr>
          <p:nvPr/>
        </p:nvCxnSpPr>
        <p:spPr bwMode="auto">
          <a:xfrm>
            <a:off x="1001713" y="3155950"/>
            <a:ext cx="277812"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1754" name="Group 47">
            <a:extLst>
              <a:ext uri="{FF2B5EF4-FFF2-40B4-BE49-F238E27FC236}">
                <a16:creationId xmlns:a16="http://schemas.microsoft.com/office/drawing/2014/main" id="{9B7C03C1-D0B5-40FD-AD14-D78B88523645}"/>
              </a:ext>
            </a:extLst>
          </p:cNvPr>
          <p:cNvGrpSpPr>
            <a:grpSpLocks/>
          </p:cNvGrpSpPr>
          <p:nvPr/>
        </p:nvGrpSpPr>
        <p:grpSpPr bwMode="auto">
          <a:xfrm>
            <a:off x="1304925" y="2525713"/>
            <a:ext cx="963613" cy="1152525"/>
            <a:chOff x="612" y="1389"/>
            <a:chExt cx="607" cy="726"/>
          </a:xfrm>
        </p:grpSpPr>
        <p:sp>
          <p:nvSpPr>
            <p:cNvPr id="31785" name="Rectangle 48">
              <a:extLst>
                <a:ext uri="{FF2B5EF4-FFF2-40B4-BE49-F238E27FC236}">
                  <a16:creationId xmlns:a16="http://schemas.microsoft.com/office/drawing/2014/main" id="{9CC03209-06AA-49AB-AF8B-314C209BA8A8}"/>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a:solidFill>
                    <a:srgbClr val="000066"/>
                  </a:solidFill>
                </a:rPr>
                <a:t>Definir el Alcance del Proyecto</a:t>
              </a:r>
              <a:endParaRPr lang="es-ES" altLang="es-PE" sz="1000">
                <a:solidFill>
                  <a:srgbClr val="000066"/>
                </a:solidFill>
              </a:endParaRPr>
            </a:p>
          </p:txBody>
        </p:sp>
        <p:sp>
          <p:nvSpPr>
            <p:cNvPr id="31786" name="Rectangle 49">
              <a:extLst>
                <a:ext uri="{FF2B5EF4-FFF2-40B4-BE49-F238E27FC236}">
                  <a16:creationId xmlns:a16="http://schemas.microsoft.com/office/drawing/2014/main" id="{02E86FA9-660D-4E8B-ADEF-876AAB19A32C}"/>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(1) Analista</a:t>
              </a:r>
              <a:endParaRPr lang="es-ES" altLang="es-PE" sz="800" b="1">
                <a:solidFill>
                  <a:srgbClr val="000066"/>
                </a:solidFill>
              </a:endParaRPr>
            </a:p>
          </p:txBody>
        </p:sp>
        <p:sp>
          <p:nvSpPr>
            <p:cNvPr id="31787" name="Rectangle 50">
              <a:extLst>
                <a:ext uri="{FF2B5EF4-FFF2-40B4-BE49-F238E27FC236}">
                  <a16:creationId xmlns:a16="http://schemas.microsoft.com/office/drawing/2014/main" id="{1F2FE99C-5B78-43E1-8907-814FB15627A9}"/>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a:solidFill>
                    <a:srgbClr val="000066"/>
                  </a:solidFill>
                  <a:latin typeface="TheSansCorrespondence" pitchFamily="34" charset="0"/>
                </a:rPr>
                <a:t>Plantilla Plan del Proyecto</a:t>
              </a:r>
            </a:p>
          </p:txBody>
        </p:sp>
      </p:grpSp>
      <p:sp>
        <p:nvSpPr>
          <p:cNvPr id="31755" name="AutoShape 51">
            <a:extLst>
              <a:ext uri="{FF2B5EF4-FFF2-40B4-BE49-F238E27FC236}">
                <a16:creationId xmlns:a16="http://schemas.microsoft.com/office/drawing/2014/main" id="{6EFB7E86-2DCA-41C4-83C7-3A0B6697D75A}"/>
              </a:ext>
            </a:extLst>
          </p:cNvPr>
          <p:cNvSpPr>
            <a:spLocks noChangeArrowheads="1"/>
          </p:cNvSpPr>
          <p:nvPr/>
        </p:nvSpPr>
        <p:spPr bwMode="auto">
          <a:xfrm>
            <a:off x="7235825" y="6237288"/>
            <a:ext cx="1008063" cy="287337"/>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3" action="ppaction://hlinksldjump"/>
              </a:rPr>
              <a:t>Regresar</a:t>
            </a:r>
            <a:endParaRPr lang="es-ES" altLang="es-PE" sz="1200">
              <a:solidFill>
                <a:srgbClr val="000066"/>
              </a:solidFill>
            </a:endParaRPr>
          </a:p>
        </p:txBody>
      </p:sp>
      <p:sp>
        <p:nvSpPr>
          <p:cNvPr id="31756" name="AutoShape 52">
            <a:extLst>
              <a:ext uri="{FF2B5EF4-FFF2-40B4-BE49-F238E27FC236}">
                <a16:creationId xmlns:a16="http://schemas.microsoft.com/office/drawing/2014/main" id="{33D8101D-D0A2-4C25-8D36-336C15FC761C}"/>
              </a:ext>
            </a:extLst>
          </p:cNvPr>
          <p:cNvSpPr>
            <a:spLocks noChangeArrowheads="1"/>
          </p:cNvSpPr>
          <p:nvPr/>
        </p:nvSpPr>
        <p:spPr bwMode="auto">
          <a:xfrm>
            <a:off x="179388" y="6165850"/>
            <a:ext cx="1008062" cy="358775"/>
          </a:xfrm>
          <a:prstGeom prst="flowChartAlternateProcess">
            <a:avLst/>
          </a:prstGeom>
          <a:solidFill>
            <a:srgbClr val="FFFF00"/>
          </a:solidFill>
          <a:ln w="9525">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4" action="ppaction://hlinksldjump"/>
              </a:rPr>
              <a:t>Detalle</a:t>
            </a:r>
          </a:p>
          <a:p>
            <a:pPr algn="ctr" eaLnBrk="1" hangingPunct="1"/>
            <a:r>
              <a:rPr lang="es-PE" altLang="es-PE" sz="1200">
                <a:solidFill>
                  <a:srgbClr val="000066"/>
                </a:solidFill>
                <a:hlinkClick r:id="rId4" action="ppaction://hlinksldjump"/>
              </a:rPr>
              <a:t>tareas</a:t>
            </a:r>
            <a:endParaRPr lang="es-ES" altLang="es-PE" sz="1200">
              <a:solidFill>
                <a:srgbClr val="000066"/>
              </a:solidFill>
            </a:endParaRPr>
          </a:p>
        </p:txBody>
      </p:sp>
      <p:grpSp>
        <p:nvGrpSpPr>
          <p:cNvPr id="31757" name="Group 53">
            <a:extLst>
              <a:ext uri="{FF2B5EF4-FFF2-40B4-BE49-F238E27FC236}">
                <a16:creationId xmlns:a16="http://schemas.microsoft.com/office/drawing/2014/main" id="{D3217741-4337-425E-A499-8737B6681C75}"/>
              </a:ext>
            </a:extLst>
          </p:cNvPr>
          <p:cNvGrpSpPr>
            <a:grpSpLocks/>
          </p:cNvGrpSpPr>
          <p:nvPr/>
        </p:nvGrpSpPr>
        <p:grpSpPr bwMode="auto">
          <a:xfrm>
            <a:off x="5003800" y="2532063"/>
            <a:ext cx="963613" cy="1152525"/>
            <a:chOff x="2925" y="1389"/>
            <a:chExt cx="607" cy="726"/>
          </a:xfrm>
        </p:grpSpPr>
        <p:sp>
          <p:nvSpPr>
            <p:cNvPr id="31782" name="Rectangle 54">
              <a:extLst>
                <a:ext uri="{FF2B5EF4-FFF2-40B4-BE49-F238E27FC236}">
                  <a16:creationId xmlns:a16="http://schemas.microsoft.com/office/drawing/2014/main" id="{DB1A33B4-83FC-4813-BAD6-60F601836165}"/>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Definición de la Organización del Proyecto</a:t>
              </a:r>
              <a:endParaRPr lang="es-ES" altLang="es-PE" sz="1000">
                <a:solidFill>
                  <a:srgbClr val="000066"/>
                </a:solidFill>
              </a:endParaRPr>
            </a:p>
          </p:txBody>
        </p:sp>
        <p:sp>
          <p:nvSpPr>
            <p:cNvPr id="31783" name="Rectangle 55">
              <a:extLst>
                <a:ext uri="{FF2B5EF4-FFF2-40B4-BE49-F238E27FC236}">
                  <a16:creationId xmlns:a16="http://schemas.microsoft.com/office/drawing/2014/main" id="{26965978-88BB-480B-A5B5-FD0D535C0B29}"/>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(4) Analista</a:t>
              </a:r>
              <a:endParaRPr lang="es-ES" altLang="es-PE" sz="800" b="1">
                <a:solidFill>
                  <a:srgbClr val="000066"/>
                </a:solidFill>
              </a:endParaRPr>
            </a:p>
          </p:txBody>
        </p:sp>
        <p:sp>
          <p:nvSpPr>
            <p:cNvPr id="31784" name="Rectangle 56">
              <a:extLst>
                <a:ext uri="{FF2B5EF4-FFF2-40B4-BE49-F238E27FC236}">
                  <a16:creationId xmlns:a16="http://schemas.microsoft.com/office/drawing/2014/main" id="{0D6F3910-F56E-4486-A0FC-72AA9799C361}"/>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a:solidFill>
                    <a:srgbClr val="000066"/>
                  </a:solidFill>
                  <a:latin typeface="TheSansCorrespondence" pitchFamily="34" charset="0"/>
                </a:rPr>
                <a:t>Plantilla Plan del Proyecto</a:t>
              </a:r>
            </a:p>
          </p:txBody>
        </p:sp>
      </p:grpSp>
      <p:grpSp>
        <p:nvGrpSpPr>
          <p:cNvPr id="31758" name="Group 57">
            <a:extLst>
              <a:ext uri="{FF2B5EF4-FFF2-40B4-BE49-F238E27FC236}">
                <a16:creationId xmlns:a16="http://schemas.microsoft.com/office/drawing/2014/main" id="{AD71FCD1-C79D-49C8-9166-0E14E58EF959}"/>
              </a:ext>
            </a:extLst>
          </p:cNvPr>
          <p:cNvGrpSpPr>
            <a:grpSpLocks/>
          </p:cNvGrpSpPr>
          <p:nvPr/>
        </p:nvGrpSpPr>
        <p:grpSpPr bwMode="auto">
          <a:xfrm>
            <a:off x="6216650" y="2549525"/>
            <a:ext cx="963613" cy="1152525"/>
            <a:chOff x="2925" y="1389"/>
            <a:chExt cx="607" cy="726"/>
          </a:xfrm>
        </p:grpSpPr>
        <p:sp>
          <p:nvSpPr>
            <p:cNvPr id="31779" name="Rectangle 58">
              <a:extLst>
                <a:ext uri="{FF2B5EF4-FFF2-40B4-BE49-F238E27FC236}">
                  <a16:creationId xmlns:a16="http://schemas.microsoft.com/office/drawing/2014/main" id="{66976CC4-0A11-4289-A18F-6C58ABBC0AEA}"/>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Elaboración de los planes de soporte</a:t>
              </a:r>
              <a:endParaRPr lang="es-ES" altLang="es-PE" sz="1000">
                <a:solidFill>
                  <a:srgbClr val="000066"/>
                </a:solidFill>
              </a:endParaRPr>
            </a:p>
          </p:txBody>
        </p:sp>
        <p:sp>
          <p:nvSpPr>
            <p:cNvPr id="31780" name="Rectangle 59">
              <a:extLst>
                <a:ext uri="{FF2B5EF4-FFF2-40B4-BE49-F238E27FC236}">
                  <a16:creationId xmlns:a16="http://schemas.microsoft.com/office/drawing/2014/main" id="{83D9FDFE-16DB-4745-A40D-245F899296D3}"/>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(5) Analista</a:t>
              </a:r>
              <a:endParaRPr lang="es-ES" altLang="es-PE" sz="800" b="1">
                <a:solidFill>
                  <a:srgbClr val="000066"/>
                </a:solidFill>
              </a:endParaRPr>
            </a:p>
          </p:txBody>
        </p:sp>
        <p:sp>
          <p:nvSpPr>
            <p:cNvPr id="31781" name="Rectangle 60">
              <a:extLst>
                <a:ext uri="{FF2B5EF4-FFF2-40B4-BE49-F238E27FC236}">
                  <a16:creationId xmlns:a16="http://schemas.microsoft.com/office/drawing/2014/main" id="{B9B50BFD-E528-4832-9A86-25B12EC24BBD}"/>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a:solidFill>
                    <a:srgbClr val="000066"/>
                  </a:solidFill>
                  <a:latin typeface="TheSansCorrespondence" pitchFamily="34" charset="0"/>
                </a:rPr>
                <a:t>Plantilla Plan del Proyecto</a:t>
              </a:r>
            </a:p>
          </p:txBody>
        </p:sp>
      </p:grpSp>
      <p:cxnSp>
        <p:nvCxnSpPr>
          <p:cNvPr id="31759" name="AutoShape 61">
            <a:extLst>
              <a:ext uri="{FF2B5EF4-FFF2-40B4-BE49-F238E27FC236}">
                <a16:creationId xmlns:a16="http://schemas.microsoft.com/office/drawing/2014/main" id="{855C1455-742E-4401-A450-B34126A7CCB6}"/>
              </a:ext>
            </a:extLst>
          </p:cNvPr>
          <p:cNvCxnSpPr>
            <a:cxnSpLocks noChangeShapeType="1"/>
          </p:cNvCxnSpPr>
          <p:nvPr/>
        </p:nvCxnSpPr>
        <p:spPr bwMode="auto">
          <a:xfrm>
            <a:off x="4746625" y="3046413"/>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760" name="AutoShape 62">
            <a:extLst>
              <a:ext uri="{FF2B5EF4-FFF2-40B4-BE49-F238E27FC236}">
                <a16:creationId xmlns:a16="http://schemas.microsoft.com/office/drawing/2014/main" id="{96DF7AD1-1F73-4AB5-A828-62A9B872EE59}"/>
              </a:ext>
            </a:extLst>
          </p:cNvPr>
          <p:cNvCxnSpPr>
            <a:cxnSpLocks noChangeShapeType="1"/>
          </p:cNvCxnSpPr>
          <p:nvPr/>
        </p:nvCxnSpPr>
        <p:spPr bwMode="auto">
          <a:xfrm>
            <a:off x="5957888" y="3068638"/>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1761" name="Group 87">
            <a:extLst>
              <a:ext uri="{FF2B5EF4-FFF2-40B4-BE49-F238E27FC236}">
                <a16:creationId xmlns:a16="http://schemas.microsoft.com/office/drawing/2014/main" id="{F52A8330-70BA-471F-B638-FAC21C6F4C18}"/>
              </a:ext>
            </a:extLst>
          </p:cNvPr>
          <p:cNvGrpSpPr>
            <a:grpSpLocks/>
          </p:cNvGrpSpPr>
          <p:nvPr/>
        </p:nvGrpSpPr>
        <p:grpSpPr bwMode="auto">
          <a:xfrm>
            <a:off x="7421563" y="4067175"/>
            <a:ext cx="1177925" cy="1873250"/>
            <a:chOff x="4830" y="2523"/>
            <a:chExt cx="742" cy="1180"/>
          </a:xfrm>
        </p:grpSpPr>
        <p:cxnSp>
          <p:nvCxnSpPr>
            <p:cNvPr id="31772" name="AutoShape 42">
              <a:extLst>
                <a:ext uri="{FF2B5EF4-FFF2-40B4-BE49-F238E27FC236}">
                  <a16:creationId xmlns:a16="http://schemas.microsoft.com/office/drawing/2014/main" id="{AB1276C5-F71C-4F97-B457-4A19EE6B79DC}"/>
                </a:ext>
              </a:extLst>
            </p:cNvPr>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1773" name="Group 79">
              <a:extLst>
                <a:ext uri="{FF2B5EF4-FFF2-40B4-BE49-F238E27FC236}">
                  <a16:creationId xmlns:a16="http://schemas.microsoft.com/office/drawing/2014/main" id="{E4C2D73D-0D27-4EED-9BD9-A547D17EE3BE}"/>
                </a:ext>
              </a:extLst>
            </p:cNvPr>
            <p:cNvGrpSpPr>
              <a:grpSpLocks/>
            </p:cNvGrpSpPr>
            <p:nvPr/>
          </p:nvGrpSpPr>
          <p:grpSpPr bwMode="auto">
            <a:xfrm>
              <a:off x="4830" y="2523"/>
              <a:ext cx="696" cy="483"/>
              <a:chOff x="4405" y="2523"/>
              <a:chExt cx="696" cy="483"/>
            </a:xfrm>
          </p:grpSpPr>
          <p:sp>
            <p:nvSpPr>
              <p:cNvPr id="31777" name="Rectangle 37">
                <a:extLst>
                  <a:ext uri="{FF2B5EF4-FFF2-40B4-BE49-F238E27FC236}">
                    <a16:creationId xmlns:a16="http://schemas.microsoft.com/office/drawing/2014/main" id="{63C28D93-1E43-48AC-989F-205BE7741CC3}"/>
                  </a:ext>
                </a:extLst>
              </p:cNvPr>
              <p:cNvSpPr>
                <a:spLocks noChangeArrowheads="1"/>
              </p:cNvSpPr>
              <p:nvPr/>
            </p:nvSpPr>
            <p:spPr bwMode="auto">
              <a:xfrm>
                <a:off x="4405" y="2886"/>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pic>
            <p:nvPicPr>
              <p:cNvPr id="31778" name="Picture 70">
                <a:extLst>
                  <a:ext uri="{FF2B5EF4-FFF2-40B4-BE49-F238E27FC236}">
                    <a16:creationId xmlns:a16="http://schemas.microsoft.com/office/drawing/2014/main" id="{2D30D35D-7506-4672-BFCA-4F032FBEC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 y="2523"/>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4" name="Group 86">
              <a:extLst>
                <a:ext uri="{FF2B5EF4-FFF2-40B4-BE49-F238E27FC236}">
                  <a16:creationId xmlns:a16="http://schemas.microsoft.com/office/drawing/2014/main" id="{592D3060-DFDD-4946-A75D-733BBB81E4B4}"/>
                </a:ext>
              </a:extLst>
            </p:cNvPr>
            <p:cNvGrpSpPr>
              <a:grpSpLocks/>
            </p:cNvGrpSpPr>
            <p:nvPr/>
          </p:nvGrpSpPr>
          <p:grpSpPr bwMode="auto">
            <a:xfrm>
              <a:off x="4876" y="3173"/>
              <a:ext cx="696" cy="530"/>
              <a:chOff x="4876" y="3173"/>
              <a:chExt cx="696" cy="530"/>
            </a:xfrm>
          </p:grpSpPr>
          <p:pic>
            <p:nvPicPr>
              <p:cNvPr id="31775" name="Picture 73">
                <a:extLst>
                  <a:ext uri="{FF2B5EF4-FFF2-40B4-BE49-F238E27FC236}">
                    <a16:creationId xmlns:a16="http://schemas.microsoft.com/office/drawing/2014/main" id="{0BC90E29-4C08-43D2-959B-E3B45A36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 y="3173"/>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76" name="Rectangle 74">
                <a:extLst>
                  <a:ext uri="{FF2B5EF4-FFF2-40B4-BE49-F238E27FC236}">
                    <a16:creationId xmlns:a16="http://schemas.microsoft.com/office/drawing/2014/main" id="{123E8872-E1C9-4779-901F-F4DBED952C76}"/>
                  </a:ext>
                </a:extLst>
              </p:cNvPr>
              <p:cNvSpPr>
                <a:spLocks noChangeArrowheads="1"/>
              </p:cNvSpPr>
              <p:nvPr/>
            </p:nvSpPr>
            <p:spPr bwMode="auto">
              <a:xfrm>
                <a:off x="4876" y="3521"/>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Gestor de la demanda</a:t>
                </a:r>
                <a:endParaRPr lang="es-ES" altLang="es-PE" sz="800" b="1">
                  <a:solidFill>
                    <a:srgbClr val="000066"/>
                  </a:solidFill>
                </a:endParaRPr>
              </a:p>
            </p:txBody>
          </p:sp>
        </p:grpSp>
      </p:grpSp>
      <p:grpSp>
        <p:nvGrpSpPr>
          <p:cNvPr id="31762" name="Group 75">
            <a:extLst>
              <a:ext uri="{FF2B5EF4-FFF2-40B4-BE49-F238E27FC236}">
                <a16:creationId xmlns:a16="http://schemas.microsoft.com/office/drawing/2014/main" id="{2DB93550-F023-4C18-BCE7-55DC11B1A6DD}"/>
              </a:ext>
            </a:extLst>
          </p:cNvPr>
          <p:cNvGrpSpPr>
            <a:grpSpLocks/>
          </p:cNvGrpSpPr>
          <p:nvPr/>
        </p:nvGrpSpPr>
        <p:grpSpPr bwMode="auto">
          <a:xfrm>
            <a:off x="390525" y="2952750"/>
            <a:ext cx="719138" cy="700088"/>
            <a:chOff x="2406" y="2206"/>
            <a:chExt cx="589" cy="579"/>
          </a:xfrm>
        </p:grpSpPr>
        <p:pic>
          <p:nvPicPr>
            <p:cNvPr id="31770" name="Picture 76">
              <a:extLst>
                <a:ext uri="{FF2B5EF4-FFF2-40B4-BE49-F238E27FC236}">
                  <a16:creationId xmlns:a16="http://schemas.microsoft.com/office/drawing/2014/main" id="{CC518692-3EA2-467E-9EB6-CC67BFC7CB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1" name="Rectangle 77">
              <a:extLst>
                <a:ext uri="{FF2B5EF4-FFF2-40B4-BE49-F238E27FC236}">
                  <a16:creationId xmlns:a16="http://schemas.microsoft.com/office/drawing/2014/main" id="{A5451B45-3D99-462C-A630-012A1BDCC532}"/>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Propuesta Aprobada</a:t>
              </a:r>
              <a:endParaRPr lang="es-ES" altLang="es-PE" sz="800" b="1">
                <a:solidFill>
                  <a:srgbClr val="000066"/>
                </a:solidFill>
              </a:endParaRPr>
            </a:p>
          </p:txBody>
        </p:sp>
      </p:grpSp>
      <p:grpSp>
        <p:nvGrpSpPr>
          <p:cNvPr id="31763" name="Group 81">
            <a:extLst>
              <a:ext uri="{FF2B5EF4-FFF2-40B4-BE49-F238E27FC236}">
                <a16:creationId xmlns:a16="http://schemas.microsoft.com/office/drawing/2014/main" id="{341B971B-6CD2-4453-BD82-BE656458D4D8}"/>
              </a:ext>
            </a:extLst>
          </p:cNvPr>
          <p:cNvGrpSpPr>
            <a:grpSpLocks/>
          </p:cNvGrpSpPr>
          <p:nvPr/>
        </p:nvGrpSpPr>
        <p:grpSpPr bwMode="auto">
          <a:xfrm>
            <a:off x="7451725" y="2565400"/>
            <a:ext cx="963613" cy="1152525"/>
            <a:chOff x="2925" y="1389"/>
            <a:chExt cx="607" cy="726"/>
          </a:xfrm>
        </p:grpSpPr>
        <p:sp>
          <p:nvSpPr>
            <p:cNvPr id="31767" name="Rectangle 82">
              <a:extLst>
                <a:ext uri="{FF2B5EF4-FFF2-40B4-BE49-F238E27FC236}">
                  <a16:creationId xmlns:a16="http://schemas.microsoft.com/office/drawing/2014/main" id="{E2A93BDB-BE3E-428E-86DC-D2B1D2242700}"/>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Revisión y ajustes</a:t>
              </a:r>
              <a:endParaRPr lang="es-ES" altLang="es-PE" sz="1000">
                <a:solidFill>
                  <a:srgbClr val="000066"/>
                </a:solidFill>
              </a:endParaRPr>
            </a:p>
          </p:txBody>
        </p:sp>
        <p:sp>
          <p:nvSpPr>
            <p:cNvPr id="31768" name="Rectangle 83">
              <a:extLst>
                <a:ext uri="{FF2B5EF4-FFF2-40B4-BE49-F238E27FC236}">
                  <a16:creationId xmlns:a16="http://schemas.microsoft.com/office/drawing/2014/main" id="{D607B04F-639D-49D7-A39E-F68647CEABDB}"/>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(6) Jefe de proyecto</a:t>
              </a:r>
              <a:endParaRPr lang="es-ES" altLang="es-PE" sz="800" b="1">
                <a:solidFill>
                  <a:srgbClr val="000066"/>
                </a:solidFill>
              </a:endParaRPr>
            </a:p>
          </p:txBody>
        </p:sp>
        <p:sp>
          <p:nvSpPr>
            <p:cNvPr id="31769" name="Rectangle 84">
              <a:extLst>
                <a:ext uri="{FF2B5EF4-FFF2-40B4-BE49-F238E27FC236}">
                  <a16:creationId xmlns:a16="http://schemas.microsoft.com/office/drawing/2014/main" id="{900D4923-EF92-4FE9-9E97-CFD657F99B62}"/>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a:solidFill>
                    <a:srgbClr val="000066"/>
                  </a:solidFill>
                  <a:latin typeface="TheSansCorrespondence" pitchFamily="34" charset="0"/>
                </a:rPr>
                <a:t>Plantilla Plan del Proyecto</a:t>
              </a:r>
            </a:p>
          </p:txBody>
        </p:sp>
      </p:grpSp>
      <p:cxnSp>
        <p:nvCxnSpPr>
          <p:cNvPr id="31764" name="AutoShape 85">
            <a:extLst>
              <a:ext uri="{FF2B5EF4-FFF2-40B4-BE49-F238E27FC236}">
                <a16:creationId xmlns:a16="http://schemas.microsoft.com/office/drawing/2014/main" id="{094363E1-9CB8-460E-BFD1-B26C31992F0F}"/>
              </a:ext>
            </a:extLst>
          </p:cNvPr>
          <p:cNvCxnSpPr>
            <a:cxnSpLocks noChangeShapeType="1"/>
          </p:cNvCxnSpPr>
          <p:nvPr/>
        </p:nvCxnSpPr>
        <p:spPr bwMode="auto">
          <a:xfrm>
            <a:off x="7194550" y="3079750"/>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1765" name="Line 88">
            <a:extLst>
              <a:ext uri="{FF2B5EF4-FFF2-40B4-BE49-F238E27FC236}">
                <a16:creationId xmlns:a16="http://schemas.microsoft.com/office/drawing/2014/main" id="{93792868-D5A2-4FFB-B6A2-3D9324514691}"/>
              </a:ext>
            </a:extLst>
          </p:cNvPr>
          <p:cNvSpPr>
            <a:spLocks noChangeShapeType="1"/>
          </p:cNvSpPr>
          <p:nvPr/>
        </p:nvSpPr>
        <p:spPr bwMode="auto">
          <a:xfrm>
            <a:off x="7956550" y="37163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31766" name="Imagen 50">
            <a:extLst>
              <a:ext uri="{FF2B5EF4-FFF2-40B4-BE49-F238E27FC236}">
                <a16:creationId xmlns:a16="http://schemas.microsoft.com/office/drawing/2014/main" id="{17809A4A-1F11-44F0-853A-ED83FBB68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a:extLst>
              <a:ext uri="{FF2B5EF4-FFF2-40B4-BE49-F238E27FC236}">
                <a16:creationId xmlns:a16="http://schemas.microsoft.com/office/drawing/2014/main" id="{D61087D4-2C15-42EB-948D-B0C8AAFC6A4B}"/>
              </a:ext>
            </a:extLst>
          </p:cNvPr>
          <p:cNvGraphicFramePr>
            <a:graphicFrameLocks noGrp="1"/>
          </p:cNvGraphicFramePr>
          <p:nvPr>
            <p:ph/>
          </p:nvPr>
        </p:nvGraphicFramePr>
        <p:xfrm>
          <a:off x="146050" y="1173163"/>
          <a:ext cx="8785225" cy="5702299"/>
        </p:xfrm>
        <a:graphic>
          <a:graphicData uri="http://schemas.openxmlformats.org/drawingml/2006/table">
            <a:tbl>
              <a:tblPr/>
              <a:tblGrid>
                <a:gridCol w="388938">
                  <a:extLst>
                    <a:ext uri="{9D8B030D-6E8A-4147-A177-3AD203B41FA5}">
                      <a16:colId xmlns:a16="http://schemas.microsoft.com/office/drawing/2014/main" val="20000"/>
                    </a:ext>
                  </a:extLst>
                </a:gridCol>
                <a:gridCol w="1363662">
                  <a:extLst>
                    <a:ext uri="{9D8B030D-6E8A-4147-A177-3AD203B41FA5}">
                      <a16:colId xmlns:a16="http://schemas.microsoft.com/office/drawing/2014/main" val="20001"/>
                    </a:ext>
                  </a:extLst>
                </a:gridCol>
                <a:gridCol w="1487488">
                  <a:extLst>
                    <a:ext uri="{9D8B030D-6E8A-4147-A177-3AD203B41FA5}">
                      <a16:colId xmlns:a16="http://schemas.microsoft.com/office/drawing/2014/main" val="20002"/>
                    </a:ext>
                  </a:extLst>
                </a:gridCol>
                <a:gridCol w="3673475">
                  <a:extLst>
                    <a:ext uri="{9D8B030D-6E8A-4147-A177-3AD203B41FA5}">
                      <a16:colId xmlns:a16="http://schemas.microsoft.com/office/drawing/2014/main" val="20003"/>
                    </a:ext>
                  </a:extLst>
                </a:gridCol>
                <a:gridCol w="1871662">
                  <a:extLst>
                    <a:ext uri="{9D8B030D-6E8A-4147-A177-3AD203B41FA5}">
                      <a16:colId xmlns:a16="http://schemas.microsoft.com/office/drawing/2014/main" val="20004"/>
                    </a:ext>
                  </a:extLst>
                </a:gridCol>
              </a:tblGrid>
              <a:tr h="518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Tarea</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Tarea</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28575" cap="flat" cmpd="sng" algn="ctr">
                      <a:solidFill>
                        <a:srgbClr val="FFFF43"/>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extLst>
                  <a:ext uri="{0D108BD9-81ED-4DB2-BD59-A6C34878D82A}">
                    <a16:rowId xmlns:a16="http://schemas.microsoft.com/office/drawing/2014/main" val="10000"/>
                  </a:ext>
                </a:extLst>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Definir alcance del proyecto</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 alcance del proyecto se define mediante el acuerdo de un conjunto de entregables del proyecto según las actividades involucradas en el Proceso de Gestión de Proyecto. En esta actividad se actualiza el artefacto Lista Maestra de Requerimientos de acuerdo a la información que se levantará en reuniones de coordinación.</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LMR</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endParaRPr kumimoji="0" lang="en-U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Estimación de esfuerzo</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 estima el tamaño del proyecto en forma de esfuerzo, tanto por roles como por etapas. </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Proceso de estimaciones</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3</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endParaRPr kumimoji="0" lang="en-U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Elaboración de cronograma</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Primero se genera el cronograma detallado tomando como base la plantilla predefinida. </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de cronograma de proyecto </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4</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endParaRPr kumimoji="0" lang="en-U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Definición de la organización del proyecto</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Definición de los responsables de la ejecución del proyecto. Además de mapear los procesos del MRPL comprometido por el proyecto en el Directorio de Proyectos del servicio.</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Sección del Plan de Gestión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Directorio de Proyectos</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5</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endParaRPr kumimoji="0" lang="en-U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Elaboración de los planes de soporte</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Secciones de la plantilla Plan de Gestión del Proyecto</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Jefe de proyecto</a:t>
                      </a:r>
                      <a:endParaRPr kumimoji="0" lang="en-U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Revisión y Ajustes</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En esta etapa el Jefe de proyecto revisa el Plan del Proyecto conjuntamente con el analista, quedando evidenciado en acta de reunión incluyendo las observaciones identificadas.</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acta de reunión</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2824" name="AutoShape 344">
            <a:extLst>
              <a:ext uri="{FF2B5EF4-FFF2-40B4-BE49-F238E27FC236}">
                <a16:creationId xmlns:a16="http://schemas.microsoft.com/office/drawing/2014/main" id="{1A2ED430-A904-43AE-9ED2-2FB771E67592}"/>
              </a:ext>
            </a:extLst>
          </p:cNvPr>
          <p:cNvSpPr>
            <a:spLocks noChangeArrowheads="1"/>
          </p:cNvSpPr>
          <p:nvPr/>
        </p:nvSpPr>
        <p:spPr bwMode="auto">
          <a:xfrm>
            <a:off x="735013" y="6415088"/>
            <a:ext cx="1008062" cy="287337"/>
          </a:xfrm>
          <a:prstGeom prst="flowChartAlternateProcess">
            <a:avLst/>
          </a:prstGeom>
          <a:solidFill>
            <a:srgbClr val="FFFF00"/>
          </a:solidFill>
          <a:ln w="9525">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32825" name="Text Box 399">
            <a:extLst>
              <a:ext uri="{FF2B5EF4-FFF2-40B4-BE49-F238E27FC236}">
                <a16:creationId xmlns:a16="http://schemas.microsoft.com/office/drawing/2014/main" id="{D75FAB40-33E4-48AC-AC07-6EE41E4EE96F}"/>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Tareas de la Actividad de Planeamiento</a:t>
            </a:r>
            <a:endParaRPr lang="es-ES" altLang="es-PE" sz="3200" b="1">
              <a:solidFill>
                <a:schemeClr val="bg1"/>
              </a:solidFill>
            </a:endParaRPr>
          </a:p>
        </p:txBody>
      </p:sp>
      <p:pic>
        <p:nvPicPr>
          <p:cNvPr id="32826" name="Imagen 4">
            <a:extLst>
              <a:ext uri="{FF2B5EF4-FFF2-40B4-BE49-F238E27FC236}">
                <a16:creationId xmlns:a16="http://schemas.microsoft.com/office/drawing/2014/main" id="{137E5446-CEDE-4FF8-B65D-7994AFBBF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D90AC16-B473-402F-8731-81799E248926}"/>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103427" name="Text Box 3">
            <a:extLst>
              <a:ext uri="{FF2B5EF4-FFF2-40B4-BE49-F238E27FC236}">
                <a16:creationId xmlns:a16="http://schemas.microsoft.com/office/drawing/2014/main" id="{05AF3134-31EB-4E25-B893-4C90D76F2BBF}"/>
              </a:ext>
            </a:extLst>
          </p:cNvPr>
          <p:cNvSpPr txBox="1">
            <a:spLocks noChangeArrowheads="1"/>
          </p:cNvSpPr>
          <p:nvPr/>
        </p:nvSpPr>
        <p:spPr bwMode="auto">
          <a:xfrm>
            <a:off x="179388" y="1557338"/>
            <a:ext cx="8775700"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096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PE" sz="4800">
                <a:solidFill>
                  <a:srgbClr val="000066"/>
                </a:solidFill>
              </a:rPr>
              <a:t>5. Proceso de Gestión de Proyectos</a:t>
            </a:r>
            <a:endParaRPr lang="es-PE" altLang="es-PE" sz="4800">
              <a:solidFill>
                <a:srgbClr val="000066"/>
              </a:solidFill>
            </a:endParaRPr>
          </a:p>
          <a:p>
            <a:pPr lvl="1" eaLnBrk="1" hangingPunct="1">
              <a:spcBef>
                <a:spcPct val="50000"/>
              </a:spcBef>
            </a:pPr>
            <a:r>
              <a:rPr lang="es-PE" altLang="es-PE" sz="4800">
                <a:solidFill>
                  <a:srgbClr val="000066"/>
                </a:solidFill>
              </a:rPr>
              <a:t>5.2 Actividades</a:t>
            </a:r>
            <a:endParaRPr lang="en-US" altLang="es-PE" sz="4800">
              <a:solidFill>
                <a:srgbClr val="000066"/>
              </a:solidFill>
            </a:endParaRPr>
          </a:p>
          <a:p>
            <a:pPr>
              <a:lnSpc>
                <a:spcPts val="5600"/>
              </a:lnSpc>
              <a:spcBef>
                <a:spcPct val="50000"/>
              </a:spcBef>
            </a:pPr>
            <a:r>
              <a:rPr lang="en-US" altLang="es-PE" sz="4800">
                <a:solidFill>
                  <a:schemeClr val="bg1"/>
                </a:solidFill>
                <a:ea typeface="ＭＳ Ｐゴシック" panose="020B0600070205080204" pitchFamily="34" charset="-128"/>
              </a:rPr>
              <a:t>	</a:t>
            </a:r>
          </a:p>
        </p:txBody>
      </p:sp>
      <p:grpSp>
        <p:nvGrpSpPr>
          <p:cNvPr id="33796" name="Group 7">
            <a:extLst>
              <a:ext uri="{FF2B5EF4-FFF2-40B4-BE49-F238E27FC236}">
                <a16:creationId xmlns:a16="http://schemas.microsoft.com/office/drawing/2014/main" id="{4E96C19E-14E2-4376-A0FF-A4614EAF7DF8}"/>
              </a:ext>
            </a:extLst>
          </p:cNvPr>
          <p:cNvGrpSpPr>
            <a:grpSpLocks/>
          </p:cNvGrpSpPr>
          <p:nvPr/>
        </p:nvGrpSpPr>
        <p:grpSpPr bwMode="auto">
          <a:xfrm>
            <a:off x="1128713" y="2247900"/>
            <a:ext cx="6884987" cy="3484563"/>
            <a:chOff x="711" y="1416"/>
            <a:chExt cx="4337" cy="2195"/>
          </a:xfrm>
        </p:grpSpPr>
        <p:sp>
          <p:nvSpPr>
            <p:cNvPr id="33798" name="Line 8">
              <a:extLst>
                <a:ext uri="{FF2B5EF4-FFF2-40B4-BE49-F238E27FC236}">
                  <a16:creationId xmlns:a16="http://schemas.microsoft.com/office/drawing/2014/main" id="{A2909C66-E81B-43C1-8767-BD3D536BDC31}"/>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9">
              <a:extLst>
                <a:ext uri="{FF2B5EF4-FFF2-40B4-BE49-F238E27FC236}">
                  <a16:creationId xmlns:a16="http://schemas.microsoft.com/office/drawing/2014/main" id="{B3BD1EAB-16C1-4046-9908-71569CAE7A78}"/>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10">
              <a:extLst>
                <a:ext uri="{FF2B5EF4-FFF2-40B4-BE49-F238E27FC236}">
                  <a16:creationId xmlns:a16="http://schemas.microsoft.com/office/drawing/2014/main" id="{3BF3D873-B047-4938-A374-663188BF1BCD}"/>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1" name="Line 11">
              <a:extLst>
                <a:ext uri="{FF2B5EF4-FFF2-40B4-BE49-F238E27FC236}">
                  <a16:creationId xmlns:a16="http://schemas.microsoft.com/office/drawing/2014/main" id="{D67F94BA-9050-49B5-B98B-DFAFECC5B571}"/>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2" name="Line 12">
              <a:extLst>
                <a:ext uri="{FF2B5EF4-FFF2-40B4-BE49-F238E27FC236}">
                  <a16:creationId xmlns:a16="http://schemas.microsoft.com/office/drawing/2014/main" id="{43600AE1-DB5D-43DC-91DE-F52CCFFD7DF2}"/>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3" name="Line 13">
              <a:extLst>
                <a:ext uri="{FF2B5EF4-FFF2-40B4-BE49-F238E27FC236}">
                  <a16:creationId xmlns:a16="http://schemas.microsoft.com/office/drawing/2014/main" id="{75177551-D4C6-4F41-B7F3-4E92F8200392}"/>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4">
              <a:extLst>
                <a:ext uri="{FF2B5EF4-FFF2-40B4-BE49-F238E27FC236}">
                  <a16:creationId xmlns:a16="http://schemas.microsoft.com/office/drawing/2014/main" id="{85FB8973-75C0-4DDC-ACCB-57D2F4FC37C6}"/>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15">
              <a:extLst>
                <a:ext uri="{FF2B5EF4-FFF2-40B4-BE49-F238E27FC236}">
                  <a16:creationId xmlns:a16="http://schemas.microsoft.com/office/drawing/2014/main" id="{4BB242A3-C10E-485B-9FB4-5AE25954E635}"/>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6">
              <a:extLst>
                <a:ext uri="{FF2B5EF4-FFF2-40B4-BE49-F238E27FC236}">
                  <a16:creationId xmlns:a16="http://schemas.microsoft.com/office/drawing/2014/main" id="{A4021C17-9742-497F-BF6C-5B8383E0DF6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7" name="Line 17">
              <a:extLst>
                <a:ext uri="{FF2B5EF4-FFF2-40B4-BE49-F238E27FC236}">
                  <a16:creationId xmlns:a16="http://schemas.microsoft.com/office/drawing/2014/main" id="{B58356B5-2116-4AED-93FC-2ED77A5D276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8" name="Line 18">
              <a:extLst>
                <a:ext uri="{FF2B5EF4-FFF2-40B4-BE49-F238E27FC236}">
                  <a16:creationId xmlns:a16="http://schemas.microsoft.com/office/drawing/2014/main" id="{945AF258-B6B1-4A4C-A496-083DEA51C13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9">
              <a:extLst>
                <a:ext uri="{FF2B5EF4-FFF2-40B4-BE49-F238E27FC236}">
                  <a16:creationId xmlns:a16="http://schemas.microsoft.com/office/drawing/2014/main" id="{BA65CA15-43D5-4E3E-9F6A-1075423D6DF3}"/>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20">
              <a:extLst>
                <a:ext uri="{FF2B5EF4-FFF2-40B4-BE49-F238E27FC236}">
                  <a16:creationId xmlns:a16="http://schemas.microsoft.com/office/drawing/2014/main" id="{4861D1A6-4397-4C98-9864-61E7826BAB83}"/>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1">
              <a:extLst>
                <a:ext uri="{FF2B5EF4-FFF2-40B4-BE49-F238E27FC236}">
                  <a16:creationId xmlns:a16="http://schemas.microsoft.com/office/drawing/2014/main" id="{BA56DF89-5E32-4445-B499-AD80AB2108F3}"/>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2">
              <a:extLst>
                <a:ext uri="{FF2B5EF4-FFF2-40B4-BE49-F238E27FC236}">
                  <a16:creationId xmlns:a16="http://schemas.microsoft.com/office/drawing/2014/main" id="{9175625C-F334-456A-94F5-E52FD2410119}"/>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23">
              <a:extLst>
                <a:ext uri="{FF2B5EF4-FFF2-40B4-BE49-F238E27FC236}">
                  <a16:creationId xmlns:a16="http://schemas.microsoft.com/office/drawing/2014/main" id="{C1903530-0C78-4324-BE27-34A3B7D6775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4" name="Line 24">
              <a:extLst>
                <a:ext uri="{FF2B5EF4-FFF2-40B4-BE49-F238E27FC236}">
                  <a16:creationId xmlns:a16="http://schemas.microsoft.com/office/drawing/2014/main" id="{202625D1-1EDA-4C2F-96D2-2AB5016163AD}"/>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5" name="Line 25">
              <a:extLst>
                <a:ext uri="{FF2B5EF4-FFF2-40B4-BE49-F238E27FC236}">
                  <a16:creationId xmlns:a16="http://schemas.microsoft.com/office/drawing/2014/main" id="{3E9A9E9D-1F0B-4F81-86C2-5FDFFF74FCFF}"/>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26">
              <a:extLst>
                <a:ext uri="{FF2B5EF4-FFF2-40B4-BE49-F238E27FC236}">
                  <a16:creationId xmlns:a16="http://schemas.microsoft.com/office/drawing/2014/main" id="{FCFC6D06-1FC5-4C9F-BCBB-575E2FE06C4B}"/>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7" name="Line 27">
              <a:extLst>
                <a:ext uri="{FF2B5EF4-FFF2-40B4-BE49-F238E27FC236}">
                  <a16:creationId xmlns:a16="http://schemas.microsoft.com/office/drawing/2014/main" id="{CCBEBAA3-FED8-40F8-86B1-0FE7F4FFA6F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8" name="Line 28">
              <a:extLst>
                <a:ext uri="{FF2B5EF4-FFF2-40B4-BE49-F238E27FC236}">
                  <a16:creationId xmlns:a16="http://schemas.microsoft.com/office/drawing/2014/main" id="{25A1EE50-76C3-47DB-B91F-78317E65C689}"/>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9" name="Line 29">
              <a:extLst>
                <a:ext uri="{FF2B5EF4-FFF2-40B4-BE49-F238E27FC236}">
                  <a16:creationId xmlns:a16="http://schemas.microsoft.com/office/drawing/2014/main" id="{B5DBDD2A-F13B-42C7-A599-AD53F5789A9D}"/>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0" name="Line 30">
              <a:extLst>
                <a:ext uri="{FF2B5EF4-FFF2-40B4-BE49-F238E27FC236}">
                  <a16:creationId xmlns:a16="http://schemas.microsoft.com/office/drawing/2014/main" id="{79383913-8DC5-4286-A0FF-14327D69338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1" name="Line 31">
              <a:extLst>
                <a:ext uri="{FF2B5EF4-FFF2-40B4-BE49-F238E27FC236}">
                  <a16:creationId xmlns:a16="http://schemas.microsoft.com/office/drawing/2014/main" id="{79505EA8-2962-4C6F-861C-3D59D966AC76}"/>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2" name="Line 32">
              <a:extLst>
                <a:ext uri="{FF2B5EF4-FFF2-40B4-BE49-F238E27FC236}">
                  <a16:creationId xmlns:a16="http://schemas.microsoft.com/office/drawing/2014/main" id="{A21CCBBC-D2EA-46D5-A6B9-7193F974217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3" name="Line 33">
              <a:extLst>
                <a:ext uri="{FF2B5EF4-FFF2-40B4-BE49-F238E27FC236}">
                  <a16:creationId xmlns:a16="http://schemas.microsoft.com/office/drawing/2014/main" id="{0738DF53-53C4-455E-B36C-8D1E26324138}"/>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4" name="Line 34">
              <a:extLst>
                <a:ext uri="{FF2B5EF4-FFF2-40B4-BE49-F238E27FC236}">
                  <a16:creationId xmlns:a16="http://schemas.microsoft.com/office/drawing/2014/main" id="{267E4288-0BAD-47F7-BA0B-285F5D8A13AD}"/>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5" name="Line 35">
              <a:extLst>
                <a:ext uri="{FF2B5EF4-FFF2-40B4-BE49-F238E27FC236}">
                  <a16:creationId xmlns:a16="http://schemas.microsoft.com/office/drawing/2014/main" id="{199DA340-9350-4A93-8111-444A9238E53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6" name="Line 36">
              <a:extLst>
                <a:ext uri="{FF2B5EF4-FFF2-40B4-BE49-F238E27FC236}">
                  <a16:creationId xmlns:a16="http://schemas.microsoft.com/office/drawing/2014/main" id="{15BBB27E-E140-464A-91A5-A44B199C50C4}"/>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7" name="Line 37">
              <a:extLst>
                <a:ext uri="{FF2B5EF4-FFF2-40B4-BE49-F238E27FC236}">
                  <a16:creationId xmlns:a16="http://schemas.microsoft.com/office/drawing/2014/main" id="{94F077E6-6087-4420-9348-ACF59E103BF9}"/>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8" name="Line 38">
              <a:extLst>
                <a:ext uri="{FF2B5EF4-FFF2-40B4-BE49-F238E27FC236}">
                  <a16:creationId xmlns:a16="http://schemas.microsoft.com/office/drawing/2014/main" id="{80870608-26F4-4662-8C92-C267C01238E2}"/>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29" name="Line 39">
              <a:extLst>
                <a:ext uri="{FF2B5EF4-FFF2-40B4-BE49-F238E27FC236}">
                  <a16:creationId xmlns:a16="http://schemas.microsoft.com/office/drawing/2014/main" id="{CF9A59F1-3E54-4C0E-9A85-74C25637CEF1}"/>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0" name="Line 40">
              <a:extLst>
                <a:ext uri="{FF2B5EF4-FFF2-40B4-BE49-F238E27FC236}">
                  <a16:creationId xmlns:a16="http://schemas.microsoft.com/office/drawing/2014/main" id="{F74C4942-747B-4E6D-9A3B-07A44008655C}"/>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1" name="Line 41">
              <a:extLst>
                <a:ext uri="{FF2B5EF4-FFF2-40B4-BE49-F238E27FC236}">
                  <a16:creationId xmlns:a16="http://schemas.microsoft.com/office/drawing/2014/main" id="{36D64E0B-4344-4C18-878A-84A003DFBA47}"/>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2" name="Line 42">
              <a:extLst>
                <a:ext uri="{FF2B5EF4-FFF2-40B4-BE49-F238E27FC236}">
                  <a16:creationId xmlns:a16="http://schemas.microsoft.com/office/drawing/2014/main" id="{355858C9-8285-4463-97DC-3B7E77C23F3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3" name="Line 43">
              <a:extLst>
                <a:ext uri="{FF2B5EF4-FFF2-40B4-BE49-F238E27FC236}">
                  <a16:creationId xmlns:a16="http://schemas.microsoft.com/office/drawing/2014/main" id="{BC2A09FC-F001-4841-8D07-19168775B896}"/>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4" name="Line 44">
              <a:extLst>
                <a:ext uri="{FF2B5EF4-FFF2-40B4-BE49-F238E27FC236}">
                  <a16:creationId xmlns:a16="http://schemas.microsoft.com/office/drawing/2014/main" id="{8380E764-0A5A-4180-9C13-0F94639911A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5" name="Line 45">
              <a:extLst>
                <a:ext uri="{FF2B5EF4-FFF2-40B4-BE49-F238E27FC236}">
                  <a16:creationId xmlns:a16="http://schemas.microsoft.com/office/drawing/2014/main" id="{3FB14DFA-497E-4B46-99F7-697033FE2DE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6" name="Line 46">
              <a:extLst>
                <a:ext uri="{FF2B5EF4-FFF2-40B4-BE49-F238E27FC236}">
                  <a16:creationId xmlns:a16="http://schemas.microsoft.com/office/drawing/2014/main" id="{F45EE40E-BB19-4ED6-B1A4-70BA28D89EF4}"/>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7" name="Line 47">
              <a:extLst>
                <a:ext uri="{FF2B5EF4-FFF2-40B4-BE49-F238E27FC236}">
                  <a16:creationId xmlns:a16="http://schemas.microsoft.com/office/drawing/2014/main" id="{5717A4A7-6800-4E5D-B284-A274F5D5713E}"/>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8" name="Line 48">
              <a:extLst>
                <a:ext uri="{FF2B5EF4-FFF2-40B4-BE49-F238E27FC236}">
                  <a16:creationId xmlns:a16="http://schemas.microsoft.com/office/drawing/2014/main" id="{C4AD5629-8A38-480E-84AD-6EFA924DF4F8}"/>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39" name="Line 49">
              <a:extLst>
                <a:ext uri="{FF2B5EF4-FFF2-40B4-BE49-F238E27FC236}">
                  <a16:creationId xmlns:a16="http://schemas.microsoft.com/office/drawing/2014/main" id="{F2981231-8836-4D7C-962F-D5A93452395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0" name="Line 50">
              <a:extLst>
                <a:ext uri="{FF2B5EF4-FFF2-40B4-BE49-F238E27FC236}">
                  <a16:creationId xmlns:a16="http://schemas.microsoft.com/office/drawing/2014/main" id="{6A35BB27-A57D-4729-9C80-5B7DFFFD1F6C}"/>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1" name="Line 51">
              <a:extLst>
                <a:ext uri="{FF2B5EF4-FFF2-40B4-BE49-F238E27FC236}">
                  <a16:creationId xmlns:a16="http://schemas.microsoft.com/office/drawing/2014/main" id="{0061649B-24AF-4B32-BC6C-564BF078CBA1}"/>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2" name="Line 52">
              <a:extLst>
                <a:ext uri="{FF2B5EF4-FFF2-40B4-BE49-F238E27FC236}">
                  <a16:creationId xmlns:a16="http://schemas.microsoft.com/office/drawing/2014/main" id="{C7F59910-ECE5-4258-AF51-FF4C50A92C06}"/>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3" name="Line 53">
              <a:extLst>
                <a:ext uri="{FF2B5EF4-FFF2-40B4-BE49-F238E27FC236}">
                  <a16:creationId xmlns:a16="http://schemas.microsoft.com/office/drawing/2014/main" id="{2B899638-24A8-4B5A-AC35-FA9B75BC945A}"/>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4" name="Line 54">
              <a:extLst>
                <a:ext uri="{FF2B5EF4-FFF2-40B4-BE49-F238E27FC236}">
                  <a16:creationId xmlns:a16="http://schemas.microsoft.com/office/drawing/2014/main" id="{360C2887-86E8-4D21-A64D-7A391CF085F8}"/>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5" name="Line 55">
              <a:extLst>
                <a:ext uri="{FF2B5EF4-FFF2-40B4-BE49-F238E27FC236}">
                  <a16:creationId xmlns:a16="http://schemas.microsoft.com/office/drawing/2014/main" id="{7510744C-C84F-4AD6-B119-5987C2118D5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6" name="Line 56">
              <a:extLst>
                <a:ext uri="{FF2B5EF4-FFF2-40B4-BE49-F238E27FC236}">
                  <a16:creationId xmlns:a16="http://schemas.microsoft.com/office/drawing/2014/main" id="{84DB2307-7053-454F-8B4D-19F71FBF77D3}"/>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7" name="Line 57">
              <a:extLst>
                <a:ext uri="{FF2B5EF4-FFF2-40B4-BE49-F238E27FC236}">
                  <a16:creationId xmlns:a16="http://schemas.microsoft.com/office/drawing/2014/main" id="{0CE9E652-2E37-4E04-98D3-6464ADE76400}"/>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8" name="Line 58">
              <a:extLst>
                <a:ext uri="{FF2B5EF4-FFF2-40B4-BE49-F238E27FC236}">
                  <a16:creationId xmlns:a16="http://schemas.microsoft.com/office/drawing/2014/main" id="{1F2CA01A-90DE-42DC-BCE6-B766C92917A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49" name="Line 59">
              <a:extLst>
                <a:ext uri="{FF2B5EF4-FFF2-40B4-BE49-F238E27FC236}">
                  <a16:creationId xmlns:a16="http://schemas.microsoft.com/office/drawing/2014/main" id="{B22EA1B4-0B3B-4C09-A723-E0020FE3CD0A}"/>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0" name="Line 60">
              <a:extLst>
                <a:ext uri="{FF2B5EF4-FFF2-40B4-BE49-F238E27FC236}">
                  <a16:creationId xmlns:a16="http://schemas.microsoft.com/office/drawing/2014/main" id="{DC718C81-4260-4CD6-BF3D-AC6A5BE989FB}"/>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1" name="Line 61">
              <a:extLst>
                <a:ext uri="{FF2B5EF4-FFF2-40B4-BE49-F238E27FC236}">
                  <a16:creationId xmlns:a16="http://schemas.microsoft.com/office/drawing/2014/main" id="{8FA738DD-771D-45AC-AC85-FEA3F2F21E9C}"/>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2" name="Line 62">
              <a:extLst>
                <a:ext uri="{FF2B5EF4-FFF2-40B4-BE49-F238E27FC236}">
                  <a16:creationId xmlns:a16="http://schemas.microsoft.com/office/drawing/2014/main" id="{FAAA6FC5-17D5-4A72-A042-1441CE418E86}"/>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3" name="Line 63">
              <a:extLst>
                <a:ext uri="{FF2B5EF4-FFF2-40B4-BE49-F238E27FC236}">
                  <a16:creationId xmlns:a16="http://schemas.microsoft.com/office/drawing/2014/main" id="{D4D516E0-650F-4C1D-9EC3-9870D810057D}"/>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4" name="Line 64">
              <a:extLst>
                <a:ext uri="{FF2B5EF4-FFF2-40B4-BE49-F238E27FC236}">
                  <a16:creationId xmlns:a16="http://schemas.microsoft.com/office/drawing/2014/main" id="{2AAFE739-8F9C-46C6-841B-BC703E2C3F0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5" name="Line 65">
              <a:extLst>
                <a:ext uri="{FF2B5EF4-FFF2-40B4-BE49-F238E27FC236}">
                  <a16:creationId xmlns:a16="http://schemas.microsoft.com/office/drawing/2014/main" id="{0EE9A184-5390-4FBE-8B07-F254457BF1F0}"/>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6" name="Line 66">
              <a:extLst>
                <a:ext uri="{FF2B5EF4-FFF2-40B4-BE49-F238E27FC236}">
                  <a16:creationId xmlns:a16="http://schemas.microsoft.com/office/drawing/2014/main" id="{1FEB55C0-89D5-446E-B722-68C2E213F276}"/>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7" name="Line 67">
              <a:extLst>
                <a:ext uri="{FF2B5EF4-FFF2-40B4-BE49-F238E27FC236}">
                  <a16:creationId xmlns:a16="http://schemas.microsoft.com/office/drawing/2014/main" id="{3BB4807B-EB1F-471C-85D7-CFC1CF09CD56}"/>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8" name="Line 68">
              <a:extLst>
                <a:ext uri="{FF2B5EF4-FFF2-40B4-BE49-F238E27FC236}">
                  <a16:creationId xmlns:a16="http://schemas.microsoft.com/office/drawing/2014/main" id="{E727E822-4166-4573-9FDE-AEEF391B84AD}"/>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59" name="Line 69">
              <a:extLst>
                <a:ext uri="{FF2B5EF4-FFF2-40B4-BE49-F238E27FC236}">
                  <a16:creationId xmlns:a16="http://schemas.microsoft.com/office/drawing/2014/main" id="{48BF3F15-0117-4020-A875-2101B93BAC23}"/>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0" name="Line 70">
              <a:extLst>
                <a:ext uri="{FF2B5EF4-FFF2-40B4-BE49-F238E27FC236}">
                  <a16:creationId xmlns:a16="http://schemas.microsoft.com/office/drawing/2014/main" id="{DA7240E8-1E53-4FA4-ABF2-CEEC4333E47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1" name="Line 71">
              <a:extLst>
                <a:ext uri="{FF2B5EF4-FFF2-40B4-BE49-F238E27FC236}">
                  <a16:creationId xmlns:a16="http://schemas.microsoft.com/office/drawing/2014/main" id="{202B5A25-C184-402A-B310-9FAD31810A6A}"/>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2" name="Line 72">
              <a:extLst>
                <a:ext uri="{FF2B5EF4-FFF2-40B4-BE49-F238E27FC236}">
                  <a16:creationId xmlns:a16="http://schemas.microsoft.com/office/drawing/2014/main" id="{9D1ACCB5-9AE2-43BC-93F1-C70591154413}"/>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3" name="Line 73">
              <a:extLst>
                <a:ext uri="{FF2B5EF4-FFF2-40B4-BE49-F238E27FC236}">
                  <a16:creationId xmlns:a16="http://schemas.microsoft.com/office/drawing/2014/main" id="{477DA064-F1F7-4D7E-8022-E3BA5C38F505}"/>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4" name="Line 74">
              <a:extLst>
                <a:ext uri="{FF2B5EF4-FFF2-40B4-BE49-F238E27FC236}">
                  <a16:creationId xmlns:a16="http://schemas.microsoft.com/office/drawing/2014/main" id="{45FA0329-0CA3-40E5-852D-40D140EAE43D}"/>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5" name="Line 75">
              <a:extLst>
                <a:ext uri="{FF2B5EF4-FFF2-40B4-BE49-F238E27FC236}">
                  <a16:creationId xmlns:a16="http://schemas.microsoft.com/office/drawing/2014/main" id="{C29F7931-42F8-4447-8F35-36AE74A7A71E}"/>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6" name="Line 76">
              <a:extLst>
                <a:ext uri="{FF2B5EF4-FFF2-40B4-BE49-F238E27FC236}">
                  <a16:creationId xmlns:a16="http://schemas.microsoft.com/office/drawing/2014/main" id="{1BFA8F31-E288-4DA9-9E70-E09302D5EB71}"/>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7" name="Line 77">
              <a:extLst>
                <a:ext uri="{FF2B5EF4-FFF2-40B4-BE49-F238E27FC236}">
                  <a16:creationId xmlns:a16="http://schemas.microsoft.com/office/drawing/2014/main" id="{597C23D8-D731-4AD8-B02D-866C5DA1A52A}"/>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8" name="Line 78">
              <a:extLst>
                <a:ext uri="{FF2B5EF4-FFF2-40B4-BE49-F238E27FC236}">
                  <a16:creationId xmlns:a16="http://schemas.microsoft.com/office/drawing/2014/main" id="{C9697CDC-DF03-4ACB-8131-DDBB78FCDF21}"/>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69" name="Line 79">
              <a:extLst>
                <a:ext uri="{FF2B5EF4-FFF2-40B4-BE49-F238E27FC236}">
                  <a16:creationId xmlns:a16="http://schemas.microsoft.com/office/drawing/2014/main" id="{0394BDF7-5CAA-447F-B522-C5F7E520FF39}"/>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0" name="Line 80">
              <a:extLst>
                <a:ext uri="{FF2B5EF4-FFF2-40B4-BE49-F238E27FC236}">
                  <a16:creationId xmlns:a16="http://schemas.microsoft.com/office/drawing/2014/main" id="{82FB3B39-AAC0-4238-AF7E-07395833E20D}"/>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1" name="Line 81">
              <a:extLst>
                <a:ext uri="{FF2B5EF4-FFF2-40B4-BE49-F238E27FC236}">
                  <a16:creationId xmlns:a16="http://schemas.microsoft.com/office/drawing/2014/main" id="{C8DA751E-59DC-4915-8737-E888571F8528}"/>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2" name="Line 82">
              <a:extLst>
                <a:ext uri="{FF2B5EF4-FFF2-40B4-BE49-F238E27FC236}">
                  <a16:creationId xmlns:a16="http://schemas.microsoft.com/office/drawing/2014/main" id="{EDF06D8E-CEB6-43A4-882E-F10F439BF086}"/>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3" name="Line 83">
              <a:extLst>
                <a:ext uri="{FF2B5EF4-FFF2-40B4-BE49-F238E27FC236}">
                  <a16:creationId xmlns:a16="http://schemas.microsoft.com/office/drawing/2014/main" id="{B04EC98E-3A14-40EA-99BB-6AB3AFE7C99E}"/>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4" name="Line 84">
              <a:extLst>
                <a:ext uri="{FF2B5EF4-FFF2-40B4-BE49-F238E27FC236}">
                  <a16:creationId xmlns:a16="http://schemas.microsoft.com/office/drawing/2014/main" id="{65227717-CDF2-4828-981C-7931BC6C0E62}"/>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5" name="Line 85">
              <a:extLst>
                <a:ext uri="{FF2B5EF4-FFF2-40B4-BE49-F238E27FC236}">
                  <a16:creationId xmlns:a16="http://schemas.microsoft.com/office/drawing/2014/main" id="{C09DAC10-FAD1-4011-834A-5A02AD3BF17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6" name="Line 86">
              <a:extLst>
                <a:ext uri="{FF2B5EF4-FFF2-40B4-BE49-F238E27FC236}">
                  <a16:creationId xmlns:a16="http://schemas.microsoft.com/office/drawing/2014/main" id="{C6964C43-A25E-455B-8563-305AF88BFFF6}"/>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7" name="Line 87">
              <a:extLst>
                <a:ext uri="{FF2B5EF4-FFF2-40B4-BE49-F238E27FC236}">
                  <a16:creationId xmlns:a16="http://schemas.microsoft.com/office/drawing/2014/main" id="{8CD72D22-E543-4FDF-A89B-5BF90EF8FF66}"/>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8" name="Line 88">
              <a:extLst>
                <a:ext uri="{FF2B5EF4-FFF2-40B4-BE49-F238E27FC236}">
                  <a16:creationId xmlns:a16="http://schemas.microsoft.com/office/drawing/2014/main" id="{D5D62785-D482-4707-8F7A-DD22CEF4C50C}"/>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79" name="Line 89">
              <a:extLst>
                <a:ext uri="{FF2B5EF4-FFF2-40B4-BE49-F238E27FC236}">
                  <a16:creationId xmlns:a16="http://schemas.microsoft.com/office/drawing/2014/main" id="{0D4F1DF8-F050-41EF-B775-FA6636D247FB}"/>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0" name="Line 90">
              <a:extLst>
                <a:ext uri="{FF2B5EF4-FFF2-40B4-BE49-F238E27FC236}">
                  <a16:creationId xmlns:a16="http://schemas.microsoft.com/office/drawing/2014/main" id="{936AF8B0-1958-40F8-B873-C4125E05ACAF}"/>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1" name="Line 91">
              <a:extLst>
                <a:ext uri="{FF2B5EF4-FFF2-40B4-BE49-F238E27FC236}">
                  <a16:creationId xmlns:a16="http://schemas.microsoft.com/office/drawing/2014/main" id="{B6EB1130-E119-453C-8CC9-9B8CC63CB23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2" name="Line 92">
              <a:extLst>
                <a:ext uri="{FF2B5EF4-FFF2-40B4-BE49-F238E27FC236}">
                  <a16:creationId xmlns:a16="http://schemas.microsoft.com/office/drawing/2014/main" id="{F4F2E3B0-69A6-40B4-80BF-73B59A1E70AD}"/>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3" name="Line 93">
              <a:extLst>
                <a:ext uri="{FF2B5EF4-FFF2-40B4-BE49-F238E27FC236}">
                  <a16:creationId xmlns:a16="http://schemas.microsoft.com/office/drawing/2014/main" id="{0DCE80A5-BEBB-4319-BF1E-FE92E1A3D460}"/>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4" name="Line 94">
              <a:extLst>
                <a:ext uri="{FF2B5EF4-FFF2-40B4-BE49-F238E27FC236}">
                  <a16:creationId xmlns:a16="http://schemas.microsoft.com/office/drawing/2014/main" id="{6EF4B480-AFAF-4983-A5CE-37305B81215F}"/>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5" name="Line 95">
              <a:extLst>
                <a:ext uri="{FF2B5EF4-FFF2-40B4-BE49-F238E27FC236}">
                  <a16:creationId xmlns:a16="http://schemas.microsoft.com/office/drawing/2014/main" id="{E70A5DCE-2FED-4EF9-9806-072B95D5610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6" name="Line 96">
              <a:extLst>
                <a:ext uri="{FF2B5EF4-FFF2-40B4-BE49-F238E27FC236}">
                  <a16:creationId xmlns:a16="http://schemas.microsoft.com/office/drawing/2014/main" id="{661085B2-E5F3-4B89-8FA1-30C83022BB1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7" name="Line 97">
              <a:extLst>
                <a:ext uri="{FF2B5EF4-FFF2-40B4-BE49-F238E27FC236}">
                  <a16:creationId xmlns:a16="http://schemas.microsoft.com/office/drawing/2014/main" id="{51FC4027-FABC-4C86-942C-DA6823A23C12}"/>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8" name="Line 98">
              <a:extLst>
                <a:ext uri="{FF2B5EF4-FFF2-40B4-BE49-F238E27FC236}">
                  <a16:creationId xmlns:a16="http://schemas.microsoft.com/office/drawing/2014/main" id="{C6951A06-724B-498F-A583-564E6B1634E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89" name="Line 99">
              <a:extLst>
                <a:ext uri="{FF2B5EF4-FFF2-40B4-BE49-F238E27FC236}">
                  <a16:creationId xmlns:a16="http://schemas.microsoft.com/office/drawing/2014/main" id="{B574CEC6-C254-4C14-9F14-9826F09D1F51}"/>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0" name="Line 100">
              <a:extLst>
                <a:ext uri="{FF2B5EF4-FFF2-40B4-BE49-F238E27FC236}">
                  <a16:creationId xmlns:a16="http://schemas.microsoft.com/office/drawing/2014/main" id="{C0CA26F4-1573-4ABC-8ACF-EF812C06FA3F}"/>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1" name="Line 101">
              <a:extLst>
                <a:ext uri="{FF2B5EF4-FFF2-40B4-BE49-F238E27FC236}">
                  <a16:creationId xmlns:a16="http://schemas.microsoft.com/office/drawing/2014/main" id="{E760597A-DE98-40C3-87F1-32DF0CBBA70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2" name="Line 102">
              <a:extLst>
                <a:ext uri="{FF2B5EF4-FFF2-40B4-BE49-F238E27FC236}">
                  <a16:creationId xmlns:a16="http://schemas.microsoft.com/office/drawing/2014/main" id="{41977C13-677D-46D3-98F3-27F43785BDC1}"/>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3" name="Line 103">
              <a:extLst>
                <a:ext uri="{FF2B5EF4-FFF2-40B4-BE49-F238E27FC236}">
                  <a16:creationId xmlns:a16="http://schemas.microsoft.com/office/drawing/2014/main" id="{C369A332-C4EB-4852-846C-7AD23727E658}"/>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4" name="Line 104">
              <a:extLst>
                <a:ext uri="{FF2B5EF4-FFF2-40B4-BE49-F238E27FC236}">
                  <a16:creationId xmlns:a16="http://schemas.microsoft.com/office/drawing/2014/main" id="{BF5EDAE5-CB2C-422C-AECA-5D0D0B6E0804}"/>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5" name="Line 105">
              <a:extLst>
                <a:ext uri="{FF2B5EF4-FFF2-40B4-BE49-F238E27FC236}">
                  <a16:creationId xmlns:a16="http://schemas.microsoft.com/office/drawing/2014/main" id="{8DB292A3-50A6-42C8-94F1-FA1947270BC6}"/>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6" name="Line 106">
              <a:extLst>
                <a:ext uri="{FF2B5EF4-FFF2-40B4-BE49-F238E27FC236}">
                  <a16:creationId xmlns:a16="http://schemas.microsoft.com/office/drawing/2014/main" id="{42704D8F-3062-432D-8AA7-CF3E4C62D24D}"/>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7" name="Line 107">
              <a:extLst>
                <a:ext uri="{FF2B5EF4-FFF2-40B4-BE49-F238E27FC236}">
                  <a16:creationId xmlns:a16="http://schemas.microsoft.com/office/drawing/2014/main" id="{9E41E166-BED3-4D5A-A6C5-F73C8E672486}"/>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8" name="Line 108">
              <a:extLst>
                <a:ext uri="{FF2B5EF4-FFF2-40B4-BE49-F238E27FC236}">
                  <a16:creationId xmlns:a16="http://schemas.microsoft.com/office/drawing/2014/main" id="{1B2CF788-B42A-480F-B2E6-53C44986E8CE}"/>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99" name="Line 109">
              <a:extLst>
                <a:ext uri="{FF2B5EF4-FFF2-40B4-BE49-F238E27FC236}">
                  <a16:creationId xmlns:a16="http://schemas.microsoft.com/office/drawing/2014/main" id="{E7F1CFF2-A4CD-4A75-9620-013F9BCA97BC}"/>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0" name="Line 110">
              <a:extLst>
                <a:ext uri="{FF2B5EF4-FFF2-40B4-BE49-F238E27FC236}">
                  <a16:creationId xmlns:a16="http://schemas.microsoft.com/office/drawing/2014/main" id="{6F8BD06F-7E91-4017-A2D4-467933A5B74F}"/>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1" name="Line 111">
              <a:extLst>
                <a:ext uri="{FF2B5EF4-FFF2-40B4-BE49-F238E27FC236}">
                  <a16:creationId xmlns:a16="http://schemas.microsoft.com/office/drawing/2014/main" id="{AA16396A-E9BE-4C2F-97CF-B257DFAC5AF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2" name="Line 112">
              <a:extLst>
                <a:ext uri="{FF2B5EF4-FFF2-40B4-BE49-F238E27FC236}">
                  <a16:creationId xmlns:a16="http://schemas.microsoft.com/office/drawing/2014/main" id="{83AF07DE-3503-4A64-81F0-5566CA457EAA}"/>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3" name="Line 113">
              <a:extLst>
                <a:ext uri="{FF2B5EF4-FFF2-40B4-BE49-F238E27FC236}">
                  <a16:creationId xmlns:a16="http://schemas.microsoft.com/office/drawing/2014/main" id="{320C2E4C-2CFA-460B-94C5-C7B3448275FF}"/>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4" name="Line 114">
              <a:extLst>
                <a:ext uri="{FF2B5EF4-FFF2-40B4-BE49-F238E27FC236}">
                  <a16:creationId xmlns:a16="http://schemas.microsoft.com/office/drawing/2014/main" id="{45D6D9EA-57BD-4879-B28A-2907694A0497}"/>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5" name="Line 115">
              <a:extLst>
                <a:ext uri="{FF2B5EF4-FFF2-40B4-BE49-F238E27FC236}">
                  <a16:creationId xmlns:a16="http://schemas.microsoft.com/office/drawing/2014/main" id="{9B266D51-97F6-4ADD-BC08-41377989E91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6" name="Line 116">
              <a:extLst>
                <a:ext uri="{FF2B5EF4-FFF2-40B4-BE49-F238E27FC236}">
                  <a16:creationId xmlns:a16="http://schemas.microsoft.com/office/drawing/2014/main" id="{32454977-62F8-4E11-A43D-E89F5DE6E14F}"/>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7" name="Line 117">
              <a:extLst>
                <a:ext uri="{FF2B5EF4-FFF2-40B4-BE49-F238E27FC236}">
                  <a16:creationId xmlns:a16="http://schemas.microsoft.com/office/drawing/2014/main" id="{0D491BEC-0E1E-49C2-A8BB-F49F104FC61B}"/>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8" name="Line 118">
              <a:extLst>
                <a:ext uri="{FF2B5EF4-FFF2-40B4-BE49-F238E27FC236}">
                  <a16:creationId xmlns:a16="http://schemas.microsoft.com/office/drawing/2014/main" id="{2F71EED8-753E-4B17-B1D1-EDCF0486D03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909" name="Line 119">
              <a:extLst>
                <a:ext uri="{FF2B5EF4-FFF2-40B4-BE49-F238E27FC236}">
                  <a16:creationId xmlns:a16="http://schemas.microsoft.com/office/drawing/2014/main" id="{D38F81B0-D82D-4350-9B68-21DEDBA6611F}"/>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33797" name="Imagen 116">
            <a:extLst>
              <a:ext uri="{FF2B5EF4-FFF2-40B4-BE49-F238E27FC236}">
                <a16:creationId xmlns:a16="http://schemas.microsoft.com/office/drawing/2014/main" id="{D87C6A8A-312F-4ECE-B116-4C41D203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26"/>
                                        </p:tgtEl>
                                        <p:attrNameLst>
                                          <p:attrName>style.visibility</p:attrName>
                                        </p:attrNameLst>
                                      </p:cBhvr>
                                      <p:to>
                                        <p:strVal val="visible"/>
                                      </p:to>
                                    </p:set>
                                    <p:animEffect transition="in" filter="fade">
                                      <p:cBhvr>
                                        <p:cTn id="10" dur="10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AB89F65F-B922-48AB-A72A-D92E0B05FBE6}"/>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Actividades del Subproceso de Ejecución, Seguimiento y Control</a:t>
            </a:r>
            <a:endParaRPr lang="es-ES" altLang="es-PE" sz="3200" b="1">
              <a:solidFill>
                <a:schemeClr val="bg1"/>
              </a:solidFill>
            </a:endParaRPr>
          </a:p>
        </p:txBody>
      </p:sp>
      <p:sp>
        <p:nvSpPr>
          <p:cNvPr id="35843" name="AutoShape 16">
            <a:extLst>
              <a:ext uri="{FF2B5EF4-FFF2-40B4-BE49-F238E27FC236}">
                <a16:creationId xmlns:a16="http://schemas.microsoft.com/office/drawing/2014/main" id="{3DD5D14C-7424-487B-A5C9-7C18E0F1BA23}"/>
              </a:ext>
            </a:extLst>
          </p:cNvPr>
          <p:cNvSpPr>
            <a:spLocks noChangeArrowheads="1"/>
          </p:cNvSpPr>
          <p:nvPr/>
        </p:nvSpPr>
        <p:spPr bwMode="auto">
          <a:xfrm>
            <a:off x="7275513" y="6165850"/>
            <a:ext cx="1008062" cy="287338"/>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35844" name="AutoShape 29">
            <a:extLst>
              <a:ext uri="{FF2B5EF4-FFF2-40B4-BE49-F238E27FC236}">
                <a16:creationId xmlns:a16="http://schemas.microsoft.com/office/drawing/2014/main" id="{2A3C61CD-FDBF-47DC-B458-B75B8BCBBB55}"/>
              </a:ext>
            </a:extLst>
          </p:cNvPr>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3" action="ppaction://hlinksldjump"/>
              </a:rPr>
              <a:t>Detalle actividades</a:t>
            </a:r>
            <a:endParaRPr lang="es-ES" altLang="es-PE" sz="1200">
              <a:solidFill>
                <a:srgbClr val="000066"/>
              </a:solidFill>
            </a:endParaRPr>
          </a:p>
        </p:txBody>
      </p:sp>
      <p:sp>
        <p:nvSpPr>
          <p:cNvPr id="35845" name="AutoShape 94">
            <a:extLst>
              <a:ext uri="{FF2B5EF4-FFF2-40B4-BE49-F238E27FC236}">
                <a16:creationId xmlns:a16="http://schemas.microsoft.com/office/drawing/2014/main" id="{F140AC60-9F4E-435E-9745-40821AE817C3}"/>
              </a:ext>
            </a:extLst>
          </p:cNvPr>
          <p:cNvSpPr>
            <a:spLocks noChangeArrowheads="1"/>
          </p:cNvSpPr>
          <p:nvPr/>
        </p:nvSpPr>
        <p:spPr bwMode="auto">
          <a:xfrm rot="-8008787">
            <a:off x="7740650" y="3213100"/>
            <a:ext cx="360363"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grpSp>
        <p:nvGrpSpPr>
          <p:cNvPr id="35846" name="Group 103">
            <a:extLst>
              <a:ext uri="{FF2B5EF4-FFF2-40B4-BE49-F238E27FC236}">
                <a16:creationId xmlns:a16="http://schemas.microsoft.com/office/drawing/2014/main" id="{F2905B39-F617-47FE-B5F1-8F17F9FE7088}"/>
              </a:ext>
            </a:extLst>
          </p:cNvPr>
          <p:cNvGrpSpPr>
            <a:grpSpLocks/>
          </p:cNvGrpSpPr>
          <p:nvPr/>
        </p:nvGrpSpPr>
        <p:grpSpPr bwMode="auto">
          <a:xfrm>
            <a:off x="8220075" y="3154363"/>
            <a:ext cx="1104900" cy="706437"/>
            <a:chOff x="-23" y="1776"/>
            <a:chExt cx="696" cy="445"/>
          </a:xfrm>
        </p:grpSpPr>
        <p:sp>
          <p:nvSpPr>
            <p:cNvPr id="35927" name="Rectangle 104">
              <a:extLst>
                <a:ext uri="{FF2B5EF4-FFF2-40B4-BE49-F238E27FC236}">
                  <a16:creationId xmlns:a16="http://schemas.microsoft.com/office/drawing/2014/main" id="{549EC575-2675-47FF-8F5C-4A386992570E}"/>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35928" name="Picture 105">
              <a:extLst>
                <a:ext uri="{FF2B5EF4-FFF2-40B4-BE49-F238E27FC236}">
                  <a16:creationId xmlns:a16="http://schemas.microsoft.com/office/drawing/2014/main" id="{139217B0-927E-46B5-BD27-A82429886E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847" name="Picture 107">
            <a:extLst>
              <a:ext uri="{FF2B5EF4-FFF2-40B4-BE49-F238E27FC236}">
                <a16:creationId xmlns:a16="http://schemas.microsoft.com/office/drawing/2014/main" id="{DD1D7653-9B74-47F9-88BB-D5B5B52E9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938" y="412432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108">
            <a:extLst>
              <a:ext uri="{FF2B5EF4-FFF2-40B4-BE49-F238E27FC236}">
                <a16:creationId xmlns:a16="http://schemas.microsoft.com/office/drawing/2014/main" id="{B2CF7409-F3EB-47C7-8261-470AFFE30588}"/>
              </a:ext>
            </a:extLst>
          </p:cNvPr>
          <p:cNvSpPr>
            <a:spLocks noChangeArrowheads="1"/>
          </p:cNvSpPr>
          <p:nvPr/>
        </p:nvSpPr>
        <p:spPr bwMode="auto">
          <a:xfrm>
            <a:off x="8318500" y="4606925"/>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Cierre</a:t>
            </a:r>
            <a:endParaRPr lang="es-ES" altLang="es-PE" sz="800" b="1">
              <a:solidFill>
                <a:srgbClr val="000066"/>
              </a:solidFill>
            </a:endParaRPr>
          </a:p>
        </p:txBody>
      </p:sp>
      <p:cxnSp>
        <p:nvCxnSpPr>
          <p:cNvPr id="35849" name="AutoShape 109">
            <a:extLst>
              <a:ext uri="{FF2B5EF4-FFF2-40B4-BE49-F238E27FC236}">
                <a16:creationId xmlns:a16="http://schemas.microsoft.com/office/drawing/2014/main" id="{D605C024-1F9C-4B79-A120-92A68C2F57D6}"/>
              </a:ext>
            </a:extLst>
          </p:cNvPr>
          <p:cNvCxnSpPr>
            <a:cxnSpLocks noChangeShapeType="1"/>
            <a:stCxn id="35927" idx="2"/>
          </p:cNvCxnSpPr>
          <p:nvPr/>
        </p:nvCxnSpPr>
        <p:spPr bwMode="auto">
          <a:xfrm>
            <a:off x="8772525" y="3860800"/>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5850" name="Picture 110">
            <a:extLst>
              <a:ext uri="{FF2B5EF4-FFF2-40B4-BE49-F238E27FC236}">
                <a16:creationId xmlns:a16="http://schemas.microsoft.com/office/drawing/2014/main" id="{0ACF6DC1-28CC-431A-B812-49F12990A5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623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Rectangle 111">
            <a:extLst>
              <a:ext uri="{FF2B5EF4-FFF2-40B4-BE49-F238E27FC236}">
                <a16:creationId xmlns:a16="http://schemas.microsoft.com/office/drawing/2014/main" id="{434CD085-7194-446D-BDBF-EB4B00BD9568}"/>
              </a:ext>
            </a:extLst>
          </p:cNvPr>
          <p:cNvSpPr>
            <a:spLocks noChangeArrowheads="1"/>
          </p:cNvSpPr>
          <p:nvPr/>
        </p:nvSpPr>
        <p:spPr bwMode="auto">
          <a:xfrm>
            <a:off x="-71438" y="3594100"/>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Planificación</a:t>
            </a:r>
            <a:endParaRPr lang="es-ES" altLang="es-PE" sz="800" b="1">
              <a:solidFill>
                <a:srgbClr val="000066"/>
              </a:solidFill>
            </a:endParaRPr>
          </a:p>
        </p:txBody>
      </p:sp>
      <p:grpSp>
        <p:nvGrpSpPr>
          <p:cNvPr id="35852" name="Group 112">
            <a:extLst>
              <a:ext uri="{FF2B5EF4-FFF2-40B4-BE49-F238E27FC236}">
                <a16:creationId xmlns:a16="http://schemas.microsoft.com/office/drawing/2014/main" id="{32B51008-E978-4821-B31B-8E26515263D5}"/>
              </a:ext>
            </a:extLst>
          </p:cNvPr>
          <p:cNvGrpSpPr>
            <a:grpSpLocks/>
          </p:cNvGrpSpPr>
          <p:nvPr/>
        </p:nvGrpSpPr>
        <p:grpSpPr bwMode="auto">
          <a:xfrm>
            <a:off x="468313" y="3935413"/>
            <a:ext cx="935037" cy="1027112"/>
            <a:chOff x="2406" y="2206"/>
            <a:chExt cx="589" cy="647"/>
          </a:xfrm>
        </p:grpSpPr>
        <p:pic>
          <p:nvPicPr>
            <p:cNvPr id="35925" name="Picture 113">
              <a:extLst>
                <a:ext uri="{FF2B5EF4-FFF2-40B4-BE49-F238E27FC236}">
                  <a16:creationId xmlns:a16="http://schemas.microsoft.com/office/drawing/2014/main" id="{81F68783-618E-47E7-B18E-7085150AF4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26" name="Rectangle 114">
              <a:extLst>
                <a:ext uri="{FF2B5EF4-FFF2-40B4-BE49-F238E27FC236}">
                  <a16:creationId xmlns:a16="http://schemas.microsoft.com/office/drawing/2014/main" id="{519C99BE-C99A-4B0D-A3B4-204C62F4123E}"/>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Acta de reunión de inicio del proyecto</a:t>
              </a:r>
              <a:endParaRPr lang="es-ES" altLang="es-PE" sz="800" b="1">
                <a:solidFill>
                  <a:srgbClr val="000066"/>
                </a:solidFill>
              </a:endParaRPr>
            </a:p>
          </p:txBody>
        </p:sp>
      </p:grpSp>
      <p:grpSp>
        <p:nvGrpSpPr>
          <p:cNvPr id="35853" name="Group 116">
            <a:extLst>
              <a:ext uri="{FF2B5EF4-FFF2-40B4-BE49-F238E27FC236}">
                <a16:creationId xmlns:a16="http://schemas.microsoft.com/office/drawing/2014/main" id="{AD126E22-1DE6-4307-95F5-5E8A83DB48B4}"/>
              </a:ext>
            </a:extLst>
          </p:cNvPr>
          <p:cNvGrpSpPr>
            <a:grpSpLocks/>
          </p:cNvGrpSpPr>
          <p:nvPr/>
        </p:nvGrpSpPr>
        <p:grpSpPr bwMode="auto">
          <a:xfrm>
            <a:off x="468313" y="2154238"/>
            <a:ext cx="935037" cy="830262"/>
            <a:chOff x="2406" y="2206"/>
            <a:chExt cx="589" cy="523"/>
          </a:xfrm>
        </p:grpSpPr>
        <p:pic>
          <p:nvPicPr>
            <p:cNvPr id="35923" name="Picture 117">
              <a:extLst>
                <a:ext uri="{FF2B5EF4-FFF2-40B4-BE49-F238E27FC236}">
                  <a16:creationId xmlns:a16="http://schemas.microsoft.com/office/drawing/2014/main" id="{3CBDA87D-7202-49C6-9275-C2ECDBF7A1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24" name="Rectangle 118">
              <a:extLst>
                <a:ext uri="{FF2B5EF4-FFF2-40B4-BE49-F238E27FC236}">
                  <a16:creationId xmlns:a16="http://schemas.microsoft.com/office/drawing/2014/main" id="{DA023661-FE1D-4D97-9C0B-0662003685FE}"/>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Plan del Proyecto</a:t>
              </a:r>
              <a:endParaRPr lang="es-ES" altLang="es-PE" sz="800" b="1">
                <a:solidFill>
                  <a:srgbClr val="000066"/>
                </a:solidFill>
              </a:endParaRPr>
            </a:p>
          </p:txBody>
        </p:sp>
      </p:grpSp>
      <p:cxnSp>
        <p:nvCxnSpPr>
          <p:cNvPr id="35854" name="AutoShape 120">
            <a:extLst>
              <a:ext uri="{FF2B5EF4-FFF2-40B4-BE49-F238E27FC236}">
                <a16:creationId xmlns:a16="http://schemas.microsoft.com/office/drawing/2014/main" id="{41D0091E-A80B-4785-B589-35D9BE7BAFF2}"/>
              </a:ext>
            </a:extLst>
          </p:cNvPr>
          <p:cNvCxnSpPr>
            <a:cxnSpLocks noChangeShapeType="1"/>
            <a:stCxn id="35851" idx="2"/>
          </p:cNvCxnSpPr>
          <p:nvPr/>
        </p:nvCxnSpPr>
        <p:spPr bwMode="auto">
          <a:xfrm rot="16200000" flipH="1">
            <a:off x="251619" y="3929856"/>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5855" name="AutoShape 121">
            <a:extLst>
              <a:ext uri="{FF2B5EF4-FFF2-40B4-BE49-F238E27FC236}">
                <a16:creationId xmlns:a16="http://schemas.microsoft.com/office/drawing/2014/main" id="{A4F37413-025B-4056-B3C5-E6BDECEB4FB7}"/>
              </a:ext>
            </a:extLst>
          </p:cNvPr>
          <p:cNvCxnSpPr>
            <a:cxnSpLocks noChangeShapeType="1"/>
          </p:cNvCxnSpPr>
          <p:nvPr/>
        </p:nvCxnSpPr>
        <p:spPr bwMode="auto">
          <a:xfrm rot="-5400000">
            <a:off x="103981" y="2728119"/>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5856" name="AutoShape 86">
            <a:extLst>
              <a:ext uri="{FF2B5EF4-FFF2-40B4-BE49-F238E27FC236}">
                <a16:creationId xmlns:a16="http://schemas.microsoft.com/office/drawing/2014/main" id="{B28B9C3A-2EFC-4C29-8F07-BB837941EBE8}"/>
              </a:ext>
            </a:extLst>
          </p:cNvPr>
          <p:cNvSpPr>
            <a:spLocks noChangeArrowheads="1"/>
          </p:cNvSpPr>
          <p:nvPr/>
        </p:nvSpPr>
        <p:spPr bwMode="auto">
          <a:xfrm rot="2791213">
            <a:off x="1403350" y="3175000"/>
            <a:ext cx="360363"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35857" name="AutoShape 13">
            <a:extLst>
              <a:ext uri="{FF2B5EF4-FFF2-40B4-BE49-F238E27FC236}">
                <a16:creationId xmlns:a16="http://schemas.microsoft.com/office/drawing/2014/main" id="{57E1A0E8-4BDD-4B6F-88A3-BF6F857EAEF3}"/>
              </a:ext>
            </a:extLst>
          </p:cNvPr>
          <p:cNvCxnSpPr>
            <a:cxnSpLocks noChangeShapeType="1"/>
            <a:stCxn id="35920" idx="3"/>
            <a:endCxn id="35917" idx="1"/>
          </p:cNvCxnSpPr>
          <p:nvPr/>
        </p:nvCxnSpPr>
        <p:spPr bwMode="auto">
          <a:xfrm flipV="1">
            <a:off x="2647950" y="3343275"/>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58" name="Group 25">
            <a:extLst>
              <a:ext uri="{FF2B5EF4-FFF2-40B4-BE49-F238E27FC236}">
                <a16:creationId xmlns:a16="http://schemas.microsoft.com/office/drawing/2014/main" id="{9BBE26DA-69C9-4A1B-807C-291EB2808FAE}"/>
              </a:ext>
            </a:extLst>
          </p:cNvPr>
          <p:cNvGrpSpPr>
            <a:grpSpLocks/>
          </p:cNvGrpSpPr>
          <p:nvPr/>
        </p:nvGrpSpPr>
        <p:grpSpPr bwMode="auto">
          <a:xfrm>
            <a:off x="1744663" y="2770188"/>
            <a:ext cx="903287" cy="1152525"/>
            <a:chOff x="657" y="1389"/>
            <a:chExt cx="607" cy="726"/>
          </a:xfrm>
        </p:grpSpPr>
        <p:sp>
          <p:nvSpPr>
            <p:cNvPr id="35920" name="Rectangle 26">
              <a:extLst>
                <a:ext uri="{FF2B5EF4-FFF2-40B4-BE49-F238E27FC236}">
                  <a16:creationId xmlns:a16="http://schemas.microsoft.com/office/drawing/2014/main" id="{8DC739B8-A92D-45EA-876A-BBF5D70F919B}"/>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Generación de Informe de Estado</a:t>
              </a:r>
              <a:endParaRPr lang="es-ES" altLang="es-PE" sz="1000">
                <a:solidFill>
                  <a:srgbClr val="000066"/>
                </a:solidFill>
              </a:endParaRPr>
            </a:p>
          </p:txBody>
        </p:sp>
        <p:sp>
          <p:nvSpPr>
            <p:cNvPr id="35921" name="Rectangle 27">
              <a:extLst>
                <a:ext uri="{FF2B5EF4-FFF2-40B4-BE49-F238E27FC236}">
                  <a16:creationId xmlns:a16="http://schemas.microsoft.com/office/drawing/2014/main" id="{FBDBBB32-9115-485B-B771-8A14F81A3A10}"/>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(3) Analista</a:t>
              </a:r>
              <a:endParaRPr lang="es-ES" altLang="es-PE" sz="800" b="1">
                <a:solidFill>
                  <a:srgbClr val="000066"/>
                </a:solidFill>
              </a:endParaRPr>
            </a:p>
          </p:txBody>
        </p:sp>
        <p:sp>
          <p:nvSpPr>
            <p:cNvPr id="35922" name="Rectangle 28">
              <a:extLst>
                <a:ext uri="{FF2B5EF4-FFF2-40B4-BE49-F238E27FC236}">
                  <a16:creationId xmlns:a16="http://schemas.microsoft.com/office/drawing/2014/main" id="{75B73F4B-673D-4047-B701-2D603244552C}"/>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Plan semanal</a:t>
              </a:r>
            </a:p>
          </p:txBody>
        </p:sp>
      </p:grpSp>
      <p:sp>
        <p:nvSpPr>
          <p:cNvPr id="35859" name="Line 78">
            <a:extLst>
              <a:ext uri="{FF2B5EF4-FFF2-40B4-BE49-F238E27FC236}">
                <a16:creationId xmlns:a16="http://schemas.microsoft.com/office/drawing/2014/main" id="{B43233F0-DC2B-48FC-84F0-EF19D460BFE4}"/>
              </a:ext>
            </a:extLst>
          </p:cNvPr>
          <p:cNvSpPr>
            <a:spLocks noChangeShapeType="1"/>
          </p:cNvSpPr>
          <p:nvPr/>
        </p:nvSpPr>
        <p:spPr bwMode="auto">
          <a:xfrm flipV="1">
            <a:off x="1619250" y="1844675"/>
            <a:ext cx="1657350"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0" name="Line 80">
            <a:extLst>
              <a:ext uri="{FF2B5EF4-FFF2-40B4-BE49-F238E27FC236}">
                <a16:creationId xmlns:a16="http://schemas.microsoft.com/office/drawing/2014/main" id="{2E723410-AED8-413B-8051-4CFD5B2C51C9}"/>
              </a:ext>
            </a:extLst>
          </p:cNvPr>
          <p:cNvSpPr>
            <a:spLocks noChangeShapeType="1"/>
          </p:cNvSpPr>
          <p:nvPr/>
        </p:nvSpPr>
        <p:spPr bwMode="auto">
          <a:xfrm>
            <a:off x="1546225" y="6021388"/>
            <a:ext cx="244951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35861" name="AutoShape 88">
            <a:extLst>
              <a:ext uri="{FF2B5EF4-FFF2-40B4-BE49-F238E27FC236}">
                <a16:creationId xmlns:a16="http://schemas.microsoft.com/office/drawing/2014/main" id="{A39461FD-A246-4801-8CF8-5371CB830414}"/>
              </a:ext>
            </a:extLst>
          </p:cNvPr>
          <p:cNvCxnSpPr>
            <a:cxnSpLocks noChangeShapeType="1"/>
            <a:stCxn id="35856" idx="5"/>
            <a:endCxn id="35920" idx="1"/>
          </p:cNvCxnSpPr>
          <p:nvPr/>
        </p:nvCxnSpPr>
        <p:spPr bwMode="auto">
          <a:xfrm flipV="1">
            <a:off x="1585913" y="3348038"/>
            <a:ext cx="158750" cy="793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5862" name="AutoShape 91">
            <a:extLst>
              <a:ext uri="{FF2B5EF4-FFF2-40B4-BE49-F238E27FC236}">
                <a16:creationId xmlns:a16="http://schemas.microsoft.com/office/drawing/2014/main" id="{27A29A2A-5EAE-4B65-8E9D-C4609C32FF70}"/>
              </a:ext>
            </a:extLst>
          </p:cNvPr>
          <p:cNvCxnSpPr>
            <a:cxnSpLocks noChangeShapeType="1"/>
            <a:stCxn id="35902" idx="3"/>
            <a:endCxn id="35845" idx="0"/>
          </p:cNvCxnSpPr>
          <p:nvPr/>
        </p:nvCxnSpPr>
        <p:spPr bwMode="auto">
          <a:xfrm flipV="1">
            <a:off x="4959350" y="3651250"/>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3" name="Group 5">
            <a:extLst>
              <a:ext uri="{FF2B5EF4-FFF2-40B4-BE49-F238E27FC236}">
                <a16:creationId xmlns:a16="http://schemas.microsoft.com/office/drawing/2014/main" id="{C3A32542-CEB7-461C-A75E-FFDDD72EF8B9}"/>
              </a:ext>
            </a:extLst>
          </p:cNvPr>
          <p:cNvGrpSpPr>
            <a:grpSpLocks/>
          </p:cNvGrpSpPr>
          <p:nvPr/>
        </p:nvGrpSpPr>
        <p:grpSpPr bwMode="auto">
          <a:xfrm>
            <a:off x="2819400" y="2765425"/>
            <a:ext cx="963613" cy="1152525"/>
            <a:chOff x="1474" y="1389"/>
            <a:chExt cx="607" cy="726"/>
          </a:xfrm>
        </p:grpSpPr>
        <p:sp>
          <p:nvSpPr>
            <p:cNvPr id="35917" name="Rectangle 6">
              <a:extLst>
                <a:ext uri="{FF2B5EF4-FFF2-40B4-BE49-F238E27FC236}">
                  <a16:creationId xmlns:a16="http://schemas.microsoft.com/office/drawing/2014/main" id="{AF933370-A0E3-41CC-BBE1-FA8EC28C074B}"/>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Revisión de Informes de Estado</a:t>
              </a:r>
              <a:endParaRPr lang="es-ES" altLang="es-PE" sz="1000">
                <a:solidFill>
                  <a:srgbClr val="000066"/>
                </a:solidFill>
              </a:endParaRPr>
            </a:p>
          </p:txBody>
        </p:sp>
        <p:sp>
          <p:nvSpPr>
            <p:cNvPr id="35918" name="Rectangle 7">
              <a:extLst>
                <a:ext uri="{FF2B5EF4-FFF2-40B4-BE49-F238E27FC236}">
                  <a16:creationId xmlns:a16="http://schemas.microsoft.com/office/drawing/2014/main" id="{C1E0028F-6FD5-4648-AAE8-A51A50B5D58F}"/>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(4) Jefe de proyecto</a:t>
              </a:r>
              <a:endParaRPr lang="es-ES" altLang="es-PE" sz="800" b="1">
                <a:solidFill>
                  <a:srgbClr val="000066"/>
                </a:solidFill>
              </a:endParaRPr>
            </a:p>
          </p:txBody>
        </p:sp>
        <p:sp>
          <p:nvSpPr>
            <p:cNvPr id="35919" name="Rectangle 8">
              <a:extLst>
                <a:ext uri="{FF2B5EF4-FFF2-40B4-BE49-F238E27FC236}">
                  <a16:creationId xmlns:a16="http://schemas.microsoft.com/office/drawing/2014/main" id="{31E90ED3-B587-4A7D-993E-C1A6233FB8C2}"/>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Artefactos de gestión</a:t>
              </a:r>
              <a:endParaRPr lang="es-PE" altLang="es-PE" sz="700" b="1">
                <a:solidFill>
                  <a:srgbClr val="000066"/>
                </a:solidFill>
              </a:endParaRPr>
            </a:p>
          </p:txBody>
        </p:sp>
      </p:grpSp>
      <p:grpSp>
        <p:nvGrpSpPr>
          <p:cNvPr id="35864" name="Group 9">
            <a:extLst>
              <a:ext uri="{FF2B5EF4-FFF2-40B4-BE49-F238E27FC236}">
                <a16:creationId xmlns:a16="http://schemas.microsoft.com/office/drawing/2014/main" id="{329A19D4-50B4-4998-A47F-040175BF9FA0}"/>
              </a:ext>
            </a:extLst>
          </p:cNvPr>
          <p:cNvGrpSpPr>
            <a:grpSpLocks/>
          </p:cNvGrpSpPr>
          <p:nvPr/>
        </p:nvGrpSpPr>
        <p:grpSpPr bwMode="auto">
          <a:xfrm>
            <a:off x="6227763" y="4149725"/>
            <a:ext cx="963612" cy="1152525"/>
            <a:chOff x="3107" y="1389"/>
            <a:chExt cx="607" cy="726"/>
          </a:xfrm>
        </p:grpSpPr>
        <p:sp>
          <p:nvSpPr>
            <p:cNvPr id="35914" name="Rectangle 10">
              <a:extLst>
                <a:ext uri="{FF2B5EF4-FFF2-40B4-BE49-F238E27FC236}">
                  <a16:creationId xmlns:a16="http://schemas.microsoft.com/office/drawing/2014/main" id="{C4481A41-4250-4DC6-BEA3-96BAC576A973}"/>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Reunión del comité ejecutivo interno</a:t>
              </a:r>
              <a:endParaRPr lang="es-ES" altLang="es-PE" sz="1000">
                <a:solidFill>
                  <a:srgbClr val="000066"/>
                </a:solidFill>
              </a:endParaRPr>
            </a:p>
          </p:txBody>
        </p:sp>
        <p:sp>
          <p:nvSpPr>
            <p:cNvPr id="35915" name="Rectangle 11">
              <a:extLst>
                <a:ext uri="{FF2B5EF4-FFF2-40B4-BE49-F238E27FC236}">
                  <a16:creationId xmlns:a16="http://schemas.microsoft.com/office/drawing/2014/main" id="{8FF18723-FBE9-4484-AA81-279F61E8A59E}"/>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(9) Analista</a:t>
              </a:r>
              <a:endParaRPr lang="es-ES" altLang="es-PE" sz="800" b="1">
                <a:solidFill>
                  <a:srgbClr val="000066"/>
                </a:solidFill>
              </a:endParaRPr>
            </a:p>
            <a:p>
              <a:pPr algn="ctr" eaLnBrk="1" hangingPunct="1"/>
              <a:endParaRPr lang="es-ES" altLang="es-PE" sz="800" b="1">
                <a:solidFill>
                  <a:srgbClr val="000066"/>
                </a:solidFill>
              </a:endParaRPr>
            </a:p>
          </p:txBody>
        </p:sp>
        <p:sp>
          <p:nvSpPr>
            <p:cNvPr id="35916" name="Rectangle 12">
              <a:extLst>
                <a:ext uri="{FF2B5EF4-FFF2-40B4-BE49-F238E27FC236}">
                  <a16:creationId xmlns:a16="http://schemas.microsoft.com/office/drawing/2014/main" id="{6595B36F-358B-4A24-A986-84D4BAF57D0F}"/>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Artefactos de gestión</a:t>
              </a:r>
            </a:p>
          </p:txBody>
        </p:sp>
      </p:grpSp>
      <p:cxnSp>
        <p:nvCxnSpPr>
          <p:cNvPr id="35865" name="AutoShape 14">
            <a:extLst>
              <a:ext uri="{FF2B5EF4-FFF2-40B4-BE49-F238E27FC236}">
                <a16:creationId xmlns:a16="http://schemas.microsoft.com/office/drawing/2014/main" id="{D2DC3798-0A91-4464-89B5-16CFEEA1BAEB}"/>
              </a:ext>
            </a:extLst>
          </p:cNvPr>
          <p:cNvCxnSpPr>
            <a:cxnSpLocks noChangeShapeType="1"/>
            <a:stCxn id="35908" idx="3"/>
            <a:endCxn id="35899" idx="1"/>
          </p:cNvCxnSpPr>
          <p:nvPr/>
        </p:nvCxnSpPr>
        <p:spPr bwMode="auto">
          <a:xfrm flipV="1">
            <a:off x="6089650" y="3359150"/>
            <a:ext cx="122238" cy="136842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5866" name="AutoShape 15">
            <a:extLst>
              <a:ext uri="{FF2B5EF4-FFF2-40B4-BE49-F238E27FC236}">
                <a16:creationId xmlns:a16="http://schemas.microsoft.com/office/drawing/2014/main" id="{3857FB94-375E-40C6-821A-6A973DCC969E}"/>
              </a:ext>
            </a:extLst>
          </p:cNvPr>
          <p:cNvCxnSpPr>
            <a:cxnSpLocks noChangeShapeType="1"/>
            <a:stCxn id="35917" idx="3"/>
            <a:endCxn id="35878" idx="2"/>
          </p:cNvCxnSpPr>
          <p:nvPr/>
        </p:nvCxnSpPr>
        <p:spPr bwMode="auto">
          <a:xfrm flipV="1">
            <a:off x="3783013" y="3338513"/>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67" name="Group 48">
            <a:extLst>
              <a:ext uri="{FF2B5EF4-FFF2-40B4-BE49-F238E27FC236}">
                <a16:creationId xmlns:a16="http://schemas.microsoft.com/office/drawing/2014/main" id="{99749614-2245-41D4-9C0F-F0143D4E95F5}"/>
              </a:ext>
            </a:extLst>
          </p:cNvPr>
          <p:cNvGrpSpPr>
            <a:grpSpLocks/>
          </p:cNvGrpSpPr>
          <p:nvPr/>
        </p:nvGrpSpPr>
        <p:grpSpPr bwMode="auto">
          <a:xfrm>
            <a:off x="4667250" y="2763838"/>
            <a:ext cx="963613" cy="1152525"/>
            <a:chOff x="1474" y="1389"/>
            <a:chExt cx="607" cy="726"/>
          </a:xfrm>
        </p:grpSpPr>
        <p:sp>
          <p:nvSpPr>
            <p:cNvPr id="35911" name="Rectangle 49">
              <a:extLst>
                <a:ext uri="{FF2B5EF4-FFF2-40B4-BE49-F238E27FC236}">
                  <a16:creationId xmlns:a16="http://schemas.microsoft.com/office/drawing/2014/main" id="{E63207E4-B390-4CAF-A2B4-28E99C93B0C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Comité Operativo</a:t>
              </a:r>
              <a:endParaRPr lang="es-ES" altLang="es-PE" sz="1000">
                <a:solidFill>
                  <a:srgbClr val="000066"/>
                </a:solidFill>
              </a:endParaRPr>
            </a:p>
          </p:txBody>
        </p:sp>
        <p:sp>
          <p:nvSpPr>
            <p:cNvPr id="35912" name="Rectangle 50">
              <a:extLst>
                <a:ext uri="{FF2B5EF4-FFF2-40B4-BE49-F238E27FC236}">
                  <a16:creationId xmlns:a16="http://schemas.microsoft.com/office/drawing/2014/main" id="{0E6F262D-ED4B-49C7-9F9A-4CF22FB66864}"/>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(5) Jefe de proyecto</a:t>
              </a:r>
              <a:endParaRPr lang="es-ES" altLang="es-PE" sz="800" b="1">
                <a:solidFill>
                  <a:srgbClr val="000066"/>
                </a:solidFill>
              </a:endParaRPr>
            </a:p>
          </p:txBody>
        </p:sp>
        <p:sp>
          <p:nvSpPr>
            <p:cNvPr id="35913" name="Rectangle 51">
              <a:extLst>
                <a:ext uri="{FF2B5EF4-FFF2-40B4-BE49-F238E27FC236}">
                  <a16:creationId xmlns:a16="http://schemas.microsoft.com/office/drawing/2014/main" id="{DA391CF5-084E-4185-A6E7-43EED756F450}"/>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Artefactos de gestión</a:t>
              </a:r>
              <a:endParaRPr lang="es-PE" altLang="es-PE" sz="700" b="1">
                <a:solidFill>
                  <a:srgbClr val="000066"/>
                </a:solidFill>
              </a:endParaRPr>
            </a:p>
          </p:txBody>
        </p:sp>
      </p:grpSp>
      <p:grpSp>
        <p:nvGrpSpPr>
          <p:cNvPr id="35868" name="Group 56">
            <a:extLst>
              <a:ext uri="{FF2B5EF4-FFF2-40B4-BE49-F238E27FC236}">
                <a16:creationId xmlns:a16="http://schemas.microsoft.com/office/drawing/2014/main" id="{7845F1E0-CC93-42D7-A189-CDEBEF6E2EEA}"/>
              </a:ext>
            </a:extLst>
          </p:cNvPr>
          <p:cNvGrpSpPr>
            <a:grpSpLocks/>
          </p:cNvGrpSpPr>
          <p:nvPr/>
        </p:nvGrpSpPr>
        <p:grpSpPr bwMode="auto">
          <a:xfrm>
            <a:off x="5126038" y="4149725"/>
            <a:ext cx="963612" cy="1152525"/>
            <a:chOff x="3107" y="1389"/>
            <a:chExt cx="607" cy="726"/>
          </a:xfrm>
        </p:grpSpPr>
        <p:sp>
          <p:nvSpPr>
            <p:cNvPr id="35908" name="Rectangle 57">
              <a:extLst>
                <a:ext uri="{FF2B5EF4-FFF2-40B4-BE49-F238E27FC236}">
                  <a16:creationId xmlns:a16="http://schemas.microsoft.com/office/drawing/2014/main" id="{122968FC-8DD3-4183-9026-5A76D11C074B}"/>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Reunión General del Servicio</a:t>
              </a:r>
              <a:endParaRPr lang="es-ES" altLang="es-PE" sz="1000">
                <a:solidFill>
                  <a:srgbClr val="000066"/>
                </a:solidFill>
              </a:endParaRPr>
            </a:p>
          </p:txBody>
        </p:sp>
        <p:sp>
          <p:nvSpPr>
            <p:cNvPr id="35909" name="Rectangle 58">
              <a:extLst>
                <a:ext uri="{FF2B5EF4-FFF2-40B4-BE49-F238E27FC236}">
                  <a16:creationId xmlns:a16="http://schemas.microsoft.com/office/drawing/2014/main" id="{86F7738A-FAD3-48C4-837C-937F8765DECD}"/>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(7) Analista</a:t>
              </a:r>
              <a:endParaRPr lang="es-ES" altLang="es-PE" sz="800" b="1">
                <a:solidFill>
                  <a:srgbClr val="000066"/>
                </a:solidFill>
              </a:endParaRPr>
            </a:p>
          </p:txBody>
        </p:sp>
        <p:sp>
          <p:nvSpPr>
            <p:cNvPr id="35910" name="Rectangle 59">
              <a:extLst>
                <a:ext uri="{FF2B5EF4-FFF2-40B4-BE49-F238E27FC236}">
                  <a16:creationId xmlns:a16="http://schemas.microsoft.com/office/drawing/2014/main" id="{B5D43B97-57D9-4588-A793-CFF9AA9727D2}"/>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Reunión</a:t>
              </a:r>
            </a:p>
          </p:txBody>
        </p:sp>
      </p:grpSp>
      <p:grpSp>
        <p:nvGrpSpPr>
          <p:cNvPr id="35869" name="Group 60">
            <a:extLst>
              <a:ext uri="{FF2B5EF4-FFF2-40B4-BE49-F238E27FC236}">
                <a16:creationId xmlns:a16="http://schemas.microsoft.com/office/drawing/2014/main" id="{52430F3B-F531-4AE5-BE74-353C7D07CA5B}"/>
              </a:ext>
            </a:extLst>
          </p:cNvPr>
          <p:cNvGrpSpPr>
            <a:grpSpLocks/>
          </p:cNvGrpSpPr>
          <p:nvPr/>
        </p:nvGrpSpPr>
        <p:grpSpPr bwMode="auto">
          <a:xfrm>
            <a:off x="3303588" y="1263650"/>
            <a:ext cx="949325" cy="1152525"/>
            <a:chOff x="657" y="1389"/>
            <a:chExt cx="607" cy="726"/>
          </a:xfrm>
        </p:grpSpPr>
        <p:sp>
          <p:nvSpPr>
            <p:cNvPr id="35905" name="Rectangle 61">
              <a:extLst>
                <a:ext uri="{FF2B5EF4-FFF2-40B4-BE49-F238E27FC236}">
                  <a16:creationId xmlns:a16="http://schemas.microsoft.com/office/drawing/2014/main" id="{FC02C258-49BA-496C-A7DA-5EA7EA4EFD53}"/>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Asignar trabajo</a:t>
              </a:r>
              <a:r>
                <a:rPr lang="es-PE" altLang="es-PE" sz="1000">
                  <a:solidFill>
                    <a:srgbClr val="000066"/>
                  </a:solidFill>
                  <a:hlinkClick r:id="rId7" action="ppaction://hlinksldjump"/>
                </a:rPr>
                <a:t> </a:t>
              </a:r>
              <a:endParaRPr lang="es-ES" altLang="es-PE" sz="1000">
                <a:solidFill>
                  <a:srgbClr val="000066"/>
                </a:solidFill>
              </a:endParaRPr>
            </a:p>
          </p:txBody>
        </p:sp>
        <p:sp>
          <p:nvSpPr>
            <p:cNvPr id="35906" name="Rectangle 62">
              <a:extLst>
                <a:ext uri="{FF2B5EF4-FFF2-40B4-BE49-F238E27FC236}">
                  <a16:creationId xmlns:a16="http://schemas.microsoft.com/office/drawing/2014/main" id="{9D14F01B-D8C3-4DD5-94D2-B736DD8F8CBB}"/>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(1) Jefe de proyecto</a:t>
              </a:r>
              <a:endParaRPr lang="es-ES" altLang="es-PE" sz="800" b="1">
                <a:solidFill>
                  <a:srgbClr val="000066"/>
                </a:solidFill>
              </a:endParaRPr>
            </a:p>
          </p:txBody>
        </p:sp>
        <p:sp>
          <p:nvSpPr>
            <p:cNvPr id="35907" name="Rectangle 63">
              <a:extLst>
                <a:ext uri="{FF2B5EF4-FFF2-40B4-BE49-F238E27FC236}">
                  <a16:creationId xmlns:a16="http://schemas.microsoft.com/office/drawing/2014/main" id="{72FC3437-EE10-43B7-9ADC-F8AB1A5A8FF1}"/>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Plan semanal</a:t>
              </a:r>
            </a:p>
          </p:txBody>
        </p:sp>
      </p:grpSp>
      <p:sp>
        <p:nvSpPr>
          <p:cNvPr id="35870" name="Rectangle 65">
            <a:extLst>
              <a:ext uri="{FF2B5EF4-FFF2-40B4-BE49-F238E27FC236}">
                <a16:creationId xmlns:a16="http://schemas.microsoft.com/office/drawing/2014/main" id="{33D168FC-5236-477D-9E0E-E0248BC367A9}"/>
              </a:ext>
            </a:extLst>
          </p:cNvPr>
          <p:cNvSpPr>
            <a:spLocks noChangeArrowheads="1"/>
          </p:cNvSpPr>
          <p:nvPr/>
        </p:nvSpPr>
        <p:spPr bwMode="auto">
          <a:xfrm>
            <a:off x="4887913" y="1524000"/>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Ejecutar trabajo asignado</a:t>
            </a:r>
            <a:r>
              <a:rPr lang="es-PE" altLang="es-PE" sz="1000">
                <a:solidFill>
                  <a:srgbClr val="000066"/>
                </a:solidFill>
                <a:hlinkClick r:id="rId7" action="ppaction://hlinksldjump"/>
              </a:rPr>
              <a:t> </a:t>
            </a:r>
            <a:endParaRPr lang="es-ES" altLang="es-PE" sz="1000">
              <a:solidFill>
                <a:srgbClr val="000066"/>
              </a:solidFill>
            </a:endParaRPr>
          </a:p>
        </p:txBody>
      </p:sp>
      <p:sp>
        <p:nvSpPr>
          <p:cNvPr id="35871" name="Rectangle 66">
            <a:extLst>
              <a:ext uri="{FF2B5EF4-FFF2-40B4-BE49-F238E27FC236}">
                <a16:creationId xmlns:a16="http://schemas.microsoft.com/office/drawing/2014/main" id="{98000BF5-C642-42E1-A95F-65C1551ACC3E}"/>
              </a:ext>
            </a:extLst>
          </p:cNvPr>
          <p:cNvSpPr>
            <a:spLocks noChangeArrowheads="1"/>
          </p:cNvSpPr>
          <p:nvPr/>
        </p:nvSpPr>
        <p:spPr bwMode="auto">
          <a:xfrm>
            <a:off x="4887913" y="1274763"/>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(2) Equipo de Trabajo</a:t>
            </a:r>
            <a:endParaRPr lang="es-ES" altLang="es-PE" sz="800" b="1">
              <a:solidFill>
                <a:srgbClr val="000066"/>
              </a:solidFill>
            </a:endParaRPr>
          </a:p>
        </p:txBody>
      </p:sp>
      <p:sp>
        <p:nvSpPr>
          <p:cNvPr id="35872" name="Rectangle 67">
            <a:extLst>
              <a:ext uri="{FF2B5EF4-FFF2-40B4-BE49-F238E27FC236}">
                <a16:creationId xmlns:a16="http://schemas.microsoft.com/office/drawing/2014/main" id="{03DB434B-39C1-4B84-A3DE-367440EF9461}"/>
              </a:ext>
            </a:extLst>
          </p:cNvPr>
          <p:cNvSpPr>
            <a:spLocks noChangeArrowheads="1"/>
          </p:cNvSpPr>
          <p:nvPr/>
        </p:nvSpPr>
        <p:spPr bwMode="auto">
          <a:xfrm>
            <a:off x="4887913" y="2179638"/>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Plan semanal</a:t>
            </a:r>
          </a:p>
        </p:txBody>
      </p:sp>
      <p:grpSp>
        <p:nvGrpSpPr>
          <p:cNvPr id="35873" name="Group 68">
            <a:extLst>
              <a:ext uri="{FF2B5EF4-FFF2-40B4-BE49-F238E27FC236}">
                <a16:creationId xmlns:a16="http://schemas.microsoft.com/office/drawing/2014/main" id="{5235773B-96F1-4299-9046-A33C9E6B98DC}"/>
              </a:ext>
            </a:extLst>
          </p:cNvPr>
          <p:cNvGrpSpPr>
            <a:grpSpLocks/>
          </p:cNvGrpSpPr>
          <p:nvPr/>
        </p:nvGrpSpPr>
        <p:grpSpPr bwMode="auto">
          <a:xfrm>
            <a:off x="4022725" y="5449888"/>
            <a:ext cx="936625" cy="1152525"/>
            <a:chOff x="657" y="1389"/>
            <a:chExt cx="607" cy="726"/>
          </a:xfrm>
        </p:grpSpPr>
        <p:sp>
          <p:nvSpPr>
            <p:cNvPr id="35902" name="Rectangle 69">
              <a:extLst>
                <a:ext uri="{FF2B5EF4-FFF2-40B4-BE49-F238E27FC236}">
                  <a16:creationId xmlns:a16="http://schemas.microsoft.com/office/drawing/2014/main" id="{34EA723C-BB8C-44A1-998A-A183E4B169E2}"/>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Procesar cambios al proyecto</a:t>
              </a:r>
              <a:r>
                <a:rPr lang="es-PE" altLang="es-PE" sz="1000">
                  <a:solidFill>
                    <a:srgbClr val="000066"/>
                  </a:solidFill>
                  <a:hlinkClick r:id="rId7" action="ppaction://hlinksldjump"/>
                </a:rPr>
                <a:t> </a:t>
              </a:r>
              <a:endParaRPr lang="es-ES" altLang="es-PE" sz="1000">
                <a:solidFill>
                  <a:srgbClr val="000066"/>
                </a:solidFill>
              </a:endParaRPr>
            </a:p>
          </p:txBody>
        </p:sp>
        <p:sp>
          <p:nvSpPr>
            <p:cNvPr id="35903" name="Rectangle 70">
              <a:extLst>
                <a:ext uri="{FF2B5EF4-FFF2-40B4-BE49-F238E27FC236}">
                  <a16:creationId xmlns:a16="http://schemas.microsoft.com/office/drawing/2014/main" id="{F601C5C5-A6B3-40E7-B49E-6478C4554826}"/>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(10) Jefe de proyecto</a:t>
              </a:r>
              <a:endParaRPr lang="es-ES" altLang="es-PE" sz="800" b="1">
                <a:solidFill>
                  <a:srgbClr val="000066"/>
                </a:solidFill>
              </a:endParaRPr>
            </a:p>
          </p:txBody>
        </p:sp>
        <p:sp>
          <p:nvSpPr>
            <p:cNvPr id="35904" name="Rectangle 71">
              <a:extLst>
                <a:ext uri="{FF2B5EF4-FFF2-40B4-BE49-F238E27FC236}">
                  <a16:creationId xmlns:a16="http://schemas.microsoft.com/office/drawing/2014/main" id="{3250CFF9-A17E-421E-A5B9-D4C7A7EC66FB}"/>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Plan de Gestión del Proyecto</a:t>
              </a:r>
            </a:p>
          </p:txBody>
        </p:sp>
      </p:grpSp>
      <p:cxnSp>
        <p:nvCxnSpPr>
          <p:cNvPr id="35874" name="AutoShape 76">
            <a:extLst>
              <a:ext uri="{FF2B5EF4-FFF2-40B4-BE49-F238E27FC236}">
                <a16:creationId xmlns:a16="http://schemas.microsoft.com/office/drawing/2014/main" id="{9381C1E8-8988-45B9-B35D-5C2B570376FE}"/>
              </a:ext>
            </a:extLst>
          </p:cNvPr>
          <p:cNvCxnSpPr>
            <a:cxnSpLocks noChangeShapeType="1"/>
            <a:stCxn id="35905" idx="3"/>
            <a:endCxn id="35870" idx="1"/>
          </p:cNvCxnSpPr>
          <p:nvPr/>
        </p:nvCxnSpPr>
        <p:spPr bwMode="auto">
          <a:xfrm>
            <a:off x="4252913" y="1841500"/>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5875" name="AutoShape 87">
            <a:extLst>
              <a:ext uri="{FF2B5EF4-FFF2-40B4-BE49-F238E27FC236}">
                <a16:creationId xmlns:a16="http://schemas.microsoft.com/office/drawing/2014/main" id="{E18275B1-9A2D-4268-B418-248EB317DFAC}"/>
              </a:ext>
            </a:extLst>
          </p:cNvPr>
          <p:cNvSpPr>
            <a:spLocks noChangeArrowheads="1"/>
          </p:cNvSpPr>
          <p:nvPr/>
        </p:nvSpPr>
        <p:spPr bwMode="auto">
          <a:xfrm rot="-8008787">
            <a:off x="7235826" y="3179762"/>
            <a:ext cx="360362"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35876" name="AutoShape 89">
            <a:extLst>
              <a:ext uri="{FF2B5EF4-FFF2-40B4-BE49-F238E27FC236}">
                <a16:creationId xmlns:a16="http://schemas.microsoft.com/office/drawing/2014/main" id="{73355690-D684-44E9-BAA1-77F5A0CD08C3}"/>
              </a:ext>
            </a:extLst>
          </p:cNvPr>
          <p:cNvCxnSpPr>
            <a:cxnSpLocks noChangeShapeType="1"/>
            <a:stCxn id="35878" idx="4"/>
            <a:endCxn id="35896" idx="1"/>
          </p:cNvCxnSpPr>
          <p:nvPr/>
        </p:nvCxnSpPr>
        <p:spPr bwMode="auto">
          <a:xfrm rot="10800000" flipV="1">
            <a:off x="4041775" y="3598863"/>
            <a:ext cx="136525" cy="1122362"/>
          </a:xfrm>
          <a:prstGeom prst="bentConnector3">
            <a:avLst>
              <a:gd name="adj1" fmla="val 195347"/>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7" name="AutoShape 90">
            <a:extLst>
              <a:ext uri="{FF2B5EF4-FFF2-40B4-BE49-F238E27FC236}">
                <a16:creationId xmlns:a16="http://schemas.microsoft.com/office/drawing/2014/main" id="{009C3D60-A0C6-48E3-9C8D-A1FE4304B388}"/>
              </a:ext>
            </a:extLst>
          </p:cNvPr>
          <p:cNvCxnSpPr>
            <a:cxnSpLocks noChangeShapeType="1"/>
            <a:stCxn id="35908" idx="3"/>
            <a:endCxn id="35914" idx="1"/>
          </p:cNvCxnSpPr>
          <p:nvPr/>
        </p:nvCxnSpPr>
        <p:spPr bwMode="auto">
          <a:xfrm>
            <a:off x="6089650" y="4727575"/>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5878" name="AutoShape 92">
            <a:extLst>
              <a:ext uri="{FF2B5EF4-FFF2-40B4-BE49-F238E27FC236}">
                <a16:creationId xmlns:a16="http://schemas.microsoft.com/office/drawing/2014/main" id="{AE483F78-47F5-407C-B177-1073549A08CF}"/>
              </a:ext>
            </a:extLst>
          </p:cNvPr>
          <p:cNvSpPr>
            <a:spLocks noChangeArrowheads="1"/>
          </p:cNvSpPr>
          <p:nvPr/>
        </p:nvSpPr>
        <p:spPr bwMode="auto">
          <a:xfrm rot="2791213">
            <a:off x="4003676" y="3163887"/>
            <a:ext cx="360362"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35879" name="AutoShape 93">
            <a:extLst>
              <a:ext uri="{FF2B5EF4-FFF2-40B4-BE49-F238E27FC236}">
                <a16:creationId xmlns:a16="http://schemas.microsoft.com/office/drawing/2014/main" id="{A1F731FE-EE95-491C-888C-F3D574A7B3A9}"/>
              </a:ext>
            </a:extLst>
          </p:cNvPr>
          <p:cNvCxnSpPr>
            <a:cxnSpLocks noChangeShapeType="1"/>
            <a:stCxn id="35878" idx="5"/>
            <a:endCxn id="35911" idx="1"/>
          </p:cNvCxnSpPr>
          <p:nvPr/>
        </p:nvCxnSpPr>
        <p:spPr bwMode="auto">
          <a:xfrm flipV="1">
            <a:off x="4186238" y="3341688"/>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5880" name="AutoShape 95">
            <a:extLst>
              <a:ext uri="{FF2B5EF4-FFF2-40B4-BE49-F238E27FC236}">
                <a16:creationId xmlns:a16="http://schemas.microsoft.com/office/drawing/2014/main" id="{78CA647A-7D67-4ED2-9BF2-C3D6FFE0FD92}"/>
              </a:ext>
            </a:extLst>
          </p:cNvPr>
          <p:cNvCxnSpPr>
            <a:cxnSpLocks noChangeShapeType="1"/>
            <a:stCxn id="35870" idx="3"/>
            <a:endCxn id="35845" idx="4"/>
          </p:cNvCxnSpPr>
          <p:nvPr/>
        </p:nvCxnSpPr>
        <p:spPr bwMode="auto">
          <a:xfrm>
            <a:off x="5895975" y="1852613"/>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81" name="AutoShape 96">
            <a:extLst>
              <a:ext uri="{FF2B5EF4-FFF2-40B4-BE49-F238E27FC236}">
                <a16:creationId xmlns:a16="http://schemas.microsoft.com/office/drawing/2014/main" id="{0E3D2700-FB63-4F67-9F89-63651B058AE1}"/>
              </a:ext>
            </a:extLst>
          </p:cNvPr>
          <p:cNvCxnSpPr>
            <a:cxnSpLocks noChangeShapeType="1"/>
            <a:stCxn id="35875" idx="2"/>
            <a:endCxn id="35845" idx="5"/>
          </p:cNvCxnSpPr>
          <p:nvPr/>
        </p:nvCxnSpPr>
        <p:spPr bwMode="auto">
          <a:xfrm>
            <a:off x="7672388" y="3368675"/>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82" name="AutoShape 123">
            <a:extLst>
              <a:ext uri="{FF2B5EF4-FFF2-40B4-BE49-F238E27FC236}">
                <a16:creationId xmlns:a16="http://schemas.microsoft.com/office/drawing/2014/main" id="{08AA7B27-8246-4B16-8469-83E6B00194D0}"/>
              </a:ext>
            </a:extLst>
          </p:cNvPr>
          <p:cNvCxnSpPr>
            <a:cxnSpLocks noChangeShapeType="1"/>
            <a:stCxn id="35856" idx="0"/>
            <a:endCxn id="35859" idx="0"/>
          </p:cNvCxnSpPr>
          <p:nvPr/>
        </p:nvCxnSpPr>
        <p:spPr bwMode="auto">
          <a:xfrm flipV="1">
            <a:off x="1592263" y="1844675"/>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5883" name="AutoShape 124">
            <a:extLst>
              <a:ext uri="{FF2B5EF4-FFF2-40B4-BE49-F238E27FC236}">
                <a16:creationId xmlns:a16="http://schemas.microsoft.com/office/drawing/2014/main" id="{AB22E52D-EC46-4C47-AA09-DE330DF961D5}"/>
              </a:ext>
            </a:extLst>
          </p:cNvPr>
          <p:cNvCxnSpPr>
            <a:cxnSpLocks noChangeShapeType="1"/>
            <a:stCxn id="35856" idx="4"/>
            <a:endCxn id="35860" idx="0"/>
          </p:cNvCxnSpPr>
          <p:nvPr/>
        </p:nvCxnSpPr>
        <p:spPr bwMode="auto">
          <a:xfrm flipH="1">
            <a:off x="1546225" y="3609975"/>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5884" name="AutoShape 125">
            <a:extLst>
              <a:ext uri="{FF2B5EF4-FFF2-40B4-BE49-F238E27FC236}">
                <a16:creationId xmlns:a16="http://schemas.microsoft.com/office/drawing/2014/main" id="{87473D22-7301-48F8-9591-DAD11E230480}"/>
              </a:ext>
            </a:extLst>
          </p:cNvPr>
          <p:cNvCxnSpPr>
            <a:cxnSpLocks noChangeShapeType="1"/>
            <a:endCxn id="35856" idx="1"/>
          </p:cNvCxnSpPr>
          <p:nvPr/>
        </p:nvCxnSpPr>
        <p:spPr bwMode="auto">
          <a:xfrm>
            <a:off x="1330325" y="2435225"/>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5885" name="AutoShape 126">
            <a:extLst>
              <a:ext uri="{FF2B5EF4-FFF2-40B4-BE49-F238E27FC236}">
                <a16:creationId xmlns:a16="http://schemas.microsoft.com/office/drawing/2014/main" id="{CA3DFC81-5BA1-4B41-86E0-E75A0914AE77}"/>
              </a:ext>
            </a:extLst>
          </p:cNvPr>
          <p:cNvCxnSpPr>
            <a:cxnSpLocks noChangeShapeType="1"/>
            <a:endCxn id="35856" idx="3"/>
          </p:cNvCxnSpPr>
          <p:nvPr/>
        </p:nvCxnSpPr>
        <p:spPr bwMode="auto">
          <a:xfrm flipV="1">
            <a:off x="1330325" y="3479800"/>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5886" name="AutoShape 128">
            <a:extLst>
              <a:ext uri="{FF2B5EF4-FFF2-40B4-BE49-F238E27FC236}">
                <a16:creationId xmlns:a16="http://schemas.microsoft.com/office/drawing/2014/main" id="{A986A39C-0E72-46A1-AAF4-657D6C684112}"/>
              </a:ext>
            </a:extLst>
          </p:cNvPr>
          <p:cNvCxnSpPr>
            <a:cxnSpLocks noChangeShapeType="1"/>
            <a:stCxn id="35845" idx="2"/>
          </p:cNvCxnSpPr>
          <p:nvPr/>
        </p:nvCxnSpPr>
        <p:spPr bwMode="auto">
          <a:xfrm flipV="1">
            <a:off x="8177213" y="3365500"/>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87" name="AutoShape 130">
            <a:extLst>
              <a:ext uri="{FF2B5EF4-FFF2-40B4-BE49-F238E27FC236}">
                <a16:creationId xmlns:a16="http://schemas.microsoft.com/office/drawing/2014/main" id="{ABFC490F-2B0D-409A-9225-7A440DEC37EC}"/>
              </a:ext>
            </a:extLst>
          </p:cNvPr>
          <p:cNvCxnSpPr>
            <a:cxnSpLocks noChangeShapeType="1"/>
            <a:stCxn id="35914" idx="3"/>
            <a:endCxn id="35875" idx="0"/>
          </p:cNvCxnSpPr>
          <p:nvPr/>
        </p:nvCxnSpPr>
        <p:spPr bwMode="auto">
          <a:xfrm flipV="1">
            <a:off x="7191375" y="3617913"/>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88" name="Group 131">
            <a:extLst>
              <a:ext uri="{FF2B5EF4-FFF2-40B4-BE49-F238E27FC236}">
                <a16:creationId xmlns:a16="http://schemas.microsoft.com/office/drawing/2014/main" id="{4789F524-FE64-4BF9-A026-5BCF76B28986}"/>
              </a:ext>
            </a:extLst>
          </p:cNvPr>
          <p:cNvGrpSpPr>
            <a:grpSpLocks/>
          </p:cNvGrpSpPr>
          <p:nvPr/>
        </p:nvGrpSpPr>
        <p:grpSpPr bwMode="auto">
          <a:xfrm>
            <a:off x="6211888" y="2781300"/>
            <a:ext cx="963612" cy="1152525"/>
            <a:chOff x="1474" y="1389"/>
            <a:chExt cx="607" cy="726"/>
          </a:xfrm>
        </p:grpSpPr>
        <p:sp>
          <p:nvSpPr>
            <p:cNvPr id="35899" name="Rectangle 132">
              <a:extLst>
                <a:ext uri="{FF2B5EF4-FFF2-40B4-BE49-F238E27FC236}">
                  <a16:creationId xmlns:a16="http://schemas.microsoft.com/office/drawing/2014/main" id="{8B8EC6A1-2FEE-498A-946A-EE06658C32F2}"/>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Seguimiento del proyecto </a:t>
              </a:r>
              <a:endParaRPr lang="es-ES" altLang="es-PE" sz="1000">
                <a:solidFill>
                  <a:srgbClr val="000066"/>
                </a:solidFill>
              </a:endParaRPr>
            </a:p>
          </p:txBody>
        </p:sp>
        <p:sp>
          <p:nvSpPr>
            <p:cNvPr id="35900" name="Rectangle 133">
              <a:extLst>
                <a:ext uri="{FF2B5EF4-FFF2-40B4-BE49-F238E27FC236}">
                  <a16:creationId xmlns:a16="http://schemas.microsoft.com/office/drawing/2014/main" id="{CC72277C-3B62-4C9F-8EE6-380DC9479B4C}"/>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(8) Jefe de proyecto</a:t>
              </a:r>
              <a:endParaRPr lang="es-ES" altLang="es-PE" sz="800" b="1">
                <a:solidFill>
                  <a:srgbClr val="000066"/>
                </a:solidFill>
              </a:endParaRPr>
            </a:p>
          </p:txBody>
        </p:sp>
        <p:sp>
          <p:nvSpPr>
            <p:cNvPr id="35901" name="Rectangle 134">
              <a:extLst>
                <a:ext uri="{FF2B5EF4-FFF2-40B4-BE49-F238E27FC236}">
                  <a16:creationId xmlns:a16="http://schemas.microsoft.com/office/drawing/2014/main" id="{4993E802-AF2C-49C5-83D1-512E6AD98E57}"/>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Reunión</a:t>
              </a:r>
              <a:endParaRPr lang="es-PE" altLang="es-PE" sz="700" b="1">
                <a:solidFill>
                  <a:srgbClr val="000066"/>
                </a:solidFill>
              </a:endParaRPr>
            </a:p>
          </p:txBody>
        </p:sp>
      </p:grpSp>
      <p:cxnSp>
        <p:nvCxnSpPr>
          <p:cNvPr id="35889" name="AutoShape 135">
            <a:extLst>
              <a:ext uri="{FF2B5EF4-FFF2-40B4-BE49-F238E27FC236}">
                <a16:creationId xmlns:a16="http://schemas.microsoft.com/office/drawing/2014/main" id="{36E68092-A4FD-47EB-8AC5-CF444DC6E487}"/>
              </a:ext>
            </a:extLst>
          </p:cNvPr>
          <p:cNvCxnSpPr>
            <a:cxnSpLocks noChangeShapeType="1"/>
            <a:stCxn id="35899" idx="3"/>
          </p:cNvCxnSpPr>
          <p:nvPr/>
        </p:nvCxnSpPr>
        <p:spPr bwMode="auto">
          <a:xfrm>
            <a:off x="7175500" y="3359150"/>
            <a:ext cx="252413" cy="174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90" name="Group 136">
            <a:extLst>
              <a:ext uri="{FF2B5EF4-FFF2-40B4-BE49-F238E27FC236}">
                <a16:creationId xmlns:a16="http://schemas.microsoft.com/office/drawing/2014/main" id="{AC1D6FB0-4F00-434F-95B6-F898860A82BB}"/>
              </a:ext>
            </a:extLst>
          </p:cNvPr>
          <p:cNvGrpSpPr>
            <a:grpSpLocks/>
          </p:cNvGrpSpPr>
          <p:nvPr/>
        </p:nvGrpSpPr>
        <p:grpSpPr bwMode="auto">
          <a:xfrm>
            <a:off x="4041775" y="4143375"/>
            <a:ext cx="963613" cy="1152525"/>
            <a:chOff x="3107" y="1389"/>
            <a:chExt cx="607" cy="726"/>
          </a:xfrm>
        </p:grpSpPr>
        <p:sp>
          <p:nvSpPr>
            <p:cNvPr id="35896" name="Rectangle 137">
              <a:extLst>
                <a:ext uri="{FF2B5EF4-FFF2-40B4-BE49-F238E27FC236}">
                  <a16:creationId xmlns:a16="http://schemas.microsoft.com/office/drawing/2014/main" id="{54FC9D44-0A43-43BE-965F-4D81C1A517E4}"/>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Reunión de Coordinadores</a:t>
              </a:r>
              <a:endParaRPr lang="es-ES" altLang="es-PE" sz="1000">
                <a:solidFill>
                  <a:srgbClr val="000066"/>
                </a:solidFill>
              </a:endParaRPr>
            </a:p>
          </p:txBody>
        </p:sp>
        <p:sp>
          <p:nvSpPr>
            <p:cNvPr id="35897" name="Rectangle 138">
              <a:extLst>
                <a:ext uri="{FF2B5EF4-FFF2-40B4-BE49-F238E27FC236}">
                  <a16:creationId xmlns:a16="http://schemas.microsoft.com/office/drawing/2014/main" id="{E4074BFA-B881-4BCE-B97B-DF6D121D8FD1}"/>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(6) Analista</a:t>
              </a:r>
              <a:endParaRPr lang="es-ES" altLang="es-PE" sz="800" b="1">
                <a:solidFill>
                  <a:srgbClr val="000066"/>
                </a:solidFill>
              </a:endParaRPr>
            </a:p>
            <a:p>
              <a:pPr algn="ctr" eaLnBrk="1" hangingPunct="1"/>
              <a:endParaRPr lang="es-ES" altLang="es-PE" sz="800" b="1">
                <a:solidFill>
                  <a:srgbClr val="000066"/>
                </a:solidFill>
              </a:endParaRPr>
            </a:p>
          </p:txBody>
        </p:sp>
        <p:sp>
          <p:nvSpPr>
            <p:cNvPr id="35898" name="Rectangle 139">
              <a:extLst>
                <a:ext uri="{FF2B5EF4-FFF2-40B4-BE49-F238E27FC236}">
                  <a16:creationId xmlns:a16="http://schemas.microsoft.com/office/drawing/2014/main" id="{AE082AC2-F641-49B3-844F-68E57FF2D223}"/>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Reunión</a:t>
              </a:r>
            </a:p>
          </p:txBody>
        </p:sp>
      </p:grpSp>
      <p:cxnSp>
        <p:nvCxnSpPr>
          <p:cNvPr id="35891" name="AutoShape 140">
            <a:extLst>
              <a:ext uri="{FF2B5EF4-FFF2-40B4-BE49-F238E27FC236}">
                <a16:creationId xmlns:a16="http://schemas.microsoft.com/office/drawing/2014/main" id="{4759DAFA-2D6B-41C2-BD86-AD3265E042A0}"/>
              </a:ext>
            </a:extLst>
          </p:cNvPr>
          <p:cNvCxnSpPr>
            <a:cxnSpLocks noChangeShapeType="1"/>
          </p:cNvCxnSpPr>
          <p:nvPr/>
        </p:nvCxnSpPr>
        <p:spPr bwMode="auto">
          <a:xfrm>
            <a:off x="5016500" y="4721225"/>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92" name="Group 146">
            <a:extLst>
              <a:ext uri="{FF2B5EF4-FFF2-40B4-BE49-F238E27FC236}">
                <a16:creationId xmlns:a16="http://schemas.microsoft.com/office/drawing/2014/main" id="{3C847CAD-5063-4D68-9B3E-B174928E3DD9}"/>
              </a:ext>
            </a:extLst>
          </p:cNvPr>
          <p:cNvGrpSpPr>
            <a:grpSpLocks/>
          </p:cNvGrpSpPr>
          <p:nvPr/>
        </p:nvGrpSpPr>
        <p:grpSpPr bwMode="auto">
          <a:xfrm>
            <a:off x="5635625" y="2636838"/>
            <a:ext cx="1816100" cy="720725"/>
            <a:chOff x="3372" y="1661"/>
            <a:chExt cx="1322" cy="444"/>
          </a:xfrm>
        </p:grpSpPr>
        <p:cxnSp>
          <p:nvCxnSpPr>
            <p:cNvPr id="35894" name="AutoShape 144">
              <a:extLst>
                <a:ext uri="{FF2B5EF4-FFF2-40B4-BE49-F238E27FC236}">
                  <a16:creationId xmlns:a16="http://schemas.microsoft.com/office/drawing/2014/main" id="{3816E92E-A918-4B82-8CB7-268F9ACB893D}"/>
                </a:ext>
              </a:extLst>
            </p:cNvPr>
            <p:cNvCxnSpPr>
              <a:cxnSpLocks noChangeShapeType="1"/>
              <a:stCxn id="35911" idx="3"/>
            </p:cNvCxnSpPr>
            <p:nvPr/>
          </p:nvCxnSpPr>
          <p:spPr bwMode="auto">
            <a:xfrm flipV="1">
              <a:off x="3372" y="1661"/>
              <a:ext cx="1322" cy="444"/>
            </a:xfrm>
            <a:prstGeom prst="bentConnector3">
              <a:avLst>
                <a:gd name="adj1" fmla="val 10889"/>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35895" name="Line 145">
              <a:extLst>
                <a:ext uri="{FF2B5EF4-FFF2-40B4-BE49-F238E27FC236}">
                  <a16:creationId xmlns:a16="http://schemas.microsoft.com/office/drawing/2014/main" id="{90691A94-08A9-417B-8486-562EA0B36204}"/>
                </a:ext>
              </a:extLst>
            </p:cNvPr>
            <p:cNvSpPr>
              <a:spLocks noChangeShapeType="1"/>
            </p:cNvSpPr>
            <p:nvPr/>
          </p:nvSpPr>
          <p:spPr bwMode="auto">
            <a:xfrm>
              <a:off x="4694" y="1661"/>
              <a:ext cx="0" cy="318"/>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pic>
        <p:nvPicPr>
          <p:cNvPr id="35893" name="Imagen 87">
            <a:extLst>
              <a:ext uri="{FF2B5EF4-FFF2-40B4-BE49-F238E27FC236}">
                <a16:creationId xmlns:a16="http://schemas.microsoft.com/office/drawing/2014/main" id="{C2F949B0-8B93-4739-95D2-7D9FCDAA58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a:extLst>
              <a:ext uri="{FF2B5EF4-FFF2-40B4-BE49-F238E27FC236}">
                <a16:creationId xmlns:a16="http://schemas.microsoft.com/office/drawing/2014/main" id="{78943DF6-E617-41C1-B7B7-D1A0A42C42DF}"/>
              </a:ext>
            </a:extLst>
          </p:cNvPr>
          <p:cNvGraphicFramePr>
            <a:graphicFrameLocks noGrp="1"/>
          </p:cNvGraphicFramePr>
          <p:nvPr>
            <p:ph/>
          </p:nvPr>
        </p:nvGraphicFramePr>
        <p:xfrm>
          <a:off x="146050" y="1150938"/>
          <a:ext cx="8807450" cy="5699211"/>
        </p:xfrm>
        <a:graphic>
          <a:graphicData uri="http://schemas.openxmlformats.org/drawingml/2006/table">
            <a:tbl>
              <a:tblPr/>
              <a:tblGrid>
                <a:gridCol w="390525">
                  <a:extLst>
                    <a:ext uri="{9D8B030D-6E8A-4147-A177-3AD203B41FA5}">
                      <a16:colId xmlns:a16="http://schemas.microsoft.com/office/drawing/2014/main" val="20000"/>
                    </a:ext>
                  </a:extLst>
                </a:gridCol>
                <a:gridCol w="1198563">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3970337">
                  <a:extLst>
                    <a:ext uri="{9D8B030D-6E8A-4147-A177-3AD203B41FA5}">
                      <a16:colId xmlns:a16="http://schemas.microsoft.com/office/drawing/2014/main" val="20003"/>
                    </a:ext>
                  </a:extLst>
                </a:gridCol>
                <a:gridCol w="1876425">
                  <a:extLst>
                    <a:ext uri="{9D8B030D-6E8A-4147-A177-3AD203B41FA5}">
                      <a16:colId xmlns:a16="http://schemas.microsoft.com/office/drawing/2014/main" val="20004"/>
                    </a:ext>
                  </a:extLst>
                </a:gridCol>
              </a:tblGrid>
              <a:tr h="7314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11" marB="4571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11" marB="4571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11" marB="4571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11" marB="4571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11" marB="4571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943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711" marB="4571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Asignar Trabajo</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 prepara el plan semanal apoyándose en la plantilla de Plan semanal, seguidamente asigna tareas a los miembros del equipo de trabajo.</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de Plan Semanal</a:t>
                      </a:r>
                    </a:p>
                  </a:txBody>
                  <a:tcPr marT="45711" marB="4571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68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711" marB="4571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Equipo de Trabajo</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Ejecutar trabajo asignado</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Adicionalmente, durante la ejecución del proyecto realizan reuniones de trabajo con el cliente según se requiera.</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de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Informe de actividades</a:t>
                      </a:r>
                    </a:p>
                  </a:txBody>
                  <a:tcPr marT="45711" marB="4571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49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3</a:t>
                      </a:r>
                      <a:endParaRPr kumimoji="0" lang="es-ES" sz="1100" b="0" i="0" u="none" strike="noStrike" cap="none" normalizeH="0" baseline="0">
                        <a:ln>
                          <a:noFill/>
                        </a:ln>
                        <a:solidFill>
                          <a:srgbClr val="000066"/>
                        </a:solidFill>
                        <a:effectLst/>
                        <a:latin typeface="Arial" pitchFamily="34" charset="0"/>
                      </a:endParaRPr>
                    </a:p>
                  </a:txBody>
                  <a:tcPr marT="45711" marB="4571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Analista prepara la agenda de acuerdo al </a:t>
                      </a: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En esta reunión realizada quincenal, el Analista revisa el estado del proyecto con el personal asignado al mismo,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 Luego prepara el informe de estado del proyecto, el cual debe también incluir las métricas del proyecto y se concluye con el Acta de Reunión.</a:t>
                      </a:r>
                    </a:p>
                  </a:txBody>
                  <a:tcPr marT="45711" marB="4571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t>
                      </a: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Informe de estado</a:t>
                      </a:r>
                      <a:endParaRPr kumimoji="0" lang="es-PE" sz="11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 de Reunión</a:t>
                      </a:r>
                    </a:p>
                  </a:txBody>
                  <a:tcPr marT="45711" marB="4571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902" name="Text Box 193">
            <a:extLst>
              <a:ext uri="{FF2B5EF4-FFF2-40B4-BE49-F238E27FC236}">
                <a16:creationId xmlns:a16="http://schemas.microsoft.com/office/drawing/2014/main" id="{1CE4E797-04BA-438C-999B-C30F44E1BDB2}"/>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Actividades del Subproceso de Ejecución, Seguimiento y Control</a:t>
            </a:r>
            <a:endParaRPr lang="es-ES" altLang="es-PE" sz="3200" b="1">
              <a:solidFill>
                <a:schemeClr val="bg1"/>
              </a:solidFill>
            </a:endParaRPr>
          </a:p>
        </p:txBody>
      </p:sp>
      <p:sp>
        <p:nvSpPr>
          <p:cNvPr id="36903" name="AutoShape 207">
            <a:extLst>
              <a:ext uri="{FF2B5EF4-FFF2-40B4-BE49-F238E27FC236}">
                <a16:creationId xmlns:a16="http://schemas.microsoft.com/office/drawing/2014/main" id="{48A0D9FE-C18B-4B45-90F7-4E34FCF2808D}"/>
              </a:ext>
            </a:extLst>
          </p:cNvPr>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pic>
        <p:nvPicPr>
          <p:cNvPr id="36904" name="Imagen 4">
            <a:extLst>
              <a:ext uri="{FF2B5EF4-FFF2-40B4-BE49-F238E27FC236}">
                <a16:creationId xmlns:a16="http://schemas.microsoft.com/office/drawing/2014/main" id="{6BC7D24E-3FBA-4033-8228-7C97AD150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a:extLst>
              <a:ext uri="{FF2B5EF4-FFF2-40B4-BE49-F238E27FC236}">
                <a16:creationId xmlns:a16="http://schemas.microsoft.com/office/drawing/2014/main" id="{713773FF-59EC-44BB-8616-D212451BB71A}"/>
              </a:ext>
            </a:extLst>
          </p:cNvPr>
          <p:cNvGraphicFramePr>
            <a:graphicFrameLocks noGrp="1"/>
          </p:cNvGraphicFramePr>
          <p:nvPr>
            <p:ph/>
          </p:nvPr>
        </p:nvGraphicFramePr>
        <p:xfrm>
          <a:off x="157163" y="1179513"/>
          <a:ext cx="8785225" cy="5373687"/>
        </p:xfrm>
        <a:graphic>
          <a:graphicData uri="http://schemas.openxmlformats.org/drawingml/2006/table">
            <a:tbl>
              <a:tblPr/>
              <a:tblGrid>
                <a:gridCol w="388937">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529013">
                  <a:extLst>
                    <a:ext uri="{9D8B030D-6E8A-4147-A177-3AD203B41FA5}">
                      <a16:colId xmlns:a16="http://schemas.microsoft.com/office/drawing/2014/main" val="20003"/>
                    </a:ext>
                  </a:extLst>
                </a:gridCol>
                <a:gridCol w="2447925">
                  <a:extLst>
                    <a:ext uri="{9D8B030D-6E8A-4147-A177-3AD203B41FA5}">
                      <a16:colId xmlns:a16="http://schemas.microsoft.com/office/drawing/2014/main" val="20004"/>
                    </a:ext>
                  </a:extLst>
                </a:gridCol>
              </a:tblGrid>
              <a:tr h="7315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170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4</a:t>
                      </a:r>
                      <a:endParaRPr kumimoji="0" lang="es-ES" sz="1100" b="0" i="0" u="none" strike="noStrike" cap="none" normalizeH="0" baseline="0">
                        <a:ln>
                          <a:noFill/>
                        </a:ln>
                        <a:solidFill>
                          <a:srgbClr val="000066"/>
                        </a:solidFill>
                        <a:effectLst/>
                        <a:latin typeface="Arial" pitchFamily="34" charset="0"/>
                      </a:endParaRPr>
                    </a:p>
                  </a:txBody>
                  <a:tcPr marT="45721" marB="4572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Revisión de Informes de Estado</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 prepara la agenda de acuerdo al </a:t>
                      </a: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de reuniones y registra y/o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Los analistas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Luego, el Jefe de proyecto consolida la información expuesta por los Analistas del proyecto, en un solo informe a nivel de coordinación y se actualizan de requerirse, los artefactos de gestión por proyecto (riesgos, pendientes, métricas). </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t>
                      </a: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Acta de Reunión.</a:t>
                      </a:r>
                      <a:endParaRPr kumimoji="0" lang="es-ES" sz="1100" b="0" i="0" u="none" strike="noStrike" cap="none" normalizeH="0" baseline="0">
                        <a:ln>
                          <a:noFill/>
                        </a:ln>
                        <a:solidFill>
                          <a:srgbClr val="000066"/>
                        </a:solidFill>
                        <a:effectLst/>
                        <a:latin typeface="Arial" pitchFamily="34" charset="0"/>
                      </a:endParaRPr>
                    </a:p>
                  </a:txBody>
                  <a:tcPr marT="45721" marB="4572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19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5</a:t>
                      </a:r>
                      <a:endParaRPr kumimoji="0" lang="es-ES" sz="1100" b="0" i="0" u="none" strike="noStrike" cap="none" normalizeH="0" baseline="0">
                        <a:ln>
                          <a:noFill/>
                        </a:ln>
                        <a:solidFill>
                          <a:srgbClr val="000066"/>
                        </a:solidFill>
                        <a:effectLst/>
                        <a:latin typeface="Arial" pitchFamily="34" charset="0"/>
                      </a:endParaRPr>
                    </a:p>
                  </a:txBody>
                  <a:tcPr marT="45721" marB="4572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proyectos</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Comité Operativo</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Coordina y prepara la agenda de acuerdo al </a:t>
                      </a: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En la reunión se presenta y revisa con el cliente, el acta de reunión preliminar. Es de frecuencia semanal y cuando la situación lo requiera. Se actualizaran las plantillas que correspondan según sea el resultado de la reunión.</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t>
                      </a: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 actualizado.</a:t>
                      </a:r>
                    </a:p>
                  </a:txBody>
                  <a:tcPr marT="45721" marB="4572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7920" name="Text Box 230">
            <a:extLst>
              <a:ext uri="{FF2B5EF4-FFF2-40B4-BE49-F238E27FC236}">
                <a16:creationId xmlns:a16="http://schemas.microsoft.com/office/drawing/2014/main" id="{0E6B89E6-4187-4D42-B41B-BB528F4EEBAC}"/>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Actividades del Subproceso de Ejecución, Seguimiento y Control</a:t>
            </a:r>
            <a:endParaRPr lang="es-ES" altLang="es-PE" sz="3200" b="1">
              <a:solidFill>
                <a:schemeClr val="bg1"/>
              </a:solidFill>
            </a:endParaRPr>
          </a:p>
        </p:txBody>
      </p:sp>
      <p:sp>
        <p:nvSpPr>
          <p:cNvPr id="37921" name="AutoShape 231">
            <a:extLst>
              <a:ext uri="{FF2B5EF4-FFF2-40B4-BE49-F238E27FC236}">
                <a16:creationId xmlns:a16="http://schemas.microsoft.com/office/drawing/2014/main" id="{87B90CDC-DBE2-4AC4-8FA7-7CF568C042E2}"/>
              </a:ext>
            </a:extLst>
          </p:cNvPr>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pic>
        <p:nvPicPr>
          <p:cNvPr id="37922" name="Imagen 4">
            <a:extLst>
              <a:ext uri="{FF2B5EF4-FFF2-40B4-BE49-F238E27FC236}">
                <a16:creationId xmlns:a16="http://schemas.microsoft.com/office/drawing/2014/main" id="{5109F842-6AE7-4024-AAD7-923714847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710" name="Group 214">
            <a:extLst>
              <a:ext uri="{FF2B5EF4-FFF2-40B4-BE49-F238E27FC236}">
                <a16:creationId xmlns:a16="http://schemas.microsoft.com/office/drawing/2014/main" id="{8EB2D920-6B03-45CF-A8F4-4C95FC38EDDC}"/>
              </a:ext>
            </a:extLst>
          </p:cNvPr>
          <p:cNvGraphicFramePr>
            <a:graphicFrameLocks noGrp="1"/>
          </p:cNvGraphicFramePr>
          <p:nvPr>
            <p:ph/>
          </p:nvPr>
        </p:nvGraphicFramePr>
        <p:xfrm>
          <a:off x="179388" y="1162050"/>
          <a:ext cx="8785225" cy="5599120"/>
        </p:xfrm>
        <a:graphic>
          <a:graphicData uri="http://schemas.openxmlformats.org/drawingml/2006/table">
            <a:tbl>
              <a:tblPr/>
              <a:tblGrid>
                <a:gridCol w="388937">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gridCol w="3673475">
                  <a:extLst>
                    <a:ext uri="{9D8B030D-6E8A-4147-A177-3AD203B41FA5}">
                      <a16:colId xmlns:a16="http://schemas.microsoft.com/office/drawing/2014/main" val="20003"/>
                    </a:ext>
                  </a:extLst>
                </a:gridCol>
                <a:gridCol w="2232025">
                  <a:extLst>
                    <a:ext uri="{9D8B030D-6E8A-4147-A177-3AD203B41FA5}">
                      <a16:colId xmlns:a16="http://schemas.microsoft.com/office/drawing/2014/main" val="20004"/>
                    </a:ext>
                  </a:extLst>
                </a:gridCol>
              </a:tblGrid>
              <a:tr h="7315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1978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19" marB="4571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de coordinadores</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El Analista se reúne con el equipo de proyecto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-Los coordinadores de proyectos informan sobre </a:t>
                      </a:r>
                      <a:r>
                        <a:rPr kumimoji="0" lang="es-ES" sz="1100" b="0" i="0" u="none" strike="noStrike" cap="none" normalizeH="0" baseline="0">
                          <a:ln>
                            <a:noFill/>
                          </a:ln>
                          <a:solidFill>
                            <a:srgbClr val="000066"/>
                          </a:solidFill>
                          <a:effectLst/>
                          <a:latin typeface="Arial" pitchFamily="34" charset="0"/>
                        </a:rPr>
                        <a:t>la situación de los proyectos y riesgos presentados, de forma semanal y/o cuando la situación lo requiera.</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Acta de Reunión.</a:t>
                      </a:r>
                    </a:p>
                  </a:txBody>
                  <a:tcPr marT="45719" marB="4571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065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7</a:t>
                      </a:r>
                    </a:p>
                  </a:txBody>
                  <a:tcPr marT="45719" marB="4571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Reunión General de Analista</a:t>
                      </a: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-Los Analistas informan sobre </a:t>
                      </a:r>
                      <a:r>
                        <a:rPr kumimoji="0" lang="es-ES" sz="1100" b="0" i="0" u="none" strike="noStrike" cap="none" normalizeH="0" baseline="0">
                          <a:ln>
                            <a:noFill/>
                          </a:ln>
                          <a:solidFill>
                            <a:srgbClr val="000066"/>
                          </a:solidFill>
                          <a:effectLst/>
                          <a:latin typeface="Arial" pitchFamily="34" charset="0"/>
                        </a:rPr>
                        <a:t>la situación de los proyectos y riesgos presentados, de forma mensual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 Luego, el Analista consolida la información expuesta, en un solo informe a nivel de servicio y se actualizan de requerirse, los artefactos de gestión por proyecto (riesgos, pendientes, métricas).</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t>
                      </a:r>
                      <a:r>
                        <a:rPr kumimoji="0" lang="es-ES" sz="1100" b="0" i="0" u="none" strike="noStrike" cap="none" normalizeH="0" baseline="0" err="1">
                          <a:ln>
                            <a:noFill/>
                          </a:ln>
                          <a:solidFill>
                            <a:srgbClr val="000066"/>
                          </a:solidFill>
                          <a:effectLst/>
                          <a:latin typeface="Arial" pitchFamily="34" charset="0"/>
                        </a:rPr>
                        <a:t>CheckList</a:t>
                      </a:r>
                      <a:r>
                        <a:rPr kumimoji="0" lang="es-ES" sz="1100" b="0" i="0" u="none" strike="noStrike" cap="none" normalizeH="0" baseline="0">
                          <a:ln>
                            <a:noFill/>
                          </a:ln>
                          <a:solidFill>
                            <a:srgbClr val="000066"/>
                          </a:solidFill>
                          <a:effectLst/>
                          <a:latin typeface="Arial" pitchFamily="34" charset="0"/>
                        </a:rPr>
                        <a: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31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8</a:t>
                      </a:r>
                    </a:p>
                  </a:txBody>
                  <a:tcPr marT="45719" marB="4571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Seguimiento del proyecto</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El Jefe del proyecto se reúne con el cliente con el objetivo de analizar el servicio desde la perspectiva del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Esta reunión es de frecuencia quincenal o a requerimiento de ambas partes.</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50" name="Text Box 209">
            <a:extLst>
              <a:ext uri="{FF2B5EF4-FFF2-40B4-BE49-F238E27FC236}">
                <a16:creationId xmlns:a16="http://schemas.microsoft.com/office/drawing/2014/main" id="{C5533A6D-177B-4DC9-9402-2EA7ACD521DB}"/>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Actividades del Subproceso de Ejecución, Seguimiento y Control</a:t>
            </a:r>
            <a:endParaRPr lang="es-ES" altLang="es-PE" sz="3200" b="1">
              <a:solidFill>
                <a:schemeClr val="bg1"/>
              </a:solidFill>
            </a:endParaRPr>
          </a:p>
        </p:txBody>
      </p:sp>
      <p:sp>
        <p:nvSpPr>
          <p:cNvPr id="38951" name="AutoShape 215">
            <a:extLst>
              <a:ext uri="{FF2B5EF4-FFF2-40B4-BE49-F238E27FC236}">
                <a16:creationId xmlns:a16="http://schemas.microsoft.com/office/drawing/2014/main" id="{00FEA198-046F-4C6B-A313-2524973A338A}"/>
              </a:ext>
            </a:extLst>
          </p:cNvPr>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pic>
        <p:nvPicPr>
          <p:cNvPr id="38952" name="Imagen 4">
            <a:extLst>
              <a:ext uri="{FF2B5EF4-FFF2-40B4-BE49-F238E27FC236}">
                <a16:creationId xmlns:a16="http://schemas.microsoft.com/office/drawing/2014/main" id="{DDE412DC-57A4-4235-8D5C-405B879FB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a:extLst>
              <a:ext uri="{FF2B5EF4-FFF2-40B4-BE49-F238E27FC236}">
                <a16:creationId xmlns:a16="http://schemas.microsoft.com/office/drawing/2014/main" id="{1B829298-5AC1-4E30-9876-9EDF40C524DA}"/>
              </a:ext>
            </a:extLst>
          </p:cNvPr>
          <p:cNvGraphicFramePr>
            <a:graphicFrameLocks noGrp="1"/>
          </p:cNvGraphicFramePr>
          <p:nvPr>
            <p:ph/>
            <p:extLst>
              <p:ext uri="{D42A27DB-BD31-4B8C-83A1-F6EECF244321}">
                <p14:modId xmlns:p14="http://schemas.microsoft.com/office/powerpoint/2010/main" val="2483785244"/>
              </p:ext>
            </p:extLst>
          </p:nvPr>
        </p:nvGraphicFramePr>
        <p:xfrm>
          <a:off x="179388" y="1162050"/>
          <a:ext cx="8785225" cy="3194064"/>
        </p:xfrm>
        <a:graphic>
          <a:graphicData uri="http://schemas.openxmlformats.org/drawingml/2006/table">
            <a:tbl>
              <a:tblPr/>
              <a:tblGrid>
                <a:gridCol w="388937">
                  <a:extLst>
                    <a:ext uri="{9D8B030D-6E8A-4147-A177-3AD203B41FA5}">
                      <a16:colId xmlns:a16="http://schemas.microsoft.com/office/drawing/2014/main" val="20000"/>
                    </a:ext>
                  </a:extLst>
                </a:gridCol>
                <a:gridCol w="979488">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889375">
                  <a:extLst>
                    <a:ext uri="{9D8B030D-6E8A-4147-A177-3AD203B41FA5}">
                      <a16:colId xmlns:a16="http://schemas.microsoft.com/office/drawing/2014/main" val="20003"/>
                    </a:ext>
                  </a:extLst>
                </a:gridCol>
                <a:gridCol w="2232025">
                  <a:extLst>
                    <a:ext uri="{9D8B030D-6E8A-4147-A177-3AD203B41FA5}">
                      <a16:colId xmlns:a16="http://schemas.microsoft.com/office/drawing/2014/main" val="20004"/>
                    </a:ext>
                  </a:extLst>
                </a:gridCol>
              </a:tblGrid>
              <a:tr h="7315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15" marB="45715"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Rol del Responsable</a:t>
                      </a:r>
                      <a:endParaRPr kumimoji="0" lang="es-ES" sz="1400" b="1" i="0" u="none" strike="noStrike" cap="none" normalizeH="0" baseline="0">
                        <a:ln>
                          <a:noFill/>
                        </a:ln>
                        <a:solidFill>
                          <a:srgbClr val="000066"/>
                        </a:solidFill>
                        <a:effectLst/>
                        <a:latin typeface="Arial"/>
                      </a:endParaRPr>
                    </a:p>
                  </a:txBody>
                  <a:tcPr marT="45715" marB="4571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Nombre de la Actividad</a:t>
                      </a:r>
                      <a:endParaRPr kumimoji="0" lang="es-ES" sz="1400" b="1" i="0" u="none" strike="noStrike" cap="none" normalizeH="0" baseline="0">
                        <a:ln>
                          <a:noFill/>
                        </a:ln>
                        <a:solidFill>
                          <a:srgbClr val="000066"/>
                        </a:solidFill>
                        <a:effectLst/>
                        <a:latin typeface="Arial"/>
                      </a:endParaRPr>
                    </a:p>
                  </a:txBody>
                  <a:tcPr marT="45715" marB="4571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Descripción de la Actividad</a:t>
                      </a:r>
                      <a:endParaRPr kumimoji="0" lang="es-ES" sz="1400" b="1" i="0" u="none" strike="noStrike" cap="none" normalizeH="0" baseline="0">
                        <a:ln>
                          <a:noFill/>
                        </a:ln>
                        <a:solidFill>
                          <a:srgbClr val="000066"/>
                        </a:solidFill>
                        <a:effectLst/>
                        <a:latin typeface="Arial"/>
                      </a:endParaRPr>
                    </a:p>
                  </a:txBody>
                  <a:tcPr marT="45715" marB="4571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a:rPr>
                        <a:t>Herramientas</a:t>
                      </a:r>
                      <a:endParaRPr kumimoji="0" lang="es-ES" sz="1400" b="1" i="0" u="none" strike="noStrike" cap="none" normalizeH="0" baseline="0">
                        <a:ln>
                          <a:noFill/>
                        </a:ln>
                        <a:solidFill>
                          <a:srgbClr val="000066"/>
                        </a:solidFill>
                        <a:effectLst/>
                        <a:latin typeface="Arial"/>
                      </a:endParaRPr>
                    </a:p>
                  </a:txBody>
                  <a:tcPr marT="45715" marB="45715"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8682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a:rPr>
                        <a:t>9</a:t>
                      </a:r>
                      <a:endParaRPr kumimoji="0" lang="es-ES" sz="1100" b="0" i="0" u="none" strike="noStrike" cap="none" normalizeH="0" baseline="0">
                        <a:ln>
                          <a:noFill/>
                        </a:ln>
                        <a:solidFill>
                          <a:srgbClr val="000066"/>
                        </a:solidFill>
                        <a:effectLst/>
                        <a:latin typeface="Arial"/>
                      </a:endParaRPr>
                    </a:p>
                  </a:txBody>
                  <a:tcPr marT="45715" marB="45715"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5" marB="4571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interno</a:t>
                      </a:r>
                    </a:p>
                  </a:txBody>
                  <a:tcPr marT="45715" marB="4571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El Jefe de proyecto se reúne semanalmente con el Analista, Analista de pruebas, Analista de Configuración y otros de requerirse, en conjunto, revisan la información correspondiente al servicio (métricas, riesgos, pendientes, problemas).</a:t>
                      </a:r>
                    </a:p>
                  </a:txBody>
                  <a:tcPr marT="45715" marB="4571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5" marB="45715"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4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10</a:t>
                      </a:r>
                    </a:p>
                  </a:txBody>
                  <a:tcPr marT="45715" marB="45715"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Jefe de Proyecto</a:t>
                      </a:r>
                    </a:p>
                  </a:txBody>
                  <a:tcPr marT="45715" marB="4571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Procesar cambios al proyecto</a:t>
                      </a:r>
                    </a:p>
                  </a:txBody>
                  <a:tcPr marT="45715" marB="4571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El cambio se procesa según el Proceso de cambios de configuración y de requerimientos.</a:t>
                      </a:r>
                    </a:p>
                  </a:txBody>
                  <a:tcPr marT="45715" marB="4571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Solicitud de cambios a requerimientos </a:t>
                      </a:r>
                    </a:p>
                  </a:txBody>
                  <a:tcPr marT="45715" marB="45715"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968" name="Text Box 44">
            <a:extLst>
              <a:ext uri="{FF2B5EF4-FFF2-40B4-BE49-F238E27FC236}">
                <a16:creationId xmlns:a16="http://schemas.microsoft.com/office/drawing/2014/main" id="{379B37B9-180D-450E-9F9E-C390FFFF928E}"/>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Actividades del Subproceso de Ejecución, Seguimiento y Control</a:t>
            </a:r>
            <a:endParaRPr lang="es-ES" altLang="es-PE" sz="3200" b="1">
              <a:solidFill>
                <a:schemeClr val="bg1"/>
              </a:solidFill>
            </a:endParaRPr>
          </a:p>
        </p:txBody>
      </p:sp>
      <p:sp>
        <p:nvSpPr>
          <p:cNvPr id="39969" name="AutoShape 47">
            <a:extLst>
              <a:ext uri="{FF2B5EF4-FFF2-40B4-BE49-F238E27FC236}">
                <a16:creationId xmlns:a16="http://schemas.microsoft.com/office/drawing/2014/main" id="{6BA63FE3-8BF1-4415-AB79-CE660FC4FD0A}"/>
              </a:ext>
            </a:extLst>
          </p:cNvPr>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pic>
        <p:nvPicPr>
          <p:cNvPr id="39970" name="Imagen 4">
            <a:extLst>
              <a:ext uri="{FF2B5EF4-FFF2-40B4-BE49-F238E27FC236}">
                <a16:creationId xmlns:a16="http://schemas.microsoft.com/office/drawing/2014/main" id="{9146A2F4-9E08-4E17-A22B-B07A56FFC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34851FD-51C1-4E61-8E0E-F3D18B3A3861}"/>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108547" name="Text Box 3">
            <a:extLst>
              <a:ext uri="{FF2B5EF4-FFF2-40B4-BE49-F238E27FC236}">
                <a16:creationId xmlns:a16="http://schemas.microsoft.com/office/drawing/2014/main" id="{DF698145-2CA2-4F08-AD8D-C2AA20C1A5ED}"/>
              </a:ext>
            </a:extLst>
          </p:cNvPr>
          <p:cNvSpPr txBox="1">
            <a:spLocks noChangeArrowheads="1"/>
          </p:cNvSpPr>
          <p:nvPr/>
        </p:nvSpPr>
        <p:spPr bwMode="auto">
          <a:xfrm>
            <a:off x="179388" y="1557338"/>
            <a:ext cx="8775700"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5. Proceso de Gestión de Proyectos</a:t>
            </a:r>
          </a:p>
          <a:p>
            <a:pPr lvl="1" eaLnBrk="1" hangingPunct="1">
              <a:spcBef>
                <a:spcPct val="50000"/>
              </a:spcBef>
            </a:pPr>
            <a:r>
              <a:rPr lang="es-PE" altLang="es-PE" sz="4800">
                <a:solidFill>
                  <a:srgbClr val="000066"/>
                </a:solidFill>
              </a:rPr>
              <a:t>5.2 Actividades</a:t>
            </a:r>
            <a:endParaRPr lang="en-US" altLang="es-PE" sz="4800">
              <a:solidFill>
                <a:srgbClr val="000066"/>
              </a:solidFill>
            </a:endParaRPr>
          </a:p>
          <a:p>
            <a:pPr>
              <a:lnSpc>
                <a:spcPts val="5600"/>
              </a:lnSpc>
              <a:spcBef>
                <a:spcPct val="50000"/>
              </a:spcBef>
            </a:pPr>
            <a:r>
              <a:rPr lang="en-US" altLang="es-PE" sz="4800">
                <a:solidFill>
                  <a:schemeClr val="bg1"/>
                </a:solidFill>
                <a:ea typeface="ＭＳ Ｐゴシック" panose="020B0600070205080204" pitchFamily="34" charset="-128"/>
              </a:rPr>
              <a:t>	</a:t>
            </a:r>
          </a:p>
        </p:txBody>
      </p:sp>
      <p:grpSp>
        <p:nvGrpSpPr>
          <p:cNvPr id="40964" name="Group 7">
            <a:extLst>
              <a:ext uri="{FF2B5EF4-FFF2-40B4-BE49-F238E27FC236}">
                <a16:creationId xmlns:a16="http://schemas.microsoft.com/office/drawing/2014/main" id="{DB0471A0-E00F-465F-9484-E7469C3AEE74}"/>
              </a:ext>
            </a:extLst>
          </p:cNvPr>
          <p:cNvGrpSpPr>
            <a:grpSpLocks/>
          </p:cNvGrpSpPr>
          <p:nvPr/>
        </p:nvGrpSpPr>
        <p:grpSpPr bwMode="auto">
          <a:xfrm>
            <a:off x="1128713" y="2247900"/>
            <a:ext cx="6884987" cy="3484563"/>
            <a:chOff x="711" y="1416"/>
            <a:chExt cx="4337" cy="2195"/>
          </a:xfrm>
        </p:grpSpPr>
        <p:sp>
          <p:nvSpPr>
            <p:cNvPr id="40966" name="Line 8">
              <a:extLst>
                <a:ext uri="{FF2B5EF4-FFF2-40B4-BE49-F238E27FC236}">
                  <a16:creationId xmlns:a16="http://schemas.microsoft.com/office/drawing/2014/main" id="{9C908CAC-99A7-4BDC-B724-FBB074B6771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9">
              <a:extLst>
                <a:ext uri="{FF2B5EF4-FFF2-40B4-BE49-F238E27FC236}">
                  <a16:creationId xmlns:a16="http://schemas.microsoft.com/office/drawing/2014/main" id="{88E6041F-7E26-418D-98D6-3ED194B3AE00}"/>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10">
              <a:extLst>
                <a:ext uri="{FF2B5EF4-FFF2-40B4-BE49-F238E27FC236}">
                  <a16:creationId xmlns:a16="http://schemas.microsoft.com/office/drawing/2014/main" id="{669B83C0-EA7B-4EEA-ADA7-AAD63B2CFC61}"/>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11">
              <a:extLst>
                <a:ext uri="{FF2B5EF4-FFF2-40B4-BE49-F238E27FC236}">
                  <a16:creationId xmlns:a16="http://schemas.microsoft.com/office/drawing/2014/main" id="{588E30EF-3E98-4D4B-922D-60115E6E0A4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2">
              <a:extLst>
                <a:ext uri="{FF2B5EF4-FFF2-40B4-BE49-F238E27FC236}">
                  <a16:creationId xmlns:a16="http://schemas.microsoft.com/office/drawing/2014/main" id="{2421A5F3-9CEE-471B-8E3D-96BB070DD75F}"/>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1" name="Line 13">
              <a:extLst>
                <a:ext uri="{FF2B5EF4-FFF2-40B4-BE49-F238E27FC236}">
                  <a16:creationId xmlns:a16="http://schemas.microsoft.com/office/drawing/2014/main" id="{7D20094F-0B7B-4CA4-A046-CE0BFA4FFB5E}"/>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2" name="Line 14">
              <a:extLst>
                <a:ext uri="{FF2B5EF4-FFF2-40B4-BE49-F238E27FC236}">
                  <a16:creationId xmlns:a16="http://schemas.microsoft.com/office/drawing/2014/main" id="{CBF6D8FA-3055-46E4-A196-E9A71A56C75F}"/>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3" name="Line 15">
              <a:extLst>
                <a:ext uri="{FF2B5EF4-FFF2-40B4-BE49-F238E27FC236}">
                  <a16:creationId xmlns:a16="http://schemas.microsoft.com/office/drawing/2014/main" id="{EFD468DD-4E63-40E3-B1D8-FE9CA39E5306}"/>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4" name="Line 16">
              <a:extLst>
                <a:ext uri="{FF2B5EF4-FFF2-40B4-BE49-F238E27FC236}">
                  <a16:creationId xmlns:a16="http://schemas.microsoft.com/office/drawing/2014/main" id="{2856B974-71F9-4836-BE52-B5DED91389B2}"/>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5" name="Line 17">
              <a:extLst>
                <a:ext uri="{FF2B5EF4-FFF2-40B4-BE49-F238E27FC236}">
                  <a16:creationId xmlns:a16="http://schemas.microsoft.com/office/drawing/2014/main" id="{1F12421E-D419-4E7D-9DCC-BBBC6C8F644D}"/>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6" name="Line 18">
              <a:extLst>
                <a:ext uri="{FF2B5EF4-FFF2-40B4-BE49-F238E27FC236}">
                  <a16:creationId xmlns:a16="http://schemas.microsoft.com/office/drawing/2014/main" id="{233F915E-FC97-4483-9C37-97321131B226}"/>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7" name="Line 19">
              <a:extLst>
                <a:ext uri="{FF2B5EF4-FFF2-40B4-BE49-F238E27FC236}">
                  <a16:creationId xmlns:a16="http://schemas.microsoft.com/office/drawing/2014/main" id="{847C8C04-B287-4CB8-B9BB-311DD9220477}"/>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8" name="Line 20">
              <a:extLst>
                <a:ext uri="{FF2B5EF4-FFF2-40B4-BE49-F238E27FC236}">
                  <a16:creationId xmlns:a16="http://schemas.microsoft.com/office/drawing/2014/main" id="{B9EAE9A6-4871-4630-9A6D-B4820F548830}"/>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9" name="Line 21">
              <a:extLst>
                <a:ext uri="{FF2B5EF4-FFF2-40B4-BE49-F238E27FC236}">
                  <a16:creationId xmlns:a16="http://schemas.microsoft.com/office/drawing/2014/main" id="{9AD7F56D-2D49-4C40-B807-75E0D8A697D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0" name="Line 22">
              <a:extLst>
                <a:ext uri="{FF2B5EF4-FFF2-40B4-BE49-F238E27FC236}">
                  <a16:creationId xmlns:a16="http://schemas.microsoft.com/office/drawing/2014/main" id="{815D686E-C833-4498-AB99-A29722ED81CB}"/>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1" name="Line 23">
              <a:extLst>
                <a:ext uri="{FF2B5EF4-FFF2-40B4-BE49-F238E27FC236}">
                  <a16:creationId xmlns:a16="http://schemas.microsoft.com/office/drawing/2014/main" id="{344E4227-BD14-4999-8226-2DFCD58A8FD6}"/>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2" name="Line 24">
              <a:extLst>
                <a:ext uri="{FF2B5EF4-FFF2-40B4-BE49-F238E27FC236}">
                  <a16:creationId xmlns:a16="http://schemas.microsoft.com/office/drawing/2014/main" id="{336A63A2-97D2-44EE-A980-23FAF188D4CE}"/>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3" name="Line 25">
              <a:extLst>
                <a:ext uri="{FF2B5EF4-FFF2-40B4-BE49-F238E27FC236}">
                  <a16:creationId xmlns:a16="http://schemas.microsoft.com/office/drawing/2014/main" id="{C7610E48-F679-4A25-9577-12FB1BF077A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4" name="Line 26">
              <a:extLst>
                <a:ext uri="{FF2B5EF4-FFF2-40B4-BE49-F238E27FC236}">
                  <a16:creationId xmlns:a16="http://schemas.microsoft.com/office/drawing/2014/main" id="{AAD18905-001A-42C5-83CC-50866523079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5" name="Line 27">
              <a:extLst>
                <a:ext uri="{FF2B5EF4-FFF2-40B4-BE49-F238E27FC236}">
                  <a16:creationId xmlns:a16="http://schemas.microsoft.com/office/drawing/2014/main" id="{F8053EF6-8336-4E1F-BA1D-8B932E4055BD}"/>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6" name="Line 28">
              <a:extLst>
                <a:ext uri="{FF2B5EF4-FFF2-40B4-BE49-F238E27FC236}">
                  <a16:creationId xmlns:a16="http://schemas.microsoft.com/office/drawing/2014/main" id="{D30F6948-5633-4EC0-AB64-6EED1EBAF12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7" name="Line 29">
              <a:extLst>
                <a:ext uri="{FF2B5EF4-FFF2-40B4-BE49-F238E27FC236}">
                  <a16:creationId xmlns:a16="http://schemas.microsoft.com/office/drawing/2014/main" id="{06E8C31B-6295-48EB-B85F-674C089F2D58}"/>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8" name="Line 30">
              <a:extLst>
                <a:ext uri="{FF2B5EF4-FFF2-40B4-BE49-F238E27FC236}">
                  <a16:creationId xmlns:a16="http://schemas.microsoft.com/office/drawing/2014/main" id="{C507203D-A87E-49C0-A4F0-EC9522C0D0D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9" name="Line 31">
              <a:extLst>
                <a:ext uri="{FF2B5EF4-FFF2-40B4-BE49-F238E27FC236}">
                  <a16:creationId xmlns:a16="http://schemas.microsoft.com/office/drawing/2014/main" id="{BCDE4A58-D413-4D0D-8816-04C2B1C606E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0" name="Line 32">
              <a:extLst>
                <a:ext uri="{FF2B5EF4-FFF2-40B4-BE49-F238E27FC236}">
                  <a16:creationId xmlns:a16="http://schemas.microsoft.com/office/drawing/2014/main" id="{2589FDBC-42E0-46B6-8F0C-5FA1156FF635}"/>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1" name="Line 33">
              <a:extLst>
                <a:ext uri="{FF2B5EF4-FFF2-40B4-BE49-F238E27FC236}">
                  <a16:creationId xmlns:a16="http://schemas.microsoft.com/office/drawing/2014/main" id="{AA4FDB57-2319-43AF-9680-0AF173CBD43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2" name="Line 34">
              <a:extLst>
                <a:ext uri="{FF2B5EF4-FFF2-40B4-BE49-F238E27FC236}">
                  <a16:creationId xmlns:a16="http://schemas.microsoft.com/office/drawing/2014/main" id="{153DB1C9-C7C4-45D3-954F-2FDE5797564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3" name="Line 35">
              <a:extLst>
                <a:ext uri="{FF2B5EF4-FFF2-40B4-BE49-F238E27FC236}">
                  <a16:creationId xmlns:a16="http://schemas.microsoft.com/office/drawing/2014/main" id="{B59182C5-F9AB-464C-9EDC-79A4D9001B5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4" name="Line 36">
              <a:extLst>
                <a:ext uri="{FF2B5EF4-FFF2-40B4-BE49-F238E27FC236}">
                  <a16:creationId xmlns:a16="http://schemas.microsoft.com/office/drawing/2014/main" id="{C62174BD-D183-4527-A7F5-B5AB4A758DDE}"/>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5" name="Line 37">
              <a:extLst>
                <a:ext uri="{FF2B5EF4-FFF2-40B4-BE49-F238E27FC236}">
                  <a16:creationId xmlns:a16="http://schemas.microsoft.com/office/drawing/2014/main" id="{E326CAE4-2E32-43F4-A94C-27AEDCC52048}"/>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6" name="Line 38">
              <a:extLst>
                <a:ext uri="{FF2B5EF4-FFF2-40B4-BE49-F238E27FC236}">
                  <a16:creationId xmlns:a16="http://schemas.microsoft.com/office/drawing/2014/main" id="{F00B5545-8097-4EAC-B677-03F68533682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7" name="Line 39">
              <a:extLst>
                <a:ext uri="{FF2B5EF4-FFF2-40B4-BE49-F238E27FC236}">
                  <a16:creationId xmlns:a16="http://schemas.microsoft.com/office/drawing/2014/main" id="{34275CE8-942C-4D66-9EB9-5F83EAD51790}"/>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8" name="Line 40">
              <a:extLst>
                <a:ext uri="{FF2B5EF4-FFF2-40B4-BE49-F238E27FC236}">
                  <a16:creationId xmlns:a16="http://schemas.microsoft.com/office/drawing/2014/main" id="{596D713A-57F5-4C30-8EC7-801620C880A8}"/>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9" name="Line 41">
              <a:extLst>
                <a:ext uri="{FF2B5EF4-FFF2-40B4-BE49-F238E27FC236}">
                  <a16:creationId xmlns:a16="http://schemas.microsoft.com/office/drawing/2014/main" id="{3E2365E0-7236-4C70-9CF3-90CD539B376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0" name="Line 42">
              <a:extLst>
                <a:ext uri="{FF2B5EF4-FFF2-40B4-BE49-F238E27FC236}">
                  <a16:creationId xmlns:a16="http://schemas.microsoft.com/office/drawing/2014/main" id="{8650EF38-C801-4920-A579-AD3D345A75DA}"/>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1" name="Line 43">
              <a:extLst>
                <a:ext uri="{FF2B5EF4-FFF2-40B4-BE49-F238E27FC236}">
                  <a16:creationId xmlns:a16="http://schemas.microsoft.com/office/drawing/2014/main" id="{C9461FAB-E367-41EA-9F8D-6F736395621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2" name="Line 44">
              <a:extLst>
                <a:ext uri="{FF2B5EF4-FFF2-40B4-BE49-F238E27FC236}">
                  <a16:creationId xmlns:a16="http://schemas.microsoft.com/office/drawing/2014/main" id="{28CBFEAA-B433-47A8-B40C-39936A59FCF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3" name="Line 45">
              <a:extLst>
                <a:ext uri="{FF2B5EF4-FFF2-40B4-BE49-F238E27FC236}">
                  <a16:creationId xmlns:a16="http://schemas.microsoft.com/office/drawing/2014/main" id="{276FCCB5-811F-4657-989A-701EC7CF64AD}"/>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4" name="Line 46">
              <a:extLst>
                <a:ext uri="{FF2B5EF4-FFF2-40B4-BE49-F238E27FC236}">
                  <a16:creationId xmlns:a16="http://schemas.microsoft.com/office/drawing/2014/main" id="{0A6F3FFC-A0AC-4464-9003-017A1CABBD93}"/>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5" name="Line 47">
              <a:extLst>
                <a:ext uri="{FF2B5EF4-FFF2-40B4-BE49-F238E27FC236}">
                  <a16:creationId xmlns:a16="http://schemas.microsoft.com/office/drawing/2014/main" id="{0E734814-7B17-4FD3-94F5-AF3903C865C3}"/>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6" name="Line 48">
              <a:extLst>
                <a:ext uri="{FF2B5EF4-FFF2-40B4-BE49-F238E27FC236}">
                  <a16:creationId xmlns:a16="http://schemas.microsoft.com/office/drawing/2014/main" id="{27757C69-059E-4FB6-A715-26E449F15A3C}"/>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7" name="Line 49">
              <a:extLst>
                <a:ext uri="{FF2B5EF4-FFF2-40B4-BE49-F238E27FC236}">
                  <a16:creationId xmlns:a16="http://schemas.microsoft.com/office/drawing/2014/main" id="{D6D561B9-37D9-4F30-976E-CDD192CAE1D6}"/>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8" name="Line 50">
              <a:extLst>
                <a:ext uri="{FF2B5EF4-FFF2-40B4-BE49-F238E27FC236}">
                  <a16:creationId xmlns:a16="http://schemas.microsoft.com/office/drawing/2014/main" id="{330AAA42-86DA-4A25-8AAA-576C07B31D1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9" name="Line 51">
              <a:extLst>
                <a:ext uri="{FF2B5EF4-FFF2-40B4-BE49-F238E27FC236}">
                  <a16:creationId xmlns:a16="http://schemas.microsoft.com/office/drawing/2014/main" id="{2BF19254-393E-4E2F-BFB3-9B0093E63DA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0" name="Line 52">
              <a:extLst>
                <a:ext uri="{FF2B5EF4-FFF2-40B4-BE49-F238E27FC236}">
                  <a16:creationId xmlns:a16="http://schemas.microsoft.com/office/drawing/2014/main" id="{4BFBF862-70F4-48EB-AE15-DC9F32564614}"/>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1" name="Line 53">
              <a:extLst>
                <a:ext uri="{FF2B5EF4-FFF2-40B4-BE49-F238E27FC236}">
                  <a16:creationId xmlns:a16="http://schemas.microsoft.com/office/drawing/2014/main" id="{890E5DCA-C15F-45A3-A3B9-AE3EA5AACC02}"/>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2" name="Line 54">
              <a:extLst>
                <a:ext uri="{FF2B5EF4-FFF2-40B4-BE49-F238E27FC236}">
                  <a16:creationId xmlns:a16="http://schemas.microsoft.com/office/drawing/2014/main" id="{28379001-D3A3-4817-8C42-DFDC915A3E80}"/>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3" name="Line 55">
              <a:extLst>
                <a:ext uri="{FF2B5EF4-FFF2-40B4-BE49-F238E27FC236}">
                  <a16:creationId xmlns:a16="http://schemas.microsoft.com/office/drawing/2014/main" id="{56448F71-FC36-43C9-B1D9-6C94A0E0CF3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4" name="Line 56">
              <a:extLst>
                <a:ext uri="{FF2B5EF4-FFF2-40B4-BE49-F238E27FC236}">
                  <a16:creationId xmlns:a16="http://schemas.microsoft.com/office/drawing/2014/main" id="{9A07869B-E9DA-47D2-AC79-2FFE965A47BD}"/>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5" name="Line 57">
              <a:extLst>
                <a:ext uri="{FF2B5EF4-FFF2-40B4-BE49-F238E27FC236}">
                  <a16:creationId xmlns:a16="http://schemas.microsoft.com/office/drawing/2014/main" id="{B7E92BD0-06A3-4ED3-8A83-C29547B61841}"/>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6" name="Line 58">
              <a:extLst>
                <a:ext uri="{FF2B5EF4-FFF2-40B4-BE49-F238E27FC236}">
                  <a16:creationId xmlns:a16="http://schemas.microsoft.com/office/drawing/2014/main" id="{5B77E002-038B-4EAD-9301-44902941A32A}"/>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7" name="Line 59">
              <a:extLst>
                <a:ext uri="{FF2B5EF4-FFF2-40B4-BE49-F238E27FC236}">
                  <a16:creationId xmlns:a16="http://schemas.microsoft.com/office/drawing/2014/main" id="{DAE499A7-F0D1-41C6-90BA-C85AACF7B635}"/>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8" name="Line 60">
              <a:extLst>
                <a:ext uri="{FF2B5EF4-FFF2-40B4-BE49-F238E27FC236}">
                  <a16:creationId xmlns:a16="http://schemas.microsoft.com/office/drawing/2014/main" id="{4D491F3D-A895-4740-A375-30B3FC8FB5BF}"/>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19" name="Line 61">
              <a:extLst>
                <a:ext uri="{FF2B5EF4-FFF2-40B4-BE49-F238E27FC236}">
                  <a16:creationId xmlns:a16="http://schemas.microsoft.com/office/drawing/2014/main" id="{005B7E24-F003-4AD9-89F4-BF046BF6EC9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0" name="Line 62">
              <a:extLst>
                <a:ext uri="{FF2B5EF4-FFF2-40B4-BE49-F238E27FC236}">
                  <a16:creationId xmlns:a16="http://schemas.microsoft.com/office/drawing/2014/main" id="{D965CB8E-0DCB-4172-A133-E609652AB9A2}"/>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1" name="Line 63">
              <a:extLst>
                <a:ext uri="{FF2B5EF4-FFF2-40B4-BE49-F238E27FC236}">
                  <a16:creationId xmlns:a16="http://schemas.microsoft.com/office/drawing/2014/main" id="{9CD298DB-CB2A-4729-8F31-8A79A1E93C73}"/>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2" name="Line 64">
              <a:extLst>
                <a:ext uri="{FF2B5EF4-FFF2-40B4-BE49-F238E27FC236}">
                  <a16:creationId xmlns:a16="http://schemas.microsoft.com/office/drawing/2014/main" id="{24B75C92-5EC4-48A4-9FCA-E129C1E2C33C}"/>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3" name="Line 65">
              <a:extLst>
                <a:ext uri="{FF2B5EF4-FFF2-40B4-BE49-F238E27FC236}">
                  <a16:creationId xmlns:a16="http://schemas.microsoft.com/office/drawing/2014/main" id="{941A2D33-4CDA-4B6F-9126-B8C2CB251EC9}"/>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4" name="Line 66">
              <a:extLst>
                <a:ext uri="{FF2B5EF4-FFF2-40B4-BE49-F238E27FC236}">
                  <a16:creationId xmlns:a16="http://schemas.microsoft.com/office/drawing/2014/main" id="{2AE668BB-C80F-4F08-96D8-C3C86D50092D}"/>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5" name="Line 67">
              <a:extLst>
                <a:ext uri="{FF2B5EF4-FFF2-40B4-BE49-F238E27FC236}">
                  <a16:creationId xmlns:a16="http://schemas.microsoft.com/office/drawing/2014/main" id="{0F989736-0DFE-4297-8071-8D133883D80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6" name="Line 68">
              <a:extLst>
                <a:ext uri="{FF2B5EF4-FFF2-40B4-BE49-F238E27FC236}">
                  <a16:creationId xmlns:a16="http://schemas.microsoft.com/office/drawing/2014/main" id="{14C80CD2-E2A9-4102-87AD-B5F422B1F3C0}"/>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7" name="Line 69">
              <a:extLst>
                <a:ext uri="{FF2B5EF4-FFF2-40B4-BE49-F238E27FC236}">
                  <a16:creationId xmlns:a16="http://schemas.microsoft.com/office/drawing/2014/main" id="{A45475A6-9364-402D-8060-D0B5058B810F}"/>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8" name="Line 70">
              <a:extLst>
                <a:ext uri="{FF2B5EF4-FFF2-40B4-BE49-F238E27FC236}">
                  <a16:creationId xmlns:a16="http://schemas.microsoft.com/office/drawing/2014/main" id="{92656972-64F3-4F06-AE8E-EDFA139EF4B5}"/>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29" name="Line 71">
              <a:extLst>
                <a:ext uri="{FF2B5EF4-FFF2-40B4-BE49-F238E27FC236}">
                  <a16:creationId xmlns:a16="http://schemas.microsoft.com/office/drawing/2014/main" id="{F7882E52-2664-473C-B6E5-38B84C1D5229}"/>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0" name="Line 72">
              <a:extLst>
                <a:ext uri="{FF2B5EF4-FFF2-40B4-BE49-F238E27FC236}">
                  <a16:creationId xmlns:a16="http://schemas.microsoft.com/office/drawing/2014/main" id="{52A6FDB8-FEEA-4D3A-848F-7D8D64C0DB66}"/>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1" name="Line 73">
              <a:extLst>
                <a:ext uri="{FF2B5EF4-FFF2-40B4-BE49-F238E27FC236}">
                  <a16:creationId xmlns:a16="http://schemas.microsoft.com/office/drawing/2014/main" id="{2238B9A6-E084-4B84-92F9-47E052B39466}"/>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2" name="Line 74">
              <a:extLst>
                <a:ext uri="{FF2B5EF4-FFF2-40B4-BE49-F238E27FC236}">
                  <a16:creationId xmlns:a16="http://schemas.microsoft.com/office/drawing/2014/main" id="{6725701F-CD0C-4216-BDE4-A1FD9536F5D2}"/>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3" name="Line 75">
              <a:extLst>
                <a:ext uri="{FF2B5EF4-FFF2-40B4-BE49-F238E27FC236}">
                  <a16:creationId xmlns:a16="http://schemas.microsoft.com/office/drawing/2014/main" id="{7093E940-40F9-4474-9115-8D03F075D4A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4" name="Line 76">
              <a:extLst>
                <a:ext uri="{FF2B5EF4-FFF2-40B4-BE49-F238E27FC236}">
                  <a16:creationId xmlns:a16="http://schemas.microsoft.com/office/drawing/2014/main" id="{36168EA3-199A-4A00-91EA-F1F86B30763E}"/>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5" name="Line 77">
              <a:extLst>
                <a:ext uri="{FF2B5EF4-FFF2-40B4-BE49-F238E27FC236}">
                  <a16:creationId xmlns:a16="http://schemas.microsoft.com/office/drawing/2014/main" id="{40BD322F-9CBD-4558-8897-067A8247199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6" name="Line 78">
              <a:extLst>
                <a:ext uri="{FF2B5EF4-FFF2-40B4-BE49-F238E27FC236}">
                  <a16:creationId xmlns:a16="http://schemas.microsoft.com/office/drawing/2014/main" id="{59FFBE78-5273-45C3-A0FF-3B3D1A2CA6F9}"/>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7" name="Line 79">
              <a:extLst>
                <a:ext uri="{FF2B5EF4-FFF2-40B4-BE49-F238E27FC236}">
                  <a16:creationId xmlns:a16="http://schemas.microsoft.com/office/drawing/2014/main" id="{F547FB49-F197-462D-8131-196402694D6F}"/>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8" name="Line 80">
              <a:extLst>
                <a:ext uri="{FF2B5EF4-FFF2-40B4-BE49-F238E27FC236}">
                  <a16:creationId xmlns:a16="http://schemas.microsoft.com/office/drawing/2014/main" id="{80AC08F6-5C93-4E1D-A423-BE4748CCB4FD}"/>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39" name="Line 81">
              <a:extLst>
                <a:ext uri="{FF2B5EF4-FFF2-40B4-BE49-F238E27FC236}">
                  <a16:creationId xmlns:a16="http://schemas.microsoft.com/office/drawing/2014/main" id="{490EF5EC-056D-4997-8117-18B40F26F073}"/>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0" name="Line 82">
              <a:extLst>
                <a:ext uri="{FF2B5EF4-FFF2-40B4-BE49-F238E27FC236}">
                  <a16:creationId xmlns:a16="http://schemas.microsoft.com/office/drawing/2014/main" id="{C2FCE1B5-1F0C-47C6-A708-92566D0D0133}"/>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1" name="Line 83">
              <a:extLst>
                <a:ext uri="{FF2B5EF4-FFF2-40B4-BE49-F238E27FC236}">
                  <a16:creationId xmlns:a16="http://schemas.microsoft.com/office/drawing/2014/main" id="{32D47E94-9211-4617-8C2D-D8BC770017F3}"/>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2" name="Line 84">
              <a:extLst>
                <a:ext uri="{FF2B5EF4-FFF2-40B4-BE49-F238E27FC236}">
                  <a16:creationId xmlns:a16="http://schemas.microsoft.com/office/drawing/2014/main" id="{046234EF-F943-41FD-82CF-4F2C0A761370}"/>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3" name="Line 85">
              <a:extLst>
                <a:ext uri="{FF2B5EF4-FFF2-40B4-BE49-F238E27FC236}">
                  <a16:creationId xmlns:a16="http://schemas.microsoft.com/office/drawing/2014/main" id="{27033791-B3BC-4D21-A67D-EF526863235E}"/>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4" name="Line 86">
              <a:extLst>
                <a:ext uri="{FF2B5EF4-FFF2-40B4-BE49-F238E27FC236}">
                  <a16:creationId xmlns:a16="http://schemas.microsoft.com/office/drawing/2014/main" id="{84CA2147-E61A-490E-9539-482C2A5C9F78}"/>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5" name="Line 87">
              <a:extLst>
                <a:ext uri="{FF2B5EF4-FFF2-40B4-BE49-F238E27FC236}">
                  <a16:creationId xmlns:a16="http://schemas.microsoft.com/office/drawing/2014/main" id="{43137354-59BD-4662-9CDA-DC0A78BF95D1}"/>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6" name="Line 88">
              <a:extLst>
                <a:ext uri="{FF2B5EF4-FFF2-40B4-BE49-F238E27FC236}">
                  <a16:creationId xmlns:a16="http://schemas.microsoft.com/office/drawing/2014/main" id="{8C008CDB-9EE8-4DFD-B044-6609EF194A43}"/>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7" name="Line 89">
              <a:extLst>
                <a:ext uri="{FF2B5EF4-FFF2-40B4-BE49-F238E27FC236}">
                  <a16:creationId xmlns:a16="http://schemas.microsoft.com/office/drawing/2014/main" id="{B738F7B4-A56A-44E7-A186-BF49F59C06BC}"/>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8" name="Line 90">
              <a:extLst>
                <a:ext uri="{FF2B5EF4-FFF2-40B4-BE49-F238E27FC236}">
                  <a16:creationId xmlns:a16="http://schemas.microsoft.com/office/drawing/2014/main" id="{06FF5C9F-1B94-4671-ABC5-DC7036F2F24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49" name="Line 91">
              <a:extLst>
                <a:ext uri="{FF2B5EF4-FFF2-40B4-BE49-F238E27FC236}">
                  <a16:creationId xmlns:a16="http://schemas.microsoft.com/office/drawing/2014/main" id="{AF161F31-9D0D-4176-ACF3-CEDF375821D9}"/>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0" name="Line 92">
              <a:extLst>
                <a:ext uri="{FF2B5EF4-FFF2-40B4-BE49-F238E27FC236}">
                  <a16:creationId xmlns:a16="http://schemas.microsoft.com/office/drawing/2014/main" id="{7E76DC78-C0DF-4603-934D-38B3D37B1868}"/>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1" name="Line 93">
              <a:extLst>
                <a:ext uri="{FF2B5EF4-FFF2-40B4-BE49-F238E27FC236}">
                  <a16:creationId xmlns:a16="http://schemas.microsoft.com/office/drawing/2014/main" id="{6EBD15FE-E4C7-434F-8F01-3AC3FA8526BA}"/>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2" name="Line 94">
              <a:extLst>
                <a:ext uri="{FF2B5EF4-FFF2-40B4-BE49-F238E27FC236}">
                  <a16:creationId xmlns:a16="http://schemas.microsoft.com/office/drawing/2014/main" id="{1C1BF512-4F30-4A16-B743-611757266FC8}"/>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3" name="Line 95">
              <a:extLst>
                <a:ext uri="{FF2B5EF4-FFF2-40B4-BE49-F238E27FC236}">
                  <a16:creationId xmlns:a16="http://schemas.microsoft.com/office/drawing/2014/main" id="{42DCCDF5-6B62-4D05-9E40-0DACE6F22D3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4" name="Line 96">
              <a:extLst>
                <a:ext uri="{FF2B5EF4-FFF2-40B4-BE49-F238E27FC236}">
                  <a16:creationId xmlns:a16="http://schemas.microsoft.com/office/drawing/2014/main" id="{A5F73770-3EA5-4987-A15A-AC52D7403D76}"/>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5" name="Line 97">
              <a:extLst>
                <a:ext uri="{FF2B5EF4-FFF2-40B4-BE49-F238E27FC236}">
                  <a16:creationId xmlns:a16="http://schemas.microsoft.com/office/drawing/2014/main" id="{F9A59F72-96D4-46B3-9927-8FA2C59C211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6" name="Line 98">
              <a:extLst>
                <a:ext uri="{FF2B5EF4-FFF2-40B4-BE49-F238E27FC236}">
                  <a16:creationId xmlns:a16="http://schemas.microsoft.com/office/drawing/2014/main" id="{6AD3661F-55D4-4375-8E6C-AC72584C601D}"/>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7" name="Line 99">
              <a:extLst>
                <a:ext uri="{FF2B5EF4-FFF2-40B4-BE49-F238E27FC236}">
                  <a16:creationId xmlns:a16="http://schemas.microsoft.com/office/drawing/2014/main" id="{A18ACF66-AA4B-4799-9350-6ADAAC96338E}"/>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8" name="Line 100">
              <a:extLst>
                <a:ext uri="{FF2B5EF4-FFF2-40B4-BE49-F238E27FC236}">
                  <a16:creationId xmlns:a16="http://schemas.microsoft.com/office/drawing/2014/main" id="{0BB2A014-E33D-465F-93B7-D0F9D3EDC408}"/>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9" name="Line 101">
              <a:extLst>
                <a:ext uri="{FF2B5EF4-FFF2-40B4-BE49-F238E27FC236}">
                  <a16:creationId xmlns:a16="http://schemas.microsoft.com/office/drawing/2014/main" id="{3E6F41B9-94BD-42E4-AF95-42B8FF6C11C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0" name="Line 102">
              <a:extLst>
                <a:ext uri="{FF2B5EF4-FFF2-40B4-BE49-F238E27FC236}">
                  <a16:creationId xmlns:a16="http://schemas.microsoft.com/office/drawing/2014/main" id="{9EDADD1C-39FA-484B-8712-C8CE2F9AEC45}"/>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1" name="Line 103">
              <a:extLst>
                <a:ext uri="{FF2B5EF4-FFF2-40B4-BE49-F238E27FC236}">
                  <a16:creationId xmlns:a16="http://schemas.microsoft.com/office/drawing/2014/main" id="{C696D0FE-666D-4578-88D3-0D0D44F06A6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2" name="Line 104">
              <a:extLst>
                <a:ext uri="{FF2B5EF4-FFF2-40B4-BE49-F238E27FC236}">
                  <a16:creationId xmlns:a16="http://schemas.microsoft.com/office/drawing/2014/main" id="{86485409-4F64-4343-95BF-487710C9C205}"/>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3" name="Line 105">
              <a:extLst>
                <a:ext uri="{FF2B5EF4-FFF2-40B4-BE49-F238E27FC236}">
                  <a16:creationId xmlns:a16="http://schemas.microsoft.com/office/drawing/2014/main" id="{D654779B-2686-444F-B6E1-F5EF0D1AB334}"/>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4" name="Line 106">
              <a:extLst>
                <a:ext uri="{FF2B5EF4-FFF2-40B4-BE49-F238E27FC236}">
                  <a16:creationId xmlns:a16="http://schemas.microsoft.com/office/drawing/2014/main" id="{77912BB9-2DB1-425D-84E2-790D73D5BB85}"/>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5" name="Line 107">
              <a:extLst>
                <a:ext uri="{FF2B5EF4-FFF2-40B4-BE49-F238E27FC236}">
                  <a16:creationId xmlns:a16="http://schemas.microsoft.com/office/drawing/2014/main" id="{00B3DAD3-D5BA-438B-8D49-F00904A364F7}"/>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6" name="Line 108">
              <a:extLst>
                <a:ext uri="{FF2B5EF4-FFF2-40B4-BE49-F238E27FC236}">
                  <a16:creationId xmlns:a16="http://schemas.microsoft.com/office/drawing/2014/main" id="{56776C78-BBBB-4E72-B01E-E33E98297AFD}"/>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7" name="Line 109">
              <a:extLst>
                <a:ext uri="{FF2B5EF4-FFF2-40B4-BE49-F238E27FC236}">
                  <a16:creationId xmlns:a16="http://schemas.microsoft.com/office/drawing/2014/main" id="{AF792326-8F1B-408E-A5A7-F356FF28D4D5}"/>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8" name="Line 110">
              <a:extLst>
                <a:ext uri="{FF2B5EF4-FFF2-40B4-BE49-F238E27FC236}">
                  <a16:creationId xmlns:a16="http://schemas.microsoft.com/office/drawing/2014/main" id="{6500EF45-075D-41CA-B00C-40400273B5F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9" name="Line 111">
              <a:extLst>
                <a:ext uri="{FF2B5EF4-FFF2-40B4-BE49-F238E27FC236}">
                  <a16:creationId xmlns:a16="http://schemas.microsoft.com/office/drawing/2014/main" id="{00A11502-BE3C-46F1-8164-9EE69C6FA14C}"/>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0" name="Line 112">
              <a:extLst>
                <a:ext uri="{FF2B5EF4-FFF2-40B4-BE49-F238E27FC236}">
                  <a16:creationId xmlns:a16="http://schemas.microsoft.com/office/drawing/2014/main" id="{3AD5781B-9267-4C63-A7B7-1600CB6CAC3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1" name="Line 113">
              <a:extLst>
                <a:ext uri="{FF2B5EF4-FFF2-40B4-BE49-F238E27FC236}">
                  <a16:creationId xmlns:a16="http://schemas.microsoft.com/office/drawing/2014/main" id="{A250FC39-07EC-4786-883E-57F1D387BAD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2" name="Line 114">
              <a:extLst>
                <a:ext uri="{FF2B5EF4-FFF2-40B4-BE49-F238E27FC236}">
                  <a16:creationId xmlns:a16="http://schemas.microsoft.com/office/drawing/2014/main" id="{C7BB0EB7-3D76-4875-A093-EBACA470A4DB}"/>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3" name="Line 115">
              <a:extLst>
                <a:ext uri="{FF2B5EF4-FFF2-40B4-BE49-F238E27FC236}">
                  <a16:creationId xmlns:a16="http://schemas.microsoft.com/office/drawing/2014/main" id="{304694ED-856A-4E7B-8A2D-D569D309426F}"/>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4" name="Line 116">
              <a:extLst>
                <a:ext uri="{FF2B5EF4-FFF2-40B4-BE49-F238E27FC236}">
                  <a16:creationId xmlns:a16="http://schemas.microsoft.com/office/drawing/2014/main" id="{D13373F5-CEEC-4A85-94DE-8CDDB3C40C08}"/>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5" name="Line 117">
              <a:extLst>
                <a:ext uri="{FF2B5EF4-FFF2-40B4-BE49-F238E27FC236}">
                  <a16:creationId xmlns:a16="http://schemas.microsoft.com/office/drawing/2014/main" id="{901AA06F-68F8-4339-AF8A-EF0615DE8A1E}"/>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6" name="Line 118">
              <a:extLst>
                <a:ext uri="{FF2B5EF4-FFF2-40B4-BE49-F238E27FC236}">
                  <a16:creationId xmlns:a16="http://schemas.microsoft.com/office/drawing/2014/main" id="{FCC7ACA9-BE81-41BA-907C-861B0FD6D7B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7" name="Line 119">
              <a:extLst>
                <a:ext uri="{FF2B5EF4-FFF2-40B4-BE49-F238E27FC236}">
                  <a16:creationId xmlns:a16="http://schemas.microsoft.com/office/drawing/2014/main" id="{05FF0616-038A-49F1-A3F3-5C0978DBB776}"/>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40965" name="Imagen 116">
            <a:extLst>
              <a:ext uri="{FF2B5EF4-FFF2-40B4-BE49-F238E27FC236}">
                <a16:creationId xmlns:a16="http://schemas.microsoft.com/office/drawing/2014/main" id="{B5D3FD9D-5DE9-44C3-A3F2-178137796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8546"/>
                                        </p:tgtEl>
                                        <p:attrNameLst>
                                          <p:attrName>style.visibility</p:attrName>
                                        </p:attrNameLst>
                                      </p:cBhvr>
                                      <p:to>
                                        <p:strVal val="visible"/>
                                      </p:to>
                                    </p:set>
                                    <p:animEffect transition="in" filter="fade">
                                      <p:cBhvr>
                                        <p:cTn id="10" dur="10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p:bldP spid="1085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7561BD1D-FCC4-40C0-A87E-EA54DBDDE145}"/>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Actividades del Subproceso de Cierre</a:t>
            </a:r>
            <a:endParaRPr lang="es-ES" altLang="es-PE" sz="3200" b="1">
              <a:solidFill>
                <a:schemeClr val="bg1"/>
              </a:solidFill>
            </a:endParaRPr>
          </a:p>
        </p:txBody>
      </p:sp>
      <p:grpSp>
        <p:nvGrpSpPr>
          <p:cNvPr id="43011" name="Group 3">
            <a:extLst>
              <a:ext uri="{FF2B5EF4-FFF2-40B4-BE49-F238E27FC236}">
                <a16:creationId xmlns:a16="http://schemas.microsoft.com/office/drawing/2014/main" id="{445FCF7E-8E62-452B-B159-5A5BE960F5F6}"/>
              </a:ext>
            </a:extLst>
          </p:cNvPr>
          <p:cNvGrpSpPr>
            <a:grpSpLocks/>
          </p:cNvGrpSpPr>
          <p:nvPr/>
        </p:nvGrpSpPr>
        <p:grpSpPr bwMode="auto">
          <a:xfrm>
            <a:off x="5213350" y="2843213"/>
            <a:ext cx="963613" cy="1152525"/>
            <a:chOff x="1474" y="1389"/>
            <a:chExt cx="607" cy="726"/>
          </a:xfrm>
        </p:grpSpPr>
        <p:sp>
          <p:nvSpPr>
            <p:cNvPr id="43040" name="Rectangle 4">
              <a:extLst>
                <a:ext uri="{FF2B5EF4-FFF2-40B4-BE49-F238E27FC236}">
                  <a16:creationId xmlns:a16="http://schemas.microsoft.com/office/drawing/2014/main" id="{9BE6BCBF-D806-436D-BC6A-BD29F4DE26E7}"/>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Generar Baselines(</a:t>
              </a:r>
              <a:r>
                <a:rPr lang="es-PE" altLang="en-US" sz="1000">
                  <a:solidFill>
                    <a:srgbClr val="000066"/>
                  </a:solidFill>
                </a:rPr>
                <a:t>condiciones a cumplir</a:t>
              </a:r>
              <a:r>
                <a:rPr lang="es-PE" altLang="es-PE" sz="1000">
                  <a:solidFill>
                    <a:srgbClr val="000066"/>
                  </a:solidFill>
                </a:rPr>
                <a:t>)</a:t>
              </a:r>
              <a:endParaRPr lang="es-ES" altLang="es-PE" sz="1000">
                <a:solidFill>
                  <a:srgbClr val="000066"/>
                </a:solidFill>
              </a:endParaRPr>
            </a:p>
          </p:txBody>
        </p:sp>
        <p:sp>
          <p:nvSpPr>
            <p:cNvPr id="43041" name="Rectangle 5">
              <a:extLst>
                <a:ext uri="{FF2B5EF4-FFF2-40B4-BE49-F238E27FC236}">
                  <a16:creationId xmlns:a16="http://schemas.microsoft.com/office/drawing/2014/main" id="{765DD7DE-6665-4BEA-8C63-7C1FD81E252B}"/>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(3) Gestor de la demanda</a:t>
              </a:r>
              <a:endParaRPr lang="es-ES" altLang="es-PE" sz="800" b="1">
                <a:solidFill>
                  <a:srgbClr val="000066"/>
                </a:solidFill>
              </a:endParaRPr>
            </a:p>
          </p:txBody>
        </p:sp>
        <p:sp>
          <p:nvSpPr>
            <p:cNvPr id="43042" name="Rectangle 6">
              <a:extLst>
                <a:ext uri="{FF2B5EF4-FFF2-40B4-BE49-F238E27FC236}">
                  <a16:creationId xmlns:a16="http://schemas.microsoft.com/office/drawing/2014/main" id="{A099CB1C-A191-4ED6-AF47-9B627E2E5781}"/>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Matriz de entregables</a:t>
              </a:r>
            </a:p>
          </p:txBody>
        </p:sp>
      </p:grpSp>
      <p:cxnSp>
        <p:nvCxnSpPr>
          <p:cNvPr id="43012" name="AutoShape 11">
            <a:extLst>
              <a:ext uri="{FF2B5EF4-FFF2-40B4-BE49-F238E27FC236}">
                <a16:creationId xmlns:a16="http://schemas.microsoft.com/office/drawing/2014/main" id="{B156776C-74B5-480D-BD59-4D66BA334E7A}"/>
              </a:ext>
            </a:extLst>
          </p:cNvPr>
          <p:cNvCxnSpPr>
            <a:cxnSpLocks noChangeShapeType="1"/>
            <a:endCxn id="43040" idx="1"/>
          </p:cNvCxnSpPr>
          <p:nvPr/>
        </p:nvCxnSpPr>
        <p:spPr bwMode="auto">
          <a:xfrm>
            <a:off x="4951413" y="3421063"/>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43013" name="AutoShape 16">
            <a:extLst>
              <a:ext uri="{FF2B5EF4-FFF2-40B4-BE49-F238E27FC236}">
                <a16:creationId xmlns:a16="http://schemas.microsoft.com/office/drawing/2014/main" id="{AE6A4182-F04D-4ADA-B1A3-5224B4E0C006}"/>
              </a:ext>
            </a:extLst>
          </p:cNvPr>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grpSp>
        <p:nvGrpSpPr>
          <p:cNvPr id="43014" name="Group 25">
            <a:extLst>
              <a:ext uri="{FF2B5EF4-FFF2-40B4-BE49-F238E27FC236}">
                <a16:creationId xmlns:a16="http://schemas.microsoft.com/office/drawing/2014/main" id="{2F480B92-97A9-4301-9258-9A6C5B8FA1A2}"/>
              </a:ext>
            </a:extLst>
          </p:cNvPr>
          <p:cNvGrpSpPr>
            <a:grpSpLocks/>
          </p:cNvGrpSpPr>
          <p:nvPr/>
        </p:nvGrpSpPr>
        <p:grpSpPr bwMode="auto">
          <a:xfrm>
            <a:off x="2867025" y="2836863"/>
            <a:ext cx="865188" cy="1152525"/>
            <a:chOff x="657" y="1389"/>
            <a:chExt cx="607" cy="726"/>
          </a:xfrm>
        </p:grpSpPr>
        <p:sp>
          <p:nvSpPr>
            <p:cNvPr id="43037" name="Rectangle 26">
              <a:extLst>
                <a:ext uri="{FF2B5EF4-FFF2-40B4-BE49-F238E27FC236}">
                  <a16:creationId xmlns:a16="http://schemas.microsoft.com/office/drawing/2014/main" id="{DECB0BA3-5949-4527-A84E-AEFCB2C5A9BE}"/>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Elaborar acta de aceptación y cierre del proyecto</a:t>
              </a:r>
              <a:r>
                <a:rPr lang="es-PE" altLang="es-PE" sz="1000">
                  <a:solidFill>
                    <a:srgbClr val="000066"/>
                  </a:solidFill>
                  <a:hlinkClick r:id="rId3" action="ppaction://hlinksldjump"/>
                </a:rPr>
                <a:t> </a:t>
              </a:r>
              <a:endParaRPr lang="es-ES" altLang="es-PE" sz="1000">
                <a:solidFill>
                  <a:srgbClr val="000066"/>
                </a:solidFill>
              </a:endParaRPr>
            </a:p>
          </p:txBody>
        </p:sp>
        <p:sp>
          <p:nvSpPr>
            <p:cNvPr id="43038" name="Rectangle 27">
              <a:extLst>
                <a:ext uri="{FF2B5EF4-FFF2-40B4-BE49-F238E27FC236}">
                  <a16:creationId xmlns:a16="http://schemas.microsoft.com/office/drawing/2014/main" id="{4BB0986E-C3FE-4440-91A4-2F9CF149BBC7}"/>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(1) Jefe de Proyecto </a:t>
              </a:r>
              <a:endParaRPr lang="es-ES" altLang="es-PE" sz="800" b="1">
                <a:solidFill>
                  <a:srgbClr val="000066"/>
                </a:solidFill>
              </a:endParaRPr>
            </a:p>
          </p:txBody>
        </p:sp>
        <p:sp>
          <p:nvSpPr>
            <p:cNvPr id="43039" name="Rectangle 28">
              <a:extLst>
                <a:ext uri="{FF2B5EF4-FFF2-40B4-BE49-F238E27FC236}">
                  <a16:creationId xmlns:a16="http://schemas.microsoft.com/office/drawing/2014/main" id="{6D7C1164-8ECB-4A87-A55B-6C22AFCD8B39}"/>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Acta de cierre del proyecto</a:t>
              </a:r>
            </a:p>
          </p:txBody>
        </p:sp>
      </p:grpSp>
      <p:sp>
        <p:nvSpPr>
          <p:cNvPr id="43015" name="AutoShape 29">
            <a:extLst>
              <a:ext uri="{FF2B5EF4-FFF2-40B4-BE49-F238E27FC236}">
                <a16:creationId xmlns:a16="http://schemas.microsoft.com/office/drawing/2014/main" id="{8B6D332E-3487-4EB0-98DC-3080CA3F0E74}"/>
              </a:ext>
            </a:extLst>
          </p:cNvPr>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4" action="ppaction://hlinksldjump"/>
              </a:rPr>
              <a:t>Detalle actividades</a:t>
            </a:r>
            <a:endParaRPr lang="es-ES" altLang="es-PE" sz="1200">
              <a:solidFill>
                <a:srgbClr val="000066"/>
              </a:solidFill>
            </a:endParaRPr>
          </a:p>
        </p:txBody>
      </p:sp>
      <p:grpSp>
        <p:nvGrpSpPr>
          <p:cNvPr id="43016" name="Group 40">
            <a:extLst>
              <a:ext uri="{FF2B5EF4-FFF2-40B4-BE49-F238E27FC236}">
                <a16:creationId xmlns:a16="http://schemas.microsoft.com/office/drawing/2014/main" id="{3B6DFCA9-8B0A-4062-90F0-67C07CCDE968}"/>
              </a:ext>
            </a:extLst>
          </p:cNvPr>
          <p:cNvGrpSpPr>
            <a:grpSpLocks/>
          </p:cNvGrpSpPr>
          <p:nvPr/>
        </p:nvGrpSpPr>
        <p:grpSpPr bwMode="auto">
          <a:xfrm>
            <a:off x="3995738" y="2852738"/>
            <a:ext cx="963612" cy="1152525"/>
            <a:chOff x="1474" y="1389"/>
            <a:chExt cx="607" cy="726"/>
          </a:xfrm>
        </p:grpSpPr>
        <p:sp>
          <p:nvSpPr>
            <p:cNvPr id="43034" name="Rectangle 41">
              <a:extLst>
                <a:ext uri="{FF2B5EF4-FFF2-40B4-BE49-F238E27FC236}">
                  <a16:creationId xmlns:a16="http://schemas.microsoft.com/office/drawing/2014/main" id="{53AA7DA1-2D28-4A24-A2F5-CF134458166C}"/>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000">
                  <a:solidFill>
                    <a:srgbClr val="000066"/>
                  </a:solidFill>
                </a:rPr>
                <a:t>Elaborar y revisar el relatorio del proyecto</a:t>
              </a:r>
              <a:endParaRPr lang="es-ES" altLang="es-PE" sz="1000">
                <a:solidFill>
                  <a:srgbClr val="000066"/>
                </a:solidFill>
              </a:endParaRPr>
            </a:p>
          </p:txBody>
        </p:sp>
        <p:sp>
          <p:nvSpPr>
            <p:cNvPr id="43035" name="Rectangle 42">
              <a:extLst>
                <a:ext uri="{FF2B5EF4-FFF2-40B4-BE49-F238E27FC236}">
                  <a16:creationId xmlns:a16="http://schemas.microsoft.com/office/drawing/2014/main" id="{FFD1FA9A-DE22-41DC-848E-2A1116E79445}"/>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(2) Analista </a:t>
              </a:r>
              <a:endParaRPr lang="es-ES" altLang="es-PE" sz="800" b="1">
                <a:solidFill>
                  <a:srgbClr val="000066"/>
                </a:solidFill>
              </a:endParaRPr>
            </a:p>
          </p:txBody>
        </p:sp>
        <p:sp>
          <p:nvSpPr>
            <p:cNvPr id="43036" name="Rectangle 43">
              <a:extLst>
                <a:ext uri="{FF2B5EF4-FFF2-40B4-BE49-F238E27FC236}">
                  <a16:creationId xmlns:a16="http://schemas.microsoft.com/office/drawing/2014/main" id="{71D1A29A-5069-45BE-BB46-521A26764B80}"/>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800" b="1">
                  <a:solidFill>
                    <a:srgbClr val="000066"/>
                  </a:solidFill>
                </a:rPr>
                <a:t>Relatorio del proyecto</a:t>
              </a:r>
            </a:p>
          </p:txBody>
        </p:sp>
      </p:grpSp>
      <p:cxnSp>
        <p:nvCxnSpPr>
          <p:cNvPr id="43017" name="AutoShape 44">
            <a:extLst>
              <a:ext uri="{FF2B5EF4-FFF2-40B4-BE49-F238E27FC236}">
                <a16:creationId xmlns:a16="http://schemas.microsoft.com/office/drawing/2014/main" id="{1B354D0B-B341-4493-A362-19129D921FAB}"/>
              </a:ext>
            </a:extLst>
          </p:cNvPr>
          <p:cNvCxnSpPr>
            <a:cxnSpLocks noChangeShapeType="1"/>
          </p:cNvCxnSpPr>
          <p:nvPr/>
        </p:nvCxnSpPr>
        <p:spPr bwMode="auto">
          <a:xfrm>
            <a:off x="3741738" y="3440113"/>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43018" name="Picture 45">
            <a:extLst>
              <a:ext uri="{FF2B5EF4-FFF2-40B4-BE49-F238E27FC236}">
                <a16:creationId xmlns:a16="http://schemas.microsoft.com/office/drawing/2014/main" id="{4F7CB259-75CF-43B4-846B-12E00F16C9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3825" y="320516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019" name="AutoShape 50">
            <a:extLst>
              <a:ext uri="{FF2B5EF4-FFF2-40B4-BE49-F238E27FC236}">
                <a16:creationId xmlns:a16="http://schemas.microsoft.com/office/drawing/2014/main" id="{7F6E22D9-A422-407D-A0A1-74DC87476CF4}"/>
              </a:ext>
            </a:extLst>
          </p:cNvPr>
          <p:cNvCxnSpPr>
            <a:cxnSpLocks noChangeShapeType="1"/>
            <a:stCxn id="43040" idx="3"/>
          </p:cNvCxnSpPr>
          <p:nvPr/>
        </p:nvCxnSpPr>
        <p:spPr bwMode="auto">
          <a:xfrm flipV="1">
            <a:off x="6176963" y="3416300"/>
            <a:ext cx="296862"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3020" name="Group 69">
            <a:extLst>
              <a:ext uri="{FF2B5EF4-FFF2-40B4-BE49-F238E27FC236}">
                <a16:creationId xmlns:a16="http://schemas.microsoft.com/office/drawing/2014/main" id="{065183CC-FC8B-474F-AD9B-B195C8D73B8C}"/>
              </a:ext>
            </a:extLst>
          </p:cNvPr>
          <p:cNvGrpSpPr>
            <a:grpSpLocks/>
          </p:cNvGrpSpPr>
          <p:nvPr/>
        </p:nvGrpSpPr>
        <p:grpSpPr bwMode="auto">
          <a:xfrm>
            <a:off x="1738313" y="3219450"/>
            <a:ext cx="1104900" cy="706438"/>
            <a:chOff x="905" y="2003"/>
            <a:chExt cx="696" cy="445"/>
          </a:xfrm>
        </p:grpSpPr>
        <p:sp>
          <p:nvSpPr>
            <p:cNvPr id="43032" name="Rectangle 52">
              <a:extLst>
                <a:ext uri="{FF2B5EF4-FFF2-40B4-BE49-F238E27FC236}">
                  <a16:creationId xmlns:a16="http://schemas.microsoft.com/office/drawing/2014/main" id="{7F399655-A1A5-4777-8099-1D083ED911F0}"/>
                </a:ext>
              </a:extLst>
            </p:cNvPr>
            <p:cNvSpPr>
              <a:spLocks noChangeArrowheads="1"/>
            </p:cNvSpPr>
            <p:nvPr/>
          </p:nvSpPr>
          <p:spPr bwMode="auto">
            <a:xfrm>
              <a:off x="905" y="2266"/>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pic>
          <p:nvPicPr>
            <p:cNvPr id="43033" name="Picture 53">
              <a:extLst>
                <a:ext uri="{FF2B5EF4-FFF2-40B4-BE49-F238E27FC236}">
                  <a16:creationId xmlns:a16="http://schemas.microsoft.com/office/drawing/2014/main" id="{69461C66-0BF4-4C07-BC8C-F268BCCDD2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21" name="Group 68">
            <a:extLst>
              <a:ext uri="{FF2B5EF4-FFF2-40B4-BE49-F238E27FC236}">
                <a16:creationId xmlns:a16="http://schemas.microsoft.com/office/drawing/2014/main" id="{0B48C806-C28F-4C24-A14A-1B087C11A41A}"/>
              </a:ext>
            </a:extLst>
          </p:cNvPr>
          <p:cNvGrpSpPr>
            <a:grpSpLocks/>
          </p:cNvGrpSpPr>
          <p:nvPr/>
        </p:nvGrpSpPr>
        <p:grpSpPr bwMode="auto">
          <a:xfrm>
            <a:off x="903288" y="3213100"/>
            <a:ext cx="935037" cy="792163"/>
            <a:chOff x="379" y="1999"/>
            <a:chExt cx="589" cy="499"/>
          </a:xfrm>
        </p:grpSpPr>
        <p:pic>
          <p:nvPicPr>
            <p:cNvPr id="43030" name="Picture 54">
              <a:extLst>
                <a:ext uri="{FF2B5EF4-FFF2-40B4-BE49-F238E27FC236}">
                  <a16:creationId xmlns:a16="http://schemas.microsoft.com/office/drawing/2014/main" id="{64BD405A-D54E-4079-814B-DCE21104B2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1" name="Rectangle 55">
              <a:extLst>
                <a:ext uri="{FF2B5EF4-FFF2-40B4-BE49-F238E27FC236}">
                  <a16:creationId xmlns:a16="http://schemas.microsoft.com/office/drawing/2014/main" id="{AE404C87-BF72-4B27-B5FF-FCE27D1CD8F5}"/>
                </a:ext>
              </a:extLst>
            </p:cNvPr>
            <p:cNvSpPr>
              <a:spLocks noChangeArrowheads="1"/>
            </p:cNvSpPr>
            <p:nvPr/>
          </p:nvSpPr>
          <p:spPr bwMode="auto">
            <a:xfrm>
              <a:off x="379" y="2254"/>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Ejecución, seguimiento y Control</a:t>
              </a:r>
              <a:endParaRPr lang="es-ES" altLang="es-PE" sz="800" b="1">
                <a:solidFill>
                  <a:srgbClr val="000066"/>
                </a:solidFill>
              </a:endParaRPr>
            </a:p>
          </p:txBody>
        </p:sp>
      </p:grpSp>
      <p:cxnSp>
        <p:nvCxnSpPr>
          <p:cNvPr id="43022" name="AutoShape 56">
            <a:extLst>
              <a:ext uri="{FF2B5EF4-FFF2-40B4-BE49-F238E27FC236}">
                <a16:creationId xmlns:a16="http://schemas.microsoft.com/office/drawing/2014/main" id="{76C56B27-197E-4E3F-81BF-01540E3C1638}"/>
              </a:ext>
            </a:extLst>
          </p:cNvPr>
          <p:cNvCxnSpPr>
            <a:cxnSpLocks noChangeShapeType="1"/>
          </p:cNvCxnSpPr>
          <p:nvPr/>
        </p:nvCxnSpPr>
        <p:spPr bwMode="auto">
          <a:xfrm flipV="1">
            <a:off x="1789113" y="3430588"/>
            <a:ext cx="204787" cy="111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58">
            <a:extLst>
              <a:ext uri="{FF2B5EF4-FFF2-40B4-BE49-F238E27FC236}">
                <a16:creationId xmlns:a16="http://schemas.microsoft.com/office/drawing/2014/main" id="{2C9063CA-4161-4033-8C5C-41E6159C7230}"/>
              </a:ext>
            </a:extLst>
          </p:cNvPr>
          <p:cNvCxnSpPr>
            <a:cxnSpLocks noChangeShapeType="1"/>
            <a:endCxn id="43037" idx="1"/>
          </p:cNvCxnSpPr>
          <p:nvPr/>
        </p:nvCxnSpPr>
        <p:spPr bwMode="auto">
          <a:xfrm flipV="1">
            <a:off x="2517775" y="3414713"/>
            <a:ext cx="349250"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4" name="Rectangle 59">
            <a:extLst>
              <a:ext uri="{FF2B5EF4-FFF2-40B4-BE49-F238E27FC236}">
                <a16:creationId xmlns:a16="http://schemas.microsoft.com/office/drawing/2014/main" id="{456023C7-F482-45D1-BDE8-C8281322D5FB}"/>
              </a:ext>
            </a:extLst>
          </p:cNvPr>
          <p:cNvSpPr>
            <a:spLocks noChangeArrowheads="1"/>
          </p:cNvSpPr>
          <p:nvPr/>
        </p:nvSpPr>
        <p:spPr bwMode="auto">
          <a:xfrm>
            <a:off x="6227763" y="3644900"/>
            <a:ext cx="1104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Repositorio de proyecto</a:t>
            </a:r>
            <a:endParaRPr lang="es-ES" altLang="es-PE" sz="800" b="1">
              <a:solidFill>
                <a:srgbClr val="000066"/>
              </a:solidFill>
            </a:endParaRPr>
          </a:p>
        </p:txBody>
      </p:sp>
      <p:grpSp>
        <p:nvGrpSpPr>
          <p:cNvPr id="43025" name="Group 70">
            <a:extLst>
              <a:ext uri="{FF2B5EF4-FFF2-40B4-BE49-F238E27FC236}">
                <a16:creationId xmlns:a16="http://schemas.microsoft.com/office/drawing/2014/main" id="{63BACB90-F07E-44EF-BDD9-07273E91BEAB}"/>
              </a:ext>
            </a:extLst>
          </p:cNvPr>
          <p:cNvGrpSpPr>
            <a:grpSpLocks/>
          </p:cNvGrpSpPr>
          <p:nvPr/>
        </p:nvGrpSpPr>
        <p:grpSpPr bwMode="auto">
          <a:xfrm>
            <a:off x="7451725" y="3090863"/>
            <a:ext cx="935038" cy="1014412"/>
            <a:chOff x="4694" y="1947"/>
            <a:chExt cx="589" cy="639"/>
          </a:xfrm>
        </p:grpSpPr>
        <p:sp>
          <p:nvSpPr>
            <p:cNvPr id="43028" name="Rectangle 61">
              <a:extLst>
                <a:ext uri="{FF2B5EF4-FFF2-40B4-BE49-F238E27FC236}">
                  <a16:creationId xmlns:a16="http://schemas.microsoft.com/office/drawing/2014/main" id="{FE97FFCF-B374-4073-A495-27008CAFC91A}"/>
                </a:ext>
              </a:extLst>
            </p:cNvPr>
            <p:cNvSpPr>
              <a:spLocks noChangeArrowheads="1"/>
            </p:cNvSpPr>
            <p:nvPr/>
          </p:nvSpPr>
          <p:spPr bwMode="auto">
            <a:xfrm>
              <a:off x="4694" y="2342"/>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800" b="1">
                  <a:solidFill>
                    <a:srgbClr val="000066"/>
                  </a:solidFill>
                </a:rPr>
                <a:t>Gerencia de Servicio Empresa</a:t>
              </a:r>
              <a:endParaRPr lang="es-ES" altLang="es-PE" sz="800" b="1">
                <a:solidFill>
                  <a:srgbClr val="000066"/>
                </a:solidFill>
              </a:endParaRPr>
            </a:p>
          </p:txBody>
        </p:sp>
        <p:pic>
          <p:nvPicPr>
            <p:cNvPr id="43029" name="Picture 62">
              <a:extLst>
                <a:ext uri="{FF2B5EF4-FFF2-40B4-BE49-F238E27FC236}">
                  <a16:creationId xmlns:a16="http://schemas.microsoft.com/office/drawing/2014/main" id="{D9F1B24B-059D-4F35-B062-84A971CE1A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3026" name="AutoShape 63">
            <a:extLst>
              <a:ext uri="{FF2B5EF4-FFF2-40B4-BE49-F238E27FC236}">
                <a16:creationId xmlns:a16="http://schemas.microsoft.com/office/drawing/2014/main" id="{AA6D532C-00D4-476F-B31D-ABC906100055}"/>
              </a:ext>
            </a:extLst>
          </p:cNvPr>
          <p:cNvCxnSpPr>
            <a:cxnSpLocks noChangeShapeType="1"/>
          </p:cNvCxnSpPr>
          <p:nvPr/>
        </p:nvCxnSpPr>
        <p:spPr bwMode="auto">
          <a:xfrm flipV="1">
            <a:off x="6997700" y="3406775"/>
            <a:ext cx="477838"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3027" name="Imagen 33">
            <a:extLst>
              <a:ext uri="{FF2B5EF4-FFF2-40B4-BE49-F238E27FC236}">
                <a16:creationId xmlns:a16="http://schemas.microsoft.com/office/drawing/2014/main" id="{EE4081EC-0005-4AEB-B3DF-5966C9706F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9" name="Rectangle 121">
            <a:extLst>
              <a:ext uri="{FF2B5EF4-FFF2-40B4-BE49-F238E27FC236}">
                <a16:creationId xmlns:a16="http://schemas.microsoft.com/office/drawing/2014/main" id="{3B0B8547-5D4A-4599-B707-9209D239D7AC}"/>
              </a:ext>
            </a:extLst>
          </p:cNvPr>
          <p:cNvSpPr>
            <a:spLocks noChangeArrowheads="1"/>
          </p:cNvSpPr>
          <p:nvPr/>
        </p:nvSpPr>
        <p:spPr bwMode="auto">
          <a:xfrm>
            <a:off x="107950" y="1196975"/>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PE"/>
          </a:p>
        </p:txBody>
      </p:sp>
      <p:sp>
        <p:nvSpPr>
          <p:cNvPr id="7172" name="Text Box 4">
            <a:extLst>
              <a:ext uri="{FF2B5EF4-FFF2-40B4-BE49-F238E27FC236}">
                <a16:creationId xmlns:a16="http://schemas.microsoft.com/office/drawing/2014/main" id="{1835CB51-B7F1-45AE-9774-2B3DA1FF3660}"/>
              </a:ext>
            </a:extLst>
          </p:cNvPr>
          <p:cNvSpPr txBox="1">
            <a:spLocks noChangeArrowheads="1"/>
          </p:cNvSpPr>
          <p:nvPr/>
        </p:nvSpPr>
        <p:spPr bwMode="auto">
          <a:xfrm>
            <a:off x="611188" y="1628775"/>
            <a:ext cx="78755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s-PE" altLang="es-PE" sz="4800">
                <a:solidFill>
                  <a:srgbClr val="000066"/>
                </a:solidFill>
                <a:ea typeface="ＭＳ Ｐゴシック" panose="020B0600070205080204" pitchFamily="34" charset="-128"/>
              </a:rPr>
              <a:t>1. Objetivo y alcance del proceso</a:t>
            </a:r>
          </a:p>
        </p:txBody>
      </p:sp>
      <p:grpSp>
        <p:nvGrpSpPr>
          <p:cNvPr id="6148" name="Group 8">
            <a:extLst>
              <a:ext uri="{FF2B5EF4-FFF2-40B4-BE49-F238E27FC236}">
                <a16:creationId xmlns:a16="http://schemas.microsoft.com/office/drawing/2014/main" id="{6FB1B072-98BC-45BD-987A-BB1AE7F5670A}"/>
              </a:ext>
            </a:extLst>
          </p:cNvPr>
          <p:cNvGrpSpPr>
            <a:grpSpLocks/>
          </p:cNvGrpSpPr>
          <p:nvPr/>
        </p:nvGrpSpPr>
        <p:grpSpPr bwMode="auto">
          <a:xfrm>
            <a:off x="1128713" y="2247900"/>
            <a:ext cx="6884987" cy="3484563"/>
            <a:chOff x="711" y="1416"/>
            <a:chExt cx="4337" cy="2195"/>
          </a:xfrm>
        </p:grpSpPr>
        <p:sp>
          <p:nvSpPr>
            <p:cNvPr id="6152" name="Line 9">
              <a:extLst>
                <a:ext uri="{FF2B5EF4-FFF2-40B4-BE49-F238E27FC236}">
                  <a16:creationId xmlns:a16="http://schemas.microsoft.com/office/drawing/2014/main" id="{BA38C5D1-A251-44E1-BCB1-153FF767691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10">
              <a:extLst>
                <a:ext uri="{FF2B5EF4-FFF2-40B4-BE49-F238E27FC236}">
                  <a16:creationId xmlns:a16="http://schemas.microsoft.com/office/drawing/2014/main" id="{8C698F83-11AC-4A8F-B511-5A4EFF06B406}"/>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11">
              <a:extLst>
                <a:ext uri="{FF2B5EF4-FFF2-40B4-BE49-F238E27FC236}">
                  <a16:creationId xmlns:a16="http://schemas.microsoft.com/office/drawing/2014/main" id="{60DD7E00-83DA-41BE-8C14-D12C6906DBB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12">
              <a:extLst>
                <a:ext uri="{FF2B5EF4-FFF2-40B4-BE49-F238E27FC236}">
                  <a16:creationId xmlns:a16="http://schemas.microsoft.com/office/drawing/2014/main" id="{FCC49906-BFC2-4F81-9B46-89F226E6247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13">
              <a:extLst>
                <a:ext uri="{FF2B5EF4-FFF2-40B4-BE49-F238E27FC236}">
                  <a16:creationId xmlns:a16="http://schemas.microsoft.com/office/drawing/2014/main" id="{14F8929C-97FC-42D7-B2CB-A32E4C4CDE7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14">
              <a:extLst>
                <a:ext uri="{FF2B5EF4-FFF2-40B4-BE49-F238E27FC236}">
                  <a16:creationId xmlns:a16="http://schemas.microsoft.com/office/drawing/2014/main" id="{B119EFAE-E8A2-4FB1-BAF3-059A9CE3C40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5">
              <a:extLst>
                <a:ext uri="{FF2B5EF4-FFF2-40B4-BE49-F238E27FC236}">
                  <a16:creationId xmlns:a16="http://schemas.microsoft.com/office/drawing/2014/main" id="{1FD4E1A5-76B6-4F21-9FF6-974A269D9356}"/>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6">
              <a:extLst>
                <a:ext uri="{FF2B5EF4-FFF2-40B4-BE49-F238E27FC236}">
                  <a16:creationId xmlns:a16="http://schemas.microsoft.com/office/drawing/2014/main" id="{8BFEAD07-5E38-4BAE-9A54-17580180F38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7">
              <a:extLst>
                <a:ext uri="{FF2B5EF4-FFF2-40B4-BE49-F238E27FC236}">
                  <a16:creationId xmlns:a16="http://schemas.microsoft.com/office/drawing/2014/main" id="{8CE84F3A-7BE0-4D58-9331-FAB47BB369B5}"/>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18">
              <a:extLst>
                <a:ext uri="{FF2B5EF4-FFF2-40B4-BE49-F238E27FC236}">
                  <a16:creationId xmlns:a16="http://schemas.microsoft.com/office/drawing/2014/main" id="{807AFF8B-1E5E-4C75-94A1-C64F94152B2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19">
              <a:extLst>
                <a:ext uri="{FF2B5EF4-FFF2-40B4-BE49-F238E27FC236}">
                  <a16:creationId xmlns:a16="http://schemas.microsoft.com/office/drawing/2014/main" id="{596B9B87-C924-4415-BCC1-9361CF24EC9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20">
              <a:extLst>
                <a:ext uri="{FF2B5EF4-FFF2-40B4-BE49-F238E27FC236}">
                  <a16:creationId xmlns:a16="http://schemas.microsoft.com/office/drawing/2014/main" id="{229F853D-1508-40D1-9536-FEA6D4D8E184}"/>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21">
              <a:extLst>
                <a:ext uri="{FF2B5EF4-FFF2-40B4-BE49-F238E27FC236}">
                  <a16:creationId xmlns:a16="http://schemas.microsoft.com/office/drawing/2014/main" id="{E0706835-47C0-4421-987F-8F5C014F7D6C}"/>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22">
              <a:extLst>
                <a:ext uri="{FF2B5EF4-FFF2-40B4-BE49-F238E27FC236}">
                  <a16:creationId xmlns:a16="http://schemas.microsoft.com/office/drawing/2014/main" id="{1E8E8A7A-1FCB-41CE-9565-876F974494CC}"/>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Line 23">
              <a:extLst>
                <a:ext uri="{FF2B5EF4-FFF2-40B4-BE49-F238E27FC236}">
                  <a16:creationId xmlns:a16="http://schemas.microsoft.com/office/drawing/2014/main" id="{26B3A6DB-4E84-4CC2-A143-D15F5B50D376}"/>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7" name="Line 24">
              <a:extLst>
                <a:ext uri="{FF2B5EF4-FFF2-40B4-BE49-F238E27FC236}">
                  <a16:creationId xmlns:a16="http://schemas.microsoft.com/office/drawing/2014/main" id="{8950B7E8-1535-4724-9807-E3A1FD0B656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25">
              <a:extLst>
                <a:ext uri="{FF2B5EF4-FFF2-40B4-BE49-F238E27FC236}">
                  <a16:creationId xmlns:a16="http://schemas.microsoft.com/office/drawing/2014/main" id="{37A16F52-DE8D-4173-A11E-B76A73656D26}"/>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9" name="Line 26">
              <a:extLst>
                <a:ext uri="{FF2B5EF4-FFF2-40B4-BE49-F238E27FC236}">
                  <a16:creationId xmlns:a16="http://schemas.microsoft.com/office/drawing/2014/main" id="{5B0DAB1D-B4A9-47D7-BDFA-29F135648824}"/>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0" name="Line 27">
              <a:extLst>
                <a:ext uri="{FF2B5EF4-FFF2-40B4-BE49-F238E27FC236}">
                  <a16:creationId xmlns:a16="http://schemas.microsoft.com/office/drawing/2014/main" id="{1C42F47F-4507-415D-A694-7A9F5B9EBF70}"/>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1" name="Line 28">
              <a:extLst>
                <a:ext uri="{FF2B5EF4-FFF2-40B4-BE49-F238E27FC236}">
                  <a16:creationId xmlns:a16="http://schemas.microsoft.com/office/drawing/2014/main" id="{945F7B9B-010B-4F46-847C-6F745324A4B8}"/>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2" name="Line 29">
              <a:extLst>
                <a:ext uri="{FF2B5EF4-FFF2-40B4-BE49-F238E27FC236}">
                  <a16:creationId xmlns:a16="http://schemas.microsoft.com/office/drawing/2014/main" id="{BC4B3A86-7A81-4228-A6D7-371651B0513E}"/>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Line 30">
              <a:extLst>
                <a:ext uri="{FF2B5EF4-FFF2-40B4-BE49-F238E27FC236}">
                  <a16:creationId xmlns:a16="http://schemas.microsoft.com/office/drawing/2014/main" id="{59035A92-4CCF-41B9-BE5F-560C8A534C13}"/>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4" name="Line 31">
              <a:extLst>
                <a:ext uri="{FF2B5EF4-FFF2-40B4-BE49-F238E27FC236}">
                  <a16:creationId xmlns:a16="http://schemas.microsoft.com/office/drawing/2014/main" id="{14F7C1E3-E41E-4B91-87E4-E63C07A59EF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5" name="Line 32">
              <a:extLst>
                <a:ext uri="{FF2B5EF4-FFF2-40B4-BE49-F238E27FC236}">
                  <a16:creationId xmlns:a16="http://schemas.microsoft.com/office/drawing/2014/main" id="{3E3F486F-EAA8-436D-B89E-0F552CF5BA22}"/>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6" name="Line 33">
              <a:extLst>
                <a:ext uri="{FF2B5EF4-FFF2-40B4-BE49-F238E27FC236}">
                  <a16:creationId xmlns:a16="http://schemas.microsoft.com/office/drawing/2014/main" id="{DAE5A1A3-D4D9-4827-A3C1-ADD58E28312E}"/>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34">
              <a:extLst>
                <a:ext uri="{FF2B5EF4-FFF2-40B4-BE49-F238E27FC236}">
                  <a16:creationId xmlns:a16="http://schemas.microsoft.com/office/drawing/2014/main" id="{C4A8CFC3-433D-4620-BF13-D80B2AF75F9C}"/>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Line 35">
              <a:extLst>
                <a:ext uri="{FF2B5EF4-FFF2-40B4-BE49-F238E27FC236}">
                  <a16:creationId xmlns:a16="http://schemas.microsoft.com/office/drawing/2014/main" id="{8AF12414-42F9-49DE-B27B-4B7131191269}"/>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9" name="Line 36">
              <a:extLst>
                <a:ext uri="{FF2B5EF4-FFF2-40B4-BE49-F238E27FC236}">
                  <a16:creationId xmlns:a16="http://schemas.microsoft.com/office/drawing/2014/main" id="{6A60B956-2716-4B54-9968-828CD820FC3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0" name="Line 37">
              <a:extLst>
                <a:ext uri="{FF2B5EF4-FFF2-40B4-BE49-F238E27FC236}">
                  <a16:creationId xmlns:a16="http://schemas.microsoft.com/office/drawing/2014/main" id="{05D27769-297E-4081-9ADB-1D6CCF1A30CD}"/>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8">
              <a:extLst>
                <a:ext uri="{FF2B5EF4-FFF2-40B4-BE49-F238E27FC236}">
                  <a16:creationId xmlns:a16="http://schemas.microsoft.com/office/drawing/2014/main" id="{EE7D7FBA-42FE-49EA-B2BA-F8B6425680B5}"/>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9">
              <a:extLst>
                <a:ext uri="{FF2B5EF4-FFF2-40B4-BE49-F238E27FC236}">
                  <a16:creationId xmlns:a16="http://schemas.microsoft.com/office/drawing/2014/main" id="{3389C1A5-67BC-42EE-B53F-B5B177F787DE}"/>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40">
              <a:extLst>
                <a:ext uri="{FF2B5EF4-FFF2-40B4-BE49-F238E27FC236}">
                  <a16:creationId xmlns:a16="http://schemas.microsoft.com/office/drawing/2014/main" id="{E57C69EF-D5C9-45FE-9AD4-5D07AB3DD27D}"/>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Line 41">
              <a:extLst>
                <a:ext uri="{FF2B5EF4-FFF2-40B4-BE49-F238E27FC236}">
                  <a16:creationId xmlns:a16="http://schemas.microsoft.com/office/drawing/2014/main" id="{0748FA73-566A-4930-9F69-465B7CD38CCE}"/>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5" name="Line 42">
              <a:extLst>
                <a:ext uri="{FF2B5EF4-FFF2-40B4-BE49-F238E27FC236}">
                  <a16:creationId xmlns:a16="http://schemas.microsoft.com/office/drawing/2014/main" id="{AE7A64C3-8268-4AA9-9846-DCB46FFE3825}"/>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6" name="Line 43">
              <a:extLst>
                <a:ext uri="{FF2B5EF4-FFF2-40B4-BE49-F238E27FC236}">
                  <a16:creationId xmlns:a16="http://schemas.microsoft.com/office/drawing/2014/main" id="{6A9F95A7-5BF7-432B-AFD8-4C80F095D626}"/>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7" name="Line 44">
              <a:extLst>
                <a:ext uri="{FF2B5EF4-FFF2-40B4-BE49-F238E27FC236}">
                  <a16:creationId xmlns:a16="http://schemas.microsoft.com/office/drawing/2014/main" id="{943B8547-0741-4C8F-BD51-65AAE8D7380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8" name="Line 45">
              <a:extLst>
                <a:ext uri="{FF2B5EF4-FFF2-40B4-BE49-F238E27FC236}">
                  <a16:creationId xmlns:a16="http://schemas.microsoft.com/office/drawing/2014/main" id="{5F035D89-4FA2-490A-B4F9-EF015A1090C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9" name="Line 46">
              <a:extLst>
                <a:ext uri="{FF2B5EF4-FFF2-40B4-BE49-F238E27FC236}">
                  <a16:creationId xmlns:a16="http://schemas.microsoft.com/office/drawing/2014/main" id="{6B3BA3AF-D137-48BA-BF0C-A265CA062DD4}"/>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0" name="Line 47">
              <a:extLst>
                <a:ext uri="{FF2B5EF4-FFF2-40B4-BE49-F238E27FC236}">
                  <a16:creationId xmlns:a16="http://schemas.microsoft.com/office/drawing/2014/main" id="{0FCE40AE-D82C-4594-A4D6-340769AC4153}"/>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1" name="Line 48">
              <a:extLst>
                <a:ext uri="{FF2B5EF4-FFF2-40B4-BE49-F238E27FC236}">
                  <a16:creationId xmlns:a16="http://schemas.microsoft.com/office/drawing/2014/main" id="{014CF9D7-32DD-46FB-B8CB-9EA30F9D7B33}"/>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2" name="Line 49">
              <a:extLst>
                <a:ext uri="{FF2B5EF4-FFF2-40B4-BE49-F238E27FC236}">
                  <a16:creationId xmlns:a16="http://schemas.microsoft.com/office/drawing/2014/main" id="{79B029CE-F82E-4AD9-BDFB-6C2F11692575}"/>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3" name="Line 50">
              <a:extLst>
                <a:ext uri="{FF2B5EF4-FFF2-40B4-BE49-F238E27FC236}">
                  <a16:creationId xmlns:a16="http://schemas.microsoft.com/office/drawing/2014/main" id="{5B6A1688-C7BA-44F7-86BD-DFBF5CE7164B}"/>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4" name="Line 51">
              <a:extLst>
                <a:ext uri="{FF2B5EF4-FFF2-40B4-BE49-F238E27FC236}">
                  <a16:creationId xmlns:a16="http://schemas.microsoft.com/office/drawing/2014/main" id="{EEE3FF35-C127-43B9-978E-C5B715CB962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52">
              <a:extLst>
                <a:ext uri="{FF2B5EF4-FFF2-40B4-BE49-F238E27FC236}">
                  <a16:creationId xmlns:a16="http://schemas.microsoft.com/office/drawing/2014/main" id="{79FB8AFA-1BCD-44B7-A417-9B7D61A5B52A}"/>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53">
              <a:extLst>
                <a:ext uri="{FF2B5EF4-FFF2-40B4-BE49-F238E27FC236}">
                  <a16:creationId xmlns:a16="http://schemas.microsoft.com/office/drawing/2014/main" id="{B9C0664A-E2D8-4351-B741-BA401304659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54">
              <a:extLst>
                <a:ext uri="{FF2B5EF4-FFF2-40B4-BE49-F238E27FC236}">
                  <a16:creationId xmlns:a16="http://schemas.microsoft.com/office/drawing/2014/main" id="{5E73EADB-F39A-4F9E-BF4E-5E62373E3BE5}"/>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Line 55">
              <a:extLst>
                <a:ext uri="{FF2B5EF4-FFF2-40B4-BE49-F238E27FC236}">
                  <a16:creationId xmlns:a16="http://schemas.microsoft.com/office/drawing/2014/main" id="{172D0F7C-8685-4787-927F-B67B14DD99E7}"/>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9" name="Line 56">
              <a:extLst>
                <a:ext uri="{FF2B5EF4-FFF2-40B4-BE49-F238E27FC236}">
                  <a16:creationId xmlns:a16="http://schemas.microsoft.com/office/drawing/2014/main" id="{8C379642-C891-4744-B0CE-2466ECAC9B14}"/>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0" name="Line 57">
              <a:extLst>
                <a:ext uri="{FF2B5EF4-FFF2-40B4-BE49-F238E27FC236}">
                  <a16:creationId xmlns:a16="http://schemas.microsoft.com/office/drawing/2014/main" id="{2AAABA0A-B0BE-405C-B2F9-B6506D9B71A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1" name="Line 58">
              <a:extLst>
                <a:ext uri="{FF2B5EF4-FFF2-40B4-BE49-F238E27FC236}">
                  <a16:creationId xmlns:a16="http://schemas.microsoft.com/office/drawing/2014/main" id="{8DA087A8-9F42-461D-9D31-40897EA0FC4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2" name="Line 59">
              <a:extLst>
                <a:ext uri="{FF2B5EF4-FFF2-40B4-BE49-F238E27FC236}">
                  <a16:creationId xmlns:a16="http://schemas.microsoft.com/office/drawing/2014/main" id="{1726BC21-1732-4383-8E0E-9872BA28C93C}"/>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3" name="Line 60">
              <a:extLst>
                <a:ext uri="{FF2B5EF4-FFF2-40B4-BE49-F238E27FC236}">
                  <a16:creationId xmlns:a16="http://schemas.microsoft.com/office/drawing/2014/main" id="{0B09C1F8-C688-4B0A-AAD5-1B7941C0836E}"/>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4" name="Line 61">
              <a:extLst>
                <a:ext uri="{FF2B5EF4-FFF2-40B4-BE49-F238E27FC236}">
                  <a16:creationId xmlns:a16="http://schemas.microsoft.com/office/drawing/2014/main" id="{68812DD6-8E82-4487-9523-EB2EA829B7C1}"/>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5" name="Line 62">
              <a:extLst>
                <a:ext uri="{FF2B5EF4-FFF2-40B4-BE49-F238E27FC236}">
                  <a16:creationId xmlns:a16="http://schemas.microsoft.com/office/drawing/2014/main" id="{15D91EE7-DC3A-4DB8-A492-89D75308C1C9}"/>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6" name="Line 63">
              <a:extLst>
                <a:ext uri="{FF2B5EF4-FFF2-40B4-BE49-F238E27FC236}">
                  <a16:creationId xmlns:a16="http://schemas.microsoft.com/office/drawing/2014/main" id="{FC79801D-F893-49CD-8074-D19895347128}"/>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7" name="Line 64">
              <a:extLst>
                <a:ext uri="{FF2B5EF4-FFF2-40B4-BE49-F238E27FC236}">
                  <a16:creationId xmlns:a16="http://schemas.microsoft.com/office/drawing/2014/main" id="{5385C104-9F72-49B7-A590-380ED8A58D72}"/>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8" name="Line 65">
              <a:extLst>
                <a:ext uri="{FF2B5EF4-FFF2-40B4-BE49-F238E27FC236}">
                  <a16:creationId xmlns:a16="http://schemas.microsoft.com/office/drawing/2014/main" id="{B3FAEF0E-6860-4838-A1CF-D53E681E90F6}"/>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09" name="Line 66">
              <a:extLst>
                <a:ext uri="{FF2B5EF4-FFF2-40B4-BE49-F238E27FC236}">
                  <a16:creationId xmlns:a16="http://schemas.microsoft.com/office/drawing/2014/main" id="{123AC82A-6248-47B1-BF98-D6999BF7495A}"/>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0" name="Line 67">
              <a:extLst>
                <a:ext uri="{FF2B5EF4-FFF2-40B4-BE49-F238E27FC236}">
                  <a16:creationId xmlns:a16="http://schemas.microsoft.com/office/drawing/2014/main" id="{AC10D71F-B976-4A6F-8553-BF09AD5BAA0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1" name="Line 68">
              <a:extLst>
                <a:ext uri="{FF2B5EF4-FFF2-40B4-BE49-F238E27FC236}">
                  <a16:creationId xmlns:a16="http://schemas.microsoft.com/office/drawing/2014/main" id="{E44A0813-C616-4538-8F5E-DC05BE51FA7C}"/>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2" name="Line 69">
              <a:extLst>
                <a:ext uri="{FF2B5EF4-FFF2-40B4-BE49-F238E27FC236}">
                  <a16:creationId xmlns:a16="http://schemas.microsoft.com/office/drawing/2014/main" id="{3D8CF78F-E24A-4A90-A125-E03E950C6188}"/>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3" name="Line 70">
              <a:extLst>
                <a:ext uri="{FF2B5EF4-FFF2-40B4-BE49-F238E27FC236}">
                  <a16:creationId xmlns:a16="http://schemas.microsoft.com/office/drawing/2014/main" id="{0185E7C1-F386-4B15-B157-B17CD4B17386}"/>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4" name="Line 71">
              <a:extLst>
                <a:ext uri="{FF2B5EF4-FFF2-40B4-BE49-F238E27FC236}">
                  <a16:creationId xmlns:a16="http://schemas.microsoft.com/office/drawing/2014/main" id="{EAE9917F-24CE-4394-ACAA-EF97DCDEAAB0}"/>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5" name="Line 72">
              <a:extLst>
                <a:ext uri="{FF2B5EF4-FFF2-40B4-BE49-F238E27FC236}">
                  <a16:creationId xmlns:a16="http://schemas.microsoft.com/office/drawing/2014/main" id="{193C4980-28C7-4CFE-BB21-ABEC6EB51A5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6" name="Line 73">
              <a:extLst>
                <a:ext uri="{FF2B5EF4-FFF2-40B4-BE49-F238E27FC236}">
                  <a16:creationId xmlns:a16="http://schemas.microsoft.com/office/drawing/2014/main" id="{1039E460-5620-479A-9D0F-53FDF2E70147}"/>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7" name="Line 74">
              <a:extLst>
                <a:ext uri="{FF2B5EF4-FFF2-40B4-BE49-F238E27FC236}">
                  <a16:creationId xmlns:a16="http://schemas.microsoft.com/office/drawing/2014/main" id="{4D740E75-FB7B-41FE-ABB6-F8B6703ABA61}"/>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8" name="Line 75">
              <a:extLst>
                <a:ext uri="{FF2B5EF4-FFF2-40B4-BE49-F238E27FC236}">
                  <a16:creationId xmlns:a16="http://schemas.microsoft.com/office/drawing/2014/main" id="{306092D7-1160-4ED5-8ADB-1E1606F98D3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19" name="Line 76">
              <a:extLst>
                <a:ext uri="{FF2B5EF4-FFF2-40B4-BE49-F238E27FC236}">
                  <a16:creationId xmlns:a16="http://schemas.microsoft.com/office/drawing/2014/main" id="{8C37CAE2-A2F3-42FE-A8C2-C7EE163BFECD}"/>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0" name="Line 77">
              <a:extLst>
                <a:ext uri="{FF2B5EF4-FFF2-40B4-BE49-F238E27FC236}">
                  <a16:creationId xmlns:a16="http://schemas.microsoft.com/office/drawing/2014/main" id="{1BB1B993-FCE2-4141-B269-208455761690}"/>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1" name="Line 78">
              <a:extLst>
                <a:ext uri="{FF2B5EF4-FFF2-40B4-BE49-F238E27FC236}">
                  <a16:creationId xmlns:a16="http://schemas.microsoft.com/office/drawing/2014/main" id="{581CB18E-CABB-478B-AF5F-6CB88BE8E94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2" name="Line 79">
              <a:extLst>
                <a:ext uri="{FF2B5EF4-FFF2-40B4-BE49-F238E27FC236}">
                  <a16:creationId xmlns:a16="http://schemas.microsoft.com/office/drawing/2014/main" id="{AAE736FA-8709-484A-945A-73ACCA217C49}"/>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3" name="Line 80">
              <a:extLst>
                <a:ext uri="{FF2B5EF4-FFF2-40B4-BE49-F238E27FC236}">
                  <a16:creationId xmlns:a16="http://schemas.microsoft.com/office/drawing/2014/main" id="{3ABB8BE2-863F-49FC-A6DA-888BBF1EE03F}"/>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4" name="Line 81">
              <a:extLst>
                <a:ext uri="{FF2B5EF4-FFF2-40B4-BE49-F238E27FC236}">
                  <a16:creationId xmlns:a16="http://schemas.microsoft.com/office/drawing/2014/main" id="{B1E9C3D8-F264-4DC5-A929-3EA98E7D50B9}"/>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5" name="Line 82">
              <a:extLst>
                <a:ext uri="{FF2B5EF4-FFF2-40B4-BE49-F238E27FC236}">
                  <a16:creationId xmlns:a16="http://schemas.microsoft.com/office/drawing/2014/main" id="{056DB1A1-D06E-4F75-AD08-B9B4D42B1480}"/>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6" name="Line 83">
              <a:extLst>
                <a:ext uri="{FF2B5EF4-FFF2-40B4-BE49-F238E27FC236}">
                  <a16:creationId xmlns:a16="http://schemas.microsoft.com/office/drawing/2014/main" id="{6D628A33-ADFB-4721-8C0D-C8801E36E3BF}"/>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7" name="Line 84">
              <a:extLst>
                <a:ext uri="{FF2B5EF4-FFF2-40B4-BE49-F238E27FC236}">
                  <a16:creationId xmlns:a16="http://schemas.microsoft.com/office/drawing/2014/main" id="{9D197F6F-7F32-4ABB-B0BA-29FE78302FE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8" name="Line 85">
              <a:extLst>
                <a:ext uri="{FF2B5EF4-FFF2-40B4-BE49-F238E27FC236}">
                  <a16:creationId xmlns:a16="http://schemas.microsoft.com/office/drawing/2014/main" id="{FF7AD82F-761A-4CEA-9786-553C7B6D2EEA}"/>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29" name="Line 86">
              <a:extLst>
                <a:ext uri="{FF2B5EF4-FFF2-40B4-BE49-F238E27FC236}">
                  <a16:creationId xmlns:a16="http://schemas.microsoft.com/office/drawing/2014/main" id="{F1F36CFE-7AE6-4409-B585-F500E1058DD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0" name="Line 87">
              <a:extLst>
                <a:ext uri="{FF2B5EF4-FFF2-40B4-BE49-F238E27FC236}">
                  <a16:creationId xmlns:a16="http://schemas.microsoft.com/office/drawing/2014/main" id="{45DA1DFD-B27A-4026-A9BB-5FAB03386D48}"/>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1" name="Line 88">
              <a:extLst>
                <a:ext uri="{FF2B5EF4-FFF2-40B4-BE49-F238E27FC236}">
                  <a16:creationId xmlns:a16="http://schemas.microsoft.com/office/drawing/2014/main" id="{70EE0EF5-0A6A-4244-AF2E-B222651F9D1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2" name="Line 89">
              <a:extLst>
                <a:ext uri="{FF2B5EF4-FFF2-40B4-BE49-F238E27FC236}">
                  <a16:creationId xmlns:a16="http://schemas.microsoft.com/office/drawing/2014/main" id="{DCAB6F06-69FF-4897-9F2E-2FC27CB408A1}"/>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3" name="Line 90">
              <a:extLst>
                <a:ext uri="{FF2B5EF4-FFF2-40B4-BE49-F238E27FC236}">
                  <a16:creationId xmlns:a16="http://schemas.microsoft.com/office/drawing/2014/main" id="{70207E94-CC70-47BD-846A-AF8C6ED2C09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4" name="Line 91">
              <a:extLst>
                <a:ext uri="{FF2B5EF4-FFF2-40B4-BE49-F238E27FC236}">
                  <a16:creationId xmlns:a16="http://schemas.microsoft.com/office/drawing/2014/main" id="{7C56A6C4-4987-4A80-8447-9743ABCB647D}"/>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5" name="Line 92">
              <a:extLst>
                <a:ext uri="{FF2B5EF4-FFF2-40B4-BE49-F238E27FC236}">
                  <a16:creationId xmlns:a16="http://schemas.microsoft.com/office/drawing/2014/main" id="{1CB4E46B-140C-4A2C-B1E5-6E59DDAEA25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6" name="Line 93">
              <a:extLst>
                <a:ext uri="{FF2B5EF4-FFF2-40B4-BE49-F238E27FC236}">
                  <a16:creationId xmlns:a16="http://schemas.microsoft.com/office/drawing/2014/main" id="{CC18B4CC-5FBC-4826-A53F-4DA2F0611403}"/>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7" name="Line 94">
              <a:extLst>
                <a:ext uri="{FF2B5EF4-FFF2-40B4-BE49-F238E27FC236}">
                  <a16:creationId xmlns:a16="http://schemas.microsoft.com/office/drawing/2014/main" id="{2EFF97FB-B6E9-45DD-BA12-C9BDE2593C17}"/>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8" name="Line 95">
              <a:extLst>
                <a:ext uri="{FF2B5EF4-FFF2-40B4-BE49-F238E27FC236}">
                  <a16:creationId xmlns:a16="http://schemas.microsoft.com/office/drawing/2014/main" id="{DDFC748A-7BA8-47D7-A9C4-ADA047BD52A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39" name="Line 96">
              <a:extLst>
                <a:ext uri="{FF2B5EF4-FFF2-40B4-BE49-F238E27FC236}">
                  <a16:creationId xmlns:a16="http://schemas.microsoft.com/office/drawing/2014/main" id="{65549272-0FC5-429A-B4DE-674734D0303B}"/>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0" name="Line 97">
              <a:extLst>
                <a:ext uri="{FF2B5EF4-FFF2-40B4-BE49-F238E27FC236}">
                  <a16:creationId xmlns:a16="http://schemas.microsoft.com/office/drawing/2014/main" id="{14870E81-2F62-43CA-BB7C-524C3740A8A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1" name="Line 98">
              <a:extLst>
                <a:ext uri="{FF2B5EF4-FFF2-40B4-BE49-F238E27FC236}">
                  <a16:creationId xmlns:a16="http://schemas.microsoft.com/office/drawing/2014/main" id="{E039F03F-8937-4569-92D5-877F0B1AE42F}"/>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2" name="Line 99">
              <a:extLst>
                <a:ext uri="{FF2B5EF4-FFF2-40B4-BE49-F238E27FC236}">
                  <a16:creationId xmlns:a16="http://schemas.microsoft.com/office/drawing/2014/main" id="{FB08B62D-AA6B-4746-B0EF-92BAFA5EA506}"/>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3" name="Line 100">
              <a:extLst>
                <a:ext uri="{FF2B5EF4-FFF2-40B4-BE49-F238E27FC236}">
                  <a16:creationId xmlns:a16="http://schemas.microsoft.com/office/drawing/2014/main" id="{F9611E26-6DFF-43B0-AEAA-F98C1F9B258A}"/>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4" name="Line 101">
              <a:extLst>
                <a:ext uri="{FF2B5EF4-FFF2-40B4-BE49-F238E27FC236}">
                  <a16:creationId xmlns:a16="http://schemas.microsoft.com/office/drawing/2014/main" id="{165E82AC-A967-437A-BA6E-E3AF1A82D868}"/>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5" name="Line 102">
              <a:extLst>
                <a:ext uri="{FF2B5EF4-FFF2-40B4-BE49-F238E27FC236}">
                  <a16:creationId xmlns:a16="http://schemas.microsoft.com/office/drawing/2014/main" id="{9ABA2BD7-D77B-4AC2-B33C-C269A29A029A}"/>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6" name="Line 103">
              <a:extLst>
                <a:ext uri="{FF2B5EF4-FFF2-40B4-BE49-F238E27FC236}">
                  <a16:creationId xmlns:a16="http://schemas.microsoft.com/office/drawing/2014/main" id="{5E58D20B-2C25-4AC6-A18E-181A47398DF1}"/>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 name="Line 104">
              <a:extLst>
                <a:ext uri="{FF2B5EF4-FFF2-40B4-BE49-F238E27FC236}">
                  <a16:creationId xmlns:a16="http://schemas.microsoft.com/office/drawing/2014/main" id="{473EC694-B794-4FAD-B63D-4DF7399E89BC}"/>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 name="Line 105">
              <a:extLst>
                <a:ext uri="{FF2B5EF4-FFF2-40B4-BE49-F238E27FC236}">
                  <a16:creationId xmlns:a16="http://schemas.microsoft.com/office/drawing/2014/main" id="{2287FB76-ADED-4B33-A2EB-15E86F30FAA1}"/>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9" name="Line 106">
              <a:extLst>
                <a:ext uri="{FF2B5EF4-FFF2-40B4-BE49-F238E27FC236}">
                  <a16:creationId xmlns:a16="http://schemas.microsoft.com/office/drawing/2014/main" id="{70DC727A-414B-460D-8003-FF37FA94D019}"/>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 name="Line 107">
              <a:extLst>
                <a:ext uri="{FF2B5EF4-FFF2-40B4-BE49-F238E27FC236}">
                  <a16:creationId xmlns:a16="http://schemas.microsoft.com/office/drawing/2014/main" id="{5D44322E-052E-4FCE-B7AA-B1165D2127F5}"/>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 name="Line 108">
              <a:extLst>
                <a:ext uri="{FF2B5EF4-FFF2-40B4-BE49-F238E27FC236}">
                  <a16:creationId xmlns:a16="http://schemas.microsoft.com/office/drawing/2014/main" id="{4ACA4E20-6884-4CB9-971F-FEAD9C4D0DC2}"/>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2" name="Line 109">
              <a:extLst>
                <a:ext uri="{FF2B5EF4-FFF2-40B4-BE49-F238E27FC236}">
                  <a16:creationId xmlns:a16="http://schemas.microsoft.com/office/drawing/2014/main" id="{7D42DCFB-187A-4474-9203-089115CC6916}"/>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3" name="Line 110">
              <a:extLst>
                <a:ext uri="{FF2B5EF4-FFF2-40B4-BE49-F238E27FC236}">
                  <a16:creationId xmlns:a16="http://schemas.microsoft.com/office/drawing/2014/main" id="{14C2BD5E-84C6-47FC-8CBE-7C22E508F4C4}"/>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4" name="Line 111">
              <a:extLst>
                <a:ext uri="{FF2B5EF4-FFF2-40B4-BE49-F238E27FC236}">
                  <a16:creationId xmlns:a16="http://schemas.microsoft.com/office/drawing/2014/main" id="{BA937B45-9ABD-4C1A-99D6-30D0564AC7A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5" name="Line 112">
              <a:extLst>
                <a:ext uri="{FF2B5EF4-FFF2-40B4-BE49-F238E27FC236}">
                  <a16:creationId xmlns:a16="http://schemas.microsoft.com/office/drawing/2014/main" id="{2BB01EB2-5D90-4ECC-B468-7278BB921D54}"/>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6" name="Line 113">
              <a:extLst>
                <a:ext uri="{FF2B5EF4-FFF2-40B4-BE49-F238E27FC236}">
                  <a16:creationId xmlns:a16="http://schemas.microsoft.com/office/drawing/2014/main" id="{5A86087B-7592-4306-BA19-B766D2336306}"/>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7" name="Line 114">
              <a:extLst>
                <a:ext uri="{FF2B5EF4-FFF2-40B4-BE49-F238E27FC236}">
                  <a16:creationId xmlns:a16="http://schemas.microsoft.com/office/drawing/2014/main" id="{3DBEE6C7-ABBC-463E-BD57-60953D6E1971}"/>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8" name="Line 115">
              <a:extLst>
                <a:ext uri="{FF2B5EF4-FFF2-40B4-BE49-F238E27FC236}">
                  <a16:creationId xmlns:a16="http://schemas.microsoft.com/office/drawing/2014/main" id="{E8A996BB-F08A-4C13-BA19-E19AB013D5D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9" name="Line 116">
              <a:extLst>
                <a:ext uri="{FF2B5EF4-FFF2-40B4-BE49-F238E27FC236}">
                  <a16:creationId xmlns:a16="http://schemas.microsoft.com/office/drawing/2014/main" id="{1D825DFE-4BA1-49D7-971C-6164FADAF2EA}"/>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0" name="Line 117">
              <a:extLst>
                <a:ext uri="{FF2B5EF4-FFF2-40B4-BE49-F238E27FC236}">
                  <a16:creationId xmlns:a16="http://schemas.microsoft.com/office/drawing/2014/main" id="{90622D20-0558-45FB-8C87-11A74CF9ED01}"/>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1" name="Line 118">
              <a:extLst>
                <a:ext uri="{FF2B5EF4-FFF2-40B4-BE49-F238E27FC236}">
                  <a16:creationId xmlns:a16="http://schemas.microsoft.com/office/drawing/2014/main" id="{45FB2ABF-90DE-4C21-BD6D-E93BDB260B7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2" name="Line 119">
              <a:extLst>
                <a:ext uri="{FF2B5EF4-FFF2-40B4-BE49-F238E27FC236}">
                  <a16:creationId xmlns:a16="http://schemas.microsoft.com/office/drawing/2014/main" id="{0BBB9DAD-6A53-4D40-A559-535B18FFA1C8}"/>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63" name="Line 120">
              <a:extLst>
                <a:ext uri="{FF2B5EF4-FFF2-40B4-BE49-F238E27FC236}">
                  <a16:creationId xmlns:a16="http://schemas.microsoft.com/office/drawing/2014/main" id="{88BF252A-86B7-4231-87FC-0EC2A929BB96}"/>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149" name="Text Box 123">
            <a:extLst>
              <a:ext uri="{FF2B5EF4-FFF2-40B4-BE49-F238E27FC236}">
                <a16:creationId xmlns:a16="http://schemas.microsoft.com/office/drawing/2014/main" id="{AA9B719D-3FCD-42BC-A0DF-0D66AEBB8934}"/>
              </a:ext>
            </a:extLst>
          </p:cNvPr>
          <p:cNvSpPr txBox="1">
            <a:spLocks noChangeArrowheads="1"/>
          </p:cNvSpPr>
          <p:nvPr/>
        </p:nvSpPr>
        <p:spPr bwMode="auto">
          <a:xfrm>
            <a:off x="323850" y="522922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solidFill>
                <a:schemeClr val="bg1"/>
              </a:solidFill>
            </a:endParaRPr>
          </a:p>
        </p:txBody>
      </p:sp>
      <p:pic>
        <p:nvPicPr>
          <p:cNvPr id="6150" name="Imagen 117">
            <a:extLst>
              <a:ext uri="{FF2B5EF4-FFF2-40B4-BE49-F238E27FC236}">
                <a16:creationId xmlns:a16="http://schemas.microsoft.com/office/drawing/2014/main" id="{2F50650D-01B3-4D04-8B25-5253F5B4E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Imagen 118">
            <a:extLst>
              <a:ext uri="{FF2B5EF4-FFF2-40B4-BE49-F238E27FC236}">
                <a16:creationId xmlns:a16="http://schemas.microsoft.com/office/drawing/2014/main" id="{BCA42FCD-E0C3-448D-BB8B-D0A50BEA7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496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89"/>
                                        </p:tgtEl>
                                        <p:attrNameLst>
                                          <p:attrName>style.visibility</p:attrName>
                                        </p:attrNameLst>
                                      </p:cBhvr>
                                      <p:to>
                                        <p:strVal val="visible"/>
                                      </p:to>
                                    </p:set>
                                    <p:animEffect transition="in" filter="fade">
                                      <p:cBhvr>
                                        <p:cTn id="10" dur="1000"/>
                                        <p:tgtEl>
                                          <p:spTgt spid="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9" grpId="0" animBg="1"/>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a:extLst>
              <a:ext uri="{FF2B5EF4-FFF2-40B4-BE49-F238E27FC236}">
                <a16:creationId xmlns:a16="http://schemas.microsoft.com/office/drawing/2014/main" id="{CF7AEFCB-4B99-453C-A917-E5465CC6BCCA}"/>
              </a:ext>
            </a:extLst>
          </p:cNvPr>
          <p:cNvGraphicFramePr>
            <a:graphicFrameLocks noGrp="1"/>
          </p:cNvGraphicFramePr>
          <p:nvPr>
            <p:ph/>
          </p:nvPr>
        </p:nvGraphicFramePr>
        <p:xfrm>
          <a:off x="179388" y="1284288"/>
          <a:ext cx="8785225" cy="5140760"/>
        </p:xfrm>
        <a:graphic>
          <a:graphicData uri="http://schemas.openxmlformats.org/drawingml/2006/table">
            <a:tbl>
              <a:tblPr/>
              <a:tblGrid>
                <a:gridCol w="388937">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gridCol w="3997325">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tblGrid>
              <a:tr h="5871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a:t>
                      </a:r>
                      <a:endParaRPr kumimoji="0" lang="es-ES" sz="1400" b="1" i="0" u="none" strike="noStrike" cap="none" normalizeH="0" baseline="0">
                        <a:ln>
                          <a:noFill/>
                        </a:ln>
                        <a:solidFill>
                          <a:srgbClr val="000066"/>
                        </a:solidFill>
                        <a:effectLst/>
                        <a:latin typeface="Arial" pitchFamily="34" charset="0"/>
                      </a:endParaRPr>
                    </a:p>
                  </a:txBody>
                  <a:tcPr marT="45702" marB="4570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02" marB="4570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0422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Jefe de Proyecto </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Elaborar acta de aceptación y cierre del proyecto</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jefe de proyecto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cliente y Jefe de proyecto revisan y acuerdan la versión final del acta de aceptación y cierre que luego es entregada al cliente.</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Acta de cierre del proyecto</a:t>
                      </a: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8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Analista</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Elaborar y revisar el relatorio del proyecto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El Analista elabora el </a:t>
                      </a:r>
                      <a:r>
                        <a:rPr kumimoji="0" lang="es-PE" sz="1200" b="0" i="0" u="none" strike="noStrike" cap="none" normalizeH="0" baseline="0" err="1">
                          <a:ln>
                            <a:noFill/>
                          </a:ln>
                          <a:solidFill>
                            <a:srgbClr val="000066"/>
                          </a:solidFill>
                          <a:effectLst/>
                          <a:latin typeface="Arial" pitchFamily="34" charset="0"/>
                        </a:rPr>
                        <a:t>relatorio</a:t>
                      </a:r>
                      <a:r>
                        <a:rPr kumimoji="0" lang="es-PE" sz="1200" b="0" i="0" u="none" strike="noStrike" cap="none" normalizeH="0" baseline="0">
                          <a:ln>
                            <a:noFill/>
                          </a:ln>
                          <a:solidFill>
                            <a:srgbClr val="000066"/>
                          </a:solidFill>
                          <a:effectLst/>
                          <a:latin typeface="Arial" pitchFamily="34" charset="0"/>
                        </a:rPr>
                        <a:t> del proyecto en base a la plantilla respectiva.</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relatorio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Durante el relatorio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registra un resumen de la evaluación del personal y una encuesta de satisfacción del cliente.</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Relatorio del proyecto</a:t>
                      </a: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22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3</a:t>
                      </a:r>
                      <a:endParaRPr kumimoji="0" lang="es-ES" sz="1400" b="0" i="0" u="none" strike="noStrike" cap="none" normalizeH="0" baseline="0">
                        <a:ln>
                          <a:noFill/>
                        </a:ln>
                        <a:solidFill>
                          <a:srgbClr val="000066"/>
                        </a:solidFill>
                        <a:effectLst/>
                        <a:latin typeface="Arial" pitchFamily="34" charset="0"/>
                      </a:endParaRPr>
                    </a:p>
                  </a:txBody>
                  <a:tcPr marT="45702" marB="4570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demanda</a:t>
                      </a: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Proceso de Gestión de Configuración - Realizar Control de Cambios a </a:t>
                      </a:r>
                      <a:r>
                        <a:rPr kumimoji="0" lang="es-ES" sz="1200" b="0" i="0" u="none" strike="noStrike" cap="none" normalizeH="0" baseline="0" err="1">
                          <a:ln>
                            <a:noFill/>
                          </a:ln>
                          <a:solidFill>
                            <a:srgbClr val="000066"/>
                          </a:solidFill>
                          <a:effectLst/>
                          <a:latin typeface="Arial" pitchFamily="34" charset="0"/>
                        </a:rPr>
                        <a:t>Baselines</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 Genera </a:t>
                      </a:r>
                      <a:r>
                        <a:rPr kumimoji="0" lang="es-PE" sz="1200" b="0" i="0" u="none" strike="noStrike" cap="none" normalizeH="0" baseline="0" err="1">
                          <a:ln>
                            <a:noFill/>
                          </a:ln>
                          <a:solidFill>
                            <a:srgbClr val="000066"/>
                          </a:solidFill>
                          <a:effectLst/>
                          <a:latin typeface="Arial" pitchFamily="34" charset="0"/>
                        </a:rPr>
                        <a:t>baselines</a:t>
                      </a:r>
                      <a:r>
                        <a:rPr kumimoji="0" lang="es-PE" sz="1200" b="0" i="0" u="none" strike="noStrike" cap="none" normalizeH="0" baseline="0">
                          <a:ln>
                            <a:noFill/>
                          </a:ln>
                          <a:solidFill>
                            <a:srgbClr val="000066"/>
                          </a:solidFill>
                          <a:effectLst/>
                          <a:latin typeface="Arial" pitchFamily="34" charset="0"/>
                        </a:rPr>
                        <a:t> de los entregables del proyecto de acuerdo al Proceso de Gestión de Configuración – Subproceso Realizar Control de Cambios a </a:t>
                      </a:r>
                      <a:r>
                        <a:rPr kumimoji="0" lang="es-PE" sz="1200" b="0" i="0" u="none" strike="noStrike" cap="none" normalizeH="0" baseline="0" err="1">
                          <a:ln>
                            <a:noFill/>
                          </a:ln>
                          <a:solidFill>
                            <a:srgbClr val="000066"/>
                          </a:solidFill>
                          <a:effectLst/>
                          <a:latin typeface="Arial" pitchFamily="34" charset="0"/>
                        </a:rPr>
                        <a:t>Baselines</a:t>
                      </a:r>
                      <a:r>
                        <a:rPr kumimoji="0" lang="es-PE" sz="1200" b="0" i="0" u="none" strike="noStrike" cap="none" normalizeH="0" baseline="0">
                          <a:ln>
                            <a:noFill/>
                          </a:ln>
                          <a:solidFill>
                            <a:srgbClr val="000066"/>
                          </a:solidFill>
                          <a:effectLst/>
                          <a:latin typeface="Arial" pitchFamily="34" charset="0"/>
                        </a:rPr>
                        <a:t>.</a:t>
                      </a:r>
                      <a:endParaRPr kumimoji="0" lang="es-ES" sz="1200" b="0" i="0" u="none" strike="noStrike" cap="none" normalizeH="0" baseline="0">
                        <a:ln>
                          <a:noFill/>
                        </a:ln>
                        <a:solidFill>
                          <a:srgbClr val="000066"/>
                        </a:solidFill>
                        <a:effectLst/>
                        <a:latin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Proceso de Gestión de configuración. </a:t>
                      </a:r>
                      <a:endParaRPr kumimoji="0" lang="es-ES" sz="2800" b="0" i="0" u="none" strike="noStrike" cap="none" normalizeH="0" baseline="0">
                        <a:ln>
                          <a:noFill/>
                        </a:ln>
                        <a:solidFill>
                          <a:srgbClr val="000066"/>
                        </a:solidFill>
                        <a:effectLst/>
                        <a:latin typeface="Arial" pitchFamily="34" charset="0"/>
                      </a:endParaRPr>
                    </a:p>
                  </a:txBody>
                  <a:tcPr marT="45702" marB="4570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4070" name="AutoShape 59">
            <a:extLst>
              <a:ext uri="{FF2B5EF4-FFF2-40B4-BE49-F238E27FC236}">
                <a16:creationId xmlns:a16="http://schemas.microsoft.com/office/drawing/2014/main" id="{A3ECB626-5446-457F-85F2-C35BEDA8AE4A}"/>
              </a:ext>
            </a:extLst>
          </p:cNvPr>
          <p:cNvSpPr>
            <a:spLocks noChangeArrowheads="1"/>
          </p:cNvSpPr>
          <p:nvPr/>
        </p:nvSpPr>
        <p:spPr bwMode="auto">
          <a:xfrm>
            <a:off x="368300" y="5976938"/>
            <a:ext cx="1008063" cy="287337"/>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a:solidFill>
                  <a:srgbClr val="000066"/>
                </a:solidFill>
                <a:hlinkClick r:id="rId2" action="ppaction://hlinksldjump"/>
              </a:rPr>
              <a:t>Regresar</a:t>
            </a:r>
            <a:endParaRPr lang="es-ES" altLang="es-PE" sz="1200">
              <a:solidFill>
                <a:srgbClr val="000066"/>
              </a:solidFill>
            </a:endParaRPr>
          </a:p>
        </p:txBody>
      </p:sp>
      <p:sp>
        <p:nvSpPr>
          <p:cNvPr id="44071" name="Text Box 110">
            <a:extLst>
              <a:ext uri="{FF2B5EF4-FFF2-40B4-BE49-F238E27FC236}">
                <a16:creationId xmlns:a16="http://schemas.microsoft.com/office/drawing/2014/main" id="{58513086-4CB3-4EA3-8C7B-9345304A3CAC}"/>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Actividades del Subproceso de Cierre</a:t>
            </a:r>
            <a:endParaRPr lang="es-ES" altLang="es-PE" sz="3200" b="1">
              <a:solidFill>
                <a:schemeClr val="bg1"/>
              </a:solidFill>
            </a:endParaRPr>
          </a:p>
        </p:txBody>
      </p:sp>
      <p:pic>
        <p:nvPicPr>
          <p:cNvPr id="44072" name="Imagen 4">
            <a:extLst>
              <a:ext uri="{FF2B5EF4-FFF2-40B4-BE49-F238E27FC236}">
                <a16:creationId xmlns:a16="http://schemas.microsoft.com/office/drawing/2014/main" id="{3FEE9DD8-0892-4E58-B5EF-844495DE2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8E36DEA-8806-437C-A10E-327142FAC71A}"/>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43011" name="Text Box 3">
            <a:extLst>
              <a:ext uri="{FF2B5EF4-FFF2-40B4-BE49-F238E27FC236}">
                <a16:creationId xmlns:a16="http://schemas.microsoft.com/office/drawing/2014/main" id="{B5C55574-B96E-4305-BEE7-BE2269656939}"/>
              </a:ext>
            </a:extLst>
          </p:cNvPr>
          <p:cNvSpPr txBox="1">
            <a:spLocks noChangeArrowheads="1"/>
          </p:cNvSpPr>
          <p:nvPr/>
        </p:nvSpPr>
        <p:spPr bwMode="auto">
          <a:xfrm>
            <a:off x="179388" y="155733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6. Métricas del proceso</a:t>
            </a:r>
          </a:p>
        </p:txBody>
      </p:sp>
      <p:grpSp>
        <p:nvGrpSpPr>
          <p:cNvPr id="45060" name="Group 7">
            <a:extLst>
              <a:ext uri="{FF2B5EF4-FFF2-40B4-BE49-F238E27FC236}">
                <a16:creationId xmlns:a16="http://schemas.microsoft.com/office/drawing/2014/main" id="{E571FDDC-97F9-4726-933B-2865555904FE}"/>
              </a:ext>
            </a:extLst>
          </p:cNvPr>
          <p:cNvGrpSpPr>
            <a:grpSpLocks/>
          </p:cNvGrpSpPr>
          <p:nvPr/>
        </p:nvGrpSpPr>
        <p:grpSpPr bwMode="auto">
          <a:xfrm>
            <a:off x="1128713" y="2247900"/>
            <a:ext cx="6884987" cy="3484563"/>
            <a:chOff x="711" y="1416"/>
            <a:chExt cx="4337" cy="2195"/>
          </a:xfrm>
        </p:grpSpPr>
        <p:sp>
          <p:nvSpPr>
            <p:cNvPr id="45063" name="Line 8">
              <a:extLst>
                <a:ext uri="{FF2B5EF4-FFF2-40B4-BE49-F238E27FC236}">
                  <a16:creationId xmlns:a16="http://schemas.microsoft.com/office/drawing/2014/main" id="{8564211C-DD36-4E19-8502-F35379963AC0}"/>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4" name="Line 9">
              <a:extLst>
                <a:ext uri="{FF2B5EF4-FFF2-40B4-BE49-F238E27FC236}">
                  <a16:creationId xmlns:a16="http://schemas.microsoft.com/office/drawing/2014/main" id="{7047ED47-1FAE-48FA-ABB2-BB1A93D5885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5" name="Line 10">
              <a:extLst>
                <a:ext uri="{FF2B5EF4-FFF2-40B4-BE49-F238E27FC236}">
                  <a16:creationId xmlns:a16="http://schemas.microsoft.com/office/drawing/2014/main" id="{7E3F984E-D5EE-4196-AE5C-A2C09EF08CA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6" name="Line 11">
              <a:extLst>
                <a:ext uri="{FF2B5EF4-FFF2-40B4-BE49-F238E27FC236}">
                  <a16:creationId xmlns:a16="http://schemas.microsoft.com/office/drawing/2014/main" id="{FB83F4F4-7DF1-4F0D-A9EB-9CEF1380061A}"/>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7" name="Line 12">
              <a:extLst>
                <a:ext uri="{FF2B5EF4-FFF2-40B4-BE49-F238E27FC236}">
                  <a16:creationId xmlns:a16="http://schemas.microsoft.com/office/drawing/2014/main" id="{42F780AA-CD2A-4D13-89A8-C858B07B4F51}"/>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8" name="Line 13">
              <a:extLst>
                <a:ext uri="{FF2B5EF4-FFF2-40B4-BE49-F238E27FC236}">
                  <a16:creationId xmlns:a16="http://schemas.microsoft.com/office/drawing/2014/main" id="{C3896AAB-6023-40A8-89BE-AA8EFC708A3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9" name="Line 14">
              <a:extLst>
                <a:ext uri="{FF2B5EF4-FFF2-40B4-BE49-F238E27FC236}">
                  <a16:creationId xmlns:a16="http://schemas.microsoft.com/office/drawing/2014/main" id="{D74E6953-83E0-44D1-A267-57CC3A97BFA1}"/>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0" name="Line 15">
              <a:extLst>
                <a:ext uri="{FF2B5EF4-FFF2-40B4-BE49-F238E27FC236}">
                  <a16:creationId xmlns:a16="http://schemas.microsoft.com/office/drawing/2014/main" id="{C48CE139-782E-4DB5-8A92-E1DA4FB555F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1" name="Line 16">
              <a:extLst>
                <a:ext uri="{FF2B5EF4-FFF2-40B4-BE49-F238E27FC236}">
                  <a16:creationId xmlns:a16="http://schemas.microsoft.com/office/drawing/2014/main" id="{B3D83E12-2E18-43A0-9CF5-149C823AB756}"/>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2" name="Line 17">
              <a:extLst>
                <a:ext uri="{FF2B5EF4-FFF2-40B4-BE49-F238E27FC236}">
                  <a16:creationId xmlns:a16="http://schemas.microsoft.com/office/drawing/2014/main" id="{BE391AB8-6885-49B0-B8D9-03314B0E1D6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Line 18">
              <a:extLst>
                <a:ext uri="{FF2B5EF4-FFF2-40B4-BE49-F238E27FC236}">
                  <a16:creationId xmlns:a16="http://schemas.microsoft.com/office/drawing/2014/main" id="{42E2C17B-90E7-4261-8DA9-87FDBBE0C3C9}"/>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4" name="Line 19">
              <a:extLst>
                <a:ext uri="{FF2B5EF4-FFF2-40B4-BE49-F238E27FC236}">
                  <a16:creationId xmlns:a16="http://schemas.microsoft.com/office/drawing/2014/main" id="{652EA37A-6DCD-4BB8-9E3E-5EAECA336366}"/>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5" name="Line 20">
              <a:extLst>
                <a:ext uri="{FF2B5EF4-FFF2-40B4-BE49-F238E27FC236}">
                  <a16:creationId xmlns:a16="http://schemas.microsoft.com/office/drawing/2014/main" id="{3E4C1B24-AE1D-49E1-8C1C-E237A93D0CB9}"/>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6" name="Line 21">
              <a:extLst>
                <a:ext uri="{FF2B5EF4-FFF2-40B4-BE49-F238E27FC236}">
                  <a16:creationId xmlns:a16="http://schemas.microsoft.com/office/drawing/2014/main" id="{D5D6162E-7077-457D-8E84-826A2EAC20AA}"/>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22">
              <a:extLst>
                <a:ext uri="{FF2B5EF4-FFF2-40B4-BE49-F238E27FC236}">
                  <a16:creationId xmlns:a16="http://schemas.microsoft.com/office/drawing/2014/main" id="{2A2EF0E9-59E9-435F-9183-D3232F998A9F}"/>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23">
              <a:extLst>
                <a:ext uri="{FF2B5EF4-FFF2-40B4-BE49-F238E27FC236}">
                  <a16:creationId xmlns:a16="http://schemas.microsoft.com/office/drawing/2014/main" id="{784C9F8F-E2AC-4F7E-B2B9-898BE23F6425}"/>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9" name="Line 24">
              <a:extLst>
                <a:ext uri="{FF2B5EF4-FFF2-40B4-BE49-F238E27FC236}">
                  <a16:creationId xmlns:a16="http://schemas.microsoft.com/office/drawing/2014/main" id="{6EC8C624-8BF1-476F-8D54-EEFB14EE200D}"/>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0" name="Line 25">
              <a:extLst>
                <a:ext uri="{FF2B5EF4-FFF2-40B4-BE49-F238E27FC236}">
                  <a16:creationId xmlns:a16="http://schemas.microsoft.com/office/drawing/2014/main" id="{F7BB6C2A-0E4E-47C1-A26A-3144FBB0277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1" name="Line 26">
              <a:extLst>
                <a:ext uri="{FF2B5EF4-FFF2-40B4-BE49-F238E27FC236}">
                  <a16:creationId xmlns:a16="http://schemas.microsoft.com/office/drawing/2014/main" id="{88DCE84B-7B8A-4143-8AC0-E5A59BE015E1}"/>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2" name="Line 27">
              <a:extLst>
                <a:ext uri="{FF2B5EF4-FFF2-40B4-BE49-F238E27FC236}">
                  <a16:creationId xmlns:a16="http://schemas.microsoft.com/office/drawing/2014/main" id="{495201D3-40B5-40E5-BE3C-859DB7068EBB}"/>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28">
              <a:extLst>
                <a:ext uri="{FF2B5EF4-FFF2-40B4-BE49-F238E27FC236}">
                  <a16:creationId xmlns:a16="http://schemas.microsoft.com/office/drawing/2014/main" id="{9CED4496-E426-4937-AEB4-566CF03F3CD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29">
              <a:extLst>
                <a:ext uri="{FF2B5EF4-FFF2-40B4-BE49-F238E27FC236}">
                  <a16:creationId xmlns:a16="http://schemas.microsoft.com/office/drawing/2014/main" id="{0F0F2D72-EE3A-4FCD-A134-B748AE46D35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5" name="Line 30">
              <a:extLst>
                <a:ext uri="{FF2B5EF4-FFF2-40B4-BE49-F238E27FC236}">
                  <a16:creationId xmlns:a16="http://schemas.microsoft.com/office/drawing/2014/main" id="{49284722-5AE7-4768-9567-461E093B3138}"/>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6" name="Line 31">
              <a:extLst>
                <a:ext uri="{FF2B5EF4-FFF2-40B4-BE49-F238E27FC236}">
                  <a16:creationId xmlns:a16="http://schemas.microsoft.com/office/drawing/2014/main" id="{35C12C20-9815-4EF3-A38F-73332DE9BF39}"/>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7" name="Line 32">
              <a:extLst>
                <a:ext uri="{FF2B5EF4-FFF2-40B4-BE49-F238E27FC236}">
                  <a16:creationId xmlns:a16="http://schemas.microsoft.com/office/drawing/2014/main" id="{4F849613-875C-4471-9228-B8EBC82F8907}"/>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8" name="Line 33">
              <a:extLst>
                <a:ext uri="{FF2B5EF4-FFF2-40B4-BE49-F238E27FC236}">
                  <a16:creationId xmlns:a16="http://schemas.microsoft.com/office/drawing/2014/main" id="{5B1888D5-9E36-406D-A09B-4FAF6FF863E5}"/>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9" name="Line 34">
              <a:extLst>
                <a:ext uri="{FF2B5EF4-FFF2-40B4-BE49-F238E27FC236}">
                  <a16:creationId xmlns:a16="http://schemas.microsoft.com/office/drawing/2014/main" id="{B40C213C-5749-44A9-A108-08865AAAF0AB}"/>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0" name="Line 35">
              <a:extLst>
                <a:ext uri="{FF2B5EF4-FFF2-40B4-BE49-F238E27FC236}">
                  <a16:creationId xmlns:a16="http://schemas.microsoft.com/office/drawing/2014/main" id="{20463F11-3BF5-4C4D-B2AA-A8AF0867E57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1" name="Line 36">
              <a:extLst>
                <a:ext uri="{FF2B5EF4-FFF2-40B4-BE49-F238E27FC236}">
                  <a16:creationId xmlns:a16="http://schemas.microsoft.com/office/drawing/2014/main" id="{05DA0417-AFFB-4289-B338-94971C5DA77E}"/>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2" name="Line 37">
              <a:extLst>
                <a:ext uri="{FF2B5EF4-FFF2-40B4-BE49-F238E27FC236}">
                  <a16:creationId xmlns:a16="http://schemas.microsoft.com/office/drawing/2014/main" id="{0FE170F3-4898-41DF-B157-F35D5D6894C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3" name="Line 38">
              <a:extLst>
                <a:ext uri="{FF2B5EF4-FFF2-40B4-BE49-F238E27FC236}">
                  <a16:creationId xmlns:a16="http://schemas.microsoft.com/office/drawing/2014/main" id="{61BEF753-A1F6-46F9-BA51-46116E068F73}"/>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4" name="Line 39">
              <a:extLst>
                <a:ext uri="{FF2B5EF4-FFF2-40B4-BE49-F238E27FC236}">
                  <a16:creationId xmlns:a16="http://schemas.microsoft.com/office/drawing/2014/main" id="{F319945D-8D5A-4B13-88FA-0BA76FE9A91B}"/>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5" name="Line 40">
              <a:extLst>
                <a:ext uri="{FF2B5EF4-FFF2-40B4-BE49-F238E27FC236}">
                  <a16:creationId xmlns:a16="http://schemas.microsoft.com/office/drawing/2014/main" id="{EC16290E-4BBD-4371-9A02-569750FB6530}"/>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Line 41">
              <a:extLst>
                <a:ext uri="{FF2B5EF4-FFF2-40B4-BE49-F238E27FC236}">
                  <a16:creationId xmlns:a16="http://schemas.microsoft.com/office/drawing/2014/main" id="{465D1344-47D5-4301-9E83-94946488DC7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7" name="Line 42">
              <a:extLst>
                <a:ext uri="{FF2B5EF4-FFF2-40B4-BE49-F238E27FC236}">
                  <a16:creationId xmlns:a16="http://schemas.microsoft.com/office/drawing/2014/main" id="{8C63EFB5-4449-40C5-AE70-FF11B323E2AD}"/>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8" name="Line 43">
              <a:extLst>
                <a:ext uri="{FF2B5EF4-FFF2-40B4-BE49-F238E27FC236}">
                  <a16:creationId xmlns:a16="http://schemas.microsoft.com/office/drawing/2014/main" id="{F9B8F83A-054E-44F8-8FB1-83F53F49C502}"/>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9" name="Line 44">
              <a:extLst>
                <a:ext uri="{FF2B5EF4-FFF2-40B4-BE49-F238E27FC236}">
                  <a16:creationId xmlns:a16="http://schemas.microsoft.com/office/drawing/2014/main" id="{BFE7EE37-7E0A-493F-8F3F-6343EF5BA11C}"/>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0" name="Line 45">
              <a:extLst>
                <a:ext uri="{FF2B5EF4-FFF2-40B4-BE49-F238E27FC236}">
                  <a16:creationId xmlns:a16="http://schemas.microsoft.com/office/drawing/2014/main" id="{6963A471-0A83-4C37-BE7B-6B88552C642A}"/>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1" name="Line 46">
              <a:extLst>
                <a:ext uri="{FF2B5EF4-FFF2-40B4-BE49-F238E27FC236}">
                  <a16:creationId xmlns:a16="http://schemas.microsoft.com/office/drawing/2014/main" id="{52E4555C-6067-4199-916B-B065D9698D66}"/>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2" name="Line 47">
              <a:extLst>
                <a:ext uri="{FF2B5EF4-FFF2-40B4-BE49-F238E27FC236}">
                  <a16:creationId xmlns:a16="http://schemas.microsoft.com/office/drawing/2014/main" id="{559D9E25-28FD-4F3C-8EE4-E718558BC53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3" name="Line 48">
              <a:extLst>
                <a:ext uri="{FF2B5EF4-FFF2-40B4-BE49-F238E27FC236}">
                  <a16:creationId xmlns:a16="http://schemas.microsoft.com/office/drawing/2014/main" id="{E5595D1A-20F1-48EB-9638-397CBE6B2C2A}"/>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4" name="Line 49">
              <a:extLst>
                <a:ext uri="{FF2B5EF4-FFF2-40B4-BE49-F238E27FC236}">
                  <a16:creationId xmlns:a16="http://schemas.microsoft.com/office/drawing/2014/main" id="{87556D4A-98A0-41E9-8F17-10D1F3673484}"/>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5" name="Line 50">
              <a:extLst>
                <a:ext uri="{FF2B5EF4-FFF2-40B4-BE49-F238E27FC236}">
                  <a16:creationId xmlns:a16="http://schemas.microsoft.com/office/drawing/2014/main" id="{FFFDE861-1750-4633-8045-0A15DA3120CC}"/>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6" name="Line 51">
              <a:extLst>
                <a:ext uri="{FF2B5EF4-FFF2-40B4-BE49-F238E27FC236}">
                  <a16:creationId xmlns:a16="http://schemas.microsoft.com/office/drawing/2014/main" id="{37D3C74A-998F-4CFD-B2A3-C75E3140C212}"/>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7" name="Line 52">
              <a:extLst>
                <a:ext uri="{FF2B5EF4-FFF2-40B4-BE49-F238E27FC236}">
                  <a16:creationId xmlns:a16="http://schemas.microsoft.com/office/drawing/2014/main" id="{862C4504-B412-4A5F-A33E-DC1AB23E2CC5}"/>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8" name="Line 53">
              <a:extLst>
                <a:ext uri="{FF2B5EF4-FFF2-40B4-BE49-F238E27FC236}">
                  <a16:creationId xmlns:a16="http://schemas.microsoft.com/office/drawing/2014/main" id="{3AED2CC6-3C03-4DC0-84B1-EB29A4A6A175}"/>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9" name="Line 54">
              <a:extLst>
                <a:ext uri="{FF2B5EF4-FFF2-40B4-BE49-F238E27FC236}">
                  <a16:creationId xmlns:a16="http://schemas.microsoft.com/office/drawing/2014/main" id="{003653E0-4360-4FF5-AA3F-A5D2FE0AFC2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0" name="Line 55">
              <a:extLst>
                <a:ext uri="{FF2B5EF4-FFF2-40B4-BE49-F238E27FC236}">
                  <a16:creationId xmlns:a16="http://schemas.microsoft.com/office/drawing/2014/main" id="{98A277B8-B9A9-4CCF-AF0F-75490952E088}"/>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1" name="Line 56">
              <a:extLst>
                <a:ext uri="{FF2B5EF4-FFF2-40B4-BE49-F238E27FC236}">
                  <a16:creationId xmlns:a16="http://schemas.microsoft.com/office/drawing/2014/main" id="{4049E3CE-CDB4-4002-B1CA-3FE6FC95C60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2" name="Line 57">
              <a:extLst>
                <a:ext uri="{FF2B5EF4-FFF2-40B4-BE49-F238E27FC236}">
                  <a16:creationId xmlns:a16="http://schemas.microsoft.com/office/drawing/2014/main" id="{B85E2581-DF27-47B1-87FE-D96147F160AC}"/>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3" name="Line 58">
              <a:extLst>
                <a:ext uri="{FF2B5EF4-FFF2-40B4-BE49-F238E27FC236}">
                  <a16:creationId xmlns:a16="http://schemas.microsoft.com/office/drawing/2014/main" id="{3E8CA859-6BB7-4077-9019-BB2500171553}"/>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4" name="Line 59">
              <a:extLst>
                <a:ext uri="{FF2B5EF4-FFF2-40B4-BE49-F238E27FC236}">
                  <a16:creationId xmlns:a16="http://schemas.microsoft.com/office/drawing/2014/main" id="{0B35545A-449A-49FF-8086-CDC73BA533B6}"/>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5" name="Line 60">
              <a:extLst>
                <a:ext uri="{FF2B5EF4-FFF2-40B4-BE49-F238E27FC236}">
                  <a16:creationId xmlns:a16="http://schemas.microsoft.com/office/drawing/2014/main" id="{695BE8B5-0526-409B-B7F0-F4E14913AA18}"/>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6" name="Line 61">
              <a:extLst>
                <a:ext uri="{FF2B5EF4-FFF2-40B4-BE49-F238E27FC236}">
                  <a16:creationId xmlns:a16="http://schemas.microsoft.com/office/drawing/2014/main" id="{487A5CD3-4213-4035-B892-5520C8B56A7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7" name="Line 62">
              <a:extLst>
                <a:ext uri="{FF2B5EF4-FFF2-40B4-BE49-F238E27FC236}">
                  <a16:creationId xmlns:a16="http://schemas.microsoft.com/office/drawing/2014/main" id="{8E329798-81CB-4521-8903-D1EF900A3A55}"/>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8" name="Line 63">
              <a:extLst>
                <a:ext uri="{FF2B5EF4-FFF2-40B4-BE49-F238E27FC236}">
                  <a16:creationId xmlns:a16="http://schemas.microsoft.com/office/drawing/2014/main" id="{6F43AEC8-D43C-45A1-8C33-64B2B5AC4047}"/>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9" name="Line 64">
              <a:extLst>
                <a:ext uri="{FF2B5EF4-FFF2-40B4-BE49-F238E27FC236}">
                  <a16:creationId xmlns:a16="http://schemas.microsoft.com/office/drawing/2014/main" id="{F8B68FC7-2B75-4B18-BF6A-079864275C4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0" name="Line 65">
              <a:extLst>
                <a:ext uri="{FF2B5EF4-FFF2-40B4-BE49-F238E27FC236}">
                  <a16:creationId xmlns:a16="http://schemas.microsoft.com/office/drawing/2014/main" id="{3ECFD97C-CA01-4F78-95BB-96A54871BD48}"/>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1" name="Line 66">
              <a:extLst>
                <a:ext uri="{FF2B5EF4-FFF2-40B4-BE49-F238E27FC236}">
                  <a16:creationId xmlns:a16="http://schemas.microsoft.com/office/drawing/2014/main" id="{C9EFC14C-6572-43F1-AD89-D94DC37B276E}"/>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2" name="Line 67">
              <a:extLst>
                <a:ext uri="{FF2B5EF4-FFF2-40B4-BE49-F238E27FC236}">
                  <a16:creationId xmlns:a16="http://schemas.microsoft.com/office/drawing/2014/main" id="{43E1AD00-98C3-4F2B-8C42-79F4BED8D30C}"/>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3" name="Line 68">
              <a:extLst>
                <a:ext uri="{FF2B5EF4-FFF2-40B4-BE49-F238E27FC236}">
                  <a16:creationId xmlns:a16="http://schemas.microsoft.com/office/drawing/2014/main" id="{016E6AAB-E890-4C14-81BA-5AD52AF4EE68}"/>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4" name="Line 69">
              <a:extLst>
                <a:ext uri="{FF2B5EF4-FFF2-40B4-BE49-F238E27FC236}">
                  <a16:creationId xmlns:a16="http://schemas.microsoft.com/office/drawing/2014/main" id="{27A78860-6E45-421F-9B6F-9FC15E9B05D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5" name="Line 70">
              <a:extLst>
                <a:ext uri="{FF2B5EF4-FFF2-40B4-BE49-F238E27FC236}">
                  <a16:creationId xmlns:a16="http://schemas.microsoft.com/office/drawing/2014/main" id="{0B33B423-A993-463F-BD0D-62EE63DD0137}"/>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6" name="Line 71">
              <a:extLst>
                <a:ext uri="{FF2B5EF4-FFF2-40B4-BE49-F238E27FC236}">
                  <a16:creationId xmlns:a16="http://schemas.microsoft.com/office/drawing/2014/main" id="{4B354781-91BE-444B-9368-887467D537C1}"/>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7" name="Line 72">
              <a:extLst>
                <a:ext uri="{FF2B5EF4-FFF2-40B4-BE49-F238E27FC236}">
                  <a16:creationId xmlns:a16="http://schemas.microsoft.com/office/drawing/2014/main" id="{65369D00-43F3-4DF0-927F-B69FDA2A97F0}"/>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8" name="Line 73">
              <a:extLst>
                <a:ext uri="{FF2B5EF4-FFF2-40B4-BE49-F238E27FC236}">
                  <a16:creationId xmlns:a16="http://schemas.microsoft.com/office/drawing/2014/main" id="{B76C7C9A-A70C-4B9F-ADB0-5976FA056A8F}"/>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9" name="Line 74">
              <a:extLst>
                <a:ext uri="{FF2B5EF4-FFF2-40B4-BE49-F238E27FC236}">
                  <a16:creationId xmlns:a16="http://schemas.microsoft.com/office/drawing/2014/main" id="{8BE5D3EE-AC89-4994-A79C-D68DB4CA226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0" name="Line 75">
              <a:extLst>
                <a:ext uri="{FF2B5EF4-FFF2-40B4-BE49-F238E27FC236}">
                  <a16:creationId xmlns:a16="http://schemas.microsoft.com/office/drawing/2014/main" id="{7C4422D1-A0BA-4D94-9712-DB701ACF6038}"/>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1" name="Line 76">
              <a:extLst>
                <a:ext uri="{FF2B5EF4-FFF2-40B4-BE49-F238E27FC236}">
                  <a16:creationId xmlns:a16="http://schemas.microsoft.com/office/drawing/2014/main" id="{14D2C071-5F53-48BE-8749-E575A061BAC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2" name="Line 77">
              <a:extLst>
                <a:ext uri="{FF2B5EF4-FFF2-40B4-BE49-F238E27FC236}">
                  <a16:creationId xmlns:a16="http://schemas.microsoft.com/office/drawing/2014/main" id="{04E3E68D-6370-499E-950A-D49126C2F418}"/>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3" name="Line 78">
              <a:extLst>
                <a:ext uri="{FF2B5EF4-FFF2-40B4-BE49-F238E27FC236}">
                  <a16:creationId xmlns:a16="http://schemas.microsoft.com/office/drawing/2014/main" id="{D36860DB-7A99-41A4-9EE8-7A75488BE9C3}"/>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4" name="Line 79">
              <a:extLst>
                <a:ext uri="{FF2B5EF4-FFF2-40B4-BE49-F238E27FC236}">
                  <a16:creationId xmlns:a16="http://schemas.microsoft.com/office/drawing/2014/main" id="{2B9E92C9-D905-459F-A5FE-F930BCBFDBE2}"/>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5" name="Line 80">
              <a:extLst>
                <a:ext uri="{FF2B5EF4-FFF2-40B4-BE49-F238E27FC236}">
                  <a16:creationId xmlns:a16="http://schemas.microsoft.com/office/drawing/2014/main" id="{29D3B28E-6711-4F32-97D5-AD77E7FF3478}"/>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6" name="Line 81">
              <a:extLst>
                <a:ext uri="{FF2B5EF4-FFF2-40B4-BE49-F238E27FC236}">
                  <a16:creationId xmlns:a16="http://schemas.microsoft.com/office/drawing/2014/main" id="{F7B17848-EFA1-4ABA-9C22-C6ECBB128C19}"/>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7" name="Line 82">
              <a:extLst>
                <a:ext uri="{FF2B5EF4-FFF2-40B4-BE49-F238E27FC236}">
                  <a16:creationId xmlns:a16="http://schemas.microsoft.com/office/drawing/2014/main" id="{99E386C8-4728-4BB7-9F34-4F5C01746D7E}"/>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8" name="Line 83">
              <a:extLst>
                <a:ext uri="{FF2B5EF4-FFF2-40B4-BE49-F238E27FC236}">
                  <a16:creationId xmlns:a16="http://schemas.microsoft.com/office/drawing/2014/main" id="{58B47EC6-2086-4259-AE06-67F26DF7766F}"/>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9" name="Line 84">
              <a:extLst>
                <a:ext uri="{FF2B5EF4-FFF2-40B4-BE49-F238E27FC236}">
                  <a16:creationId xmlns:a16="http://schemas.microsoft.com/office/drawing/2014/main" id="{4DE8FB3D-3AAF-4100-B58D-50187CCDB20D}"/>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0" name="Line 85">
              <a:extLst>
                <a:ext uri="{FF2B5EF4-FFF2-40B4-BE49-F238E27FC236}">
                  <a16:creationId xmlns:a16="http://schemas.microsoft.com/office/drawing/2014/main" id="{DCD7BF75-D74D-4920-87B7-125B96BD84AB}"/>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1" name="Line 86">
              <a:extLst>
                <a:ext uri="{FF2B5EF4-FFF2-40B4-BE49-F238E27FC236}">
                  <a16:creationId xmlns:a16="http://schemas.microsoft.com/office/drawing/2014/main" id="{5A99E4F0-4812-4723-8CF9-02F61AF7423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2" name="Line 87">
              <a:extLst>
                <a:ext uri="{FF2B5EF4-FFF2-40B4-BE49-F238E27FC236}">
                  <a16:creationId xmlns:a16="http://schemas.microsoft.com/office/drawing/2014/main" id="{11CD4E52-30BE-4CEE-97B5-9A446BD76505}"/>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3" name="Line 88">
              <a:extLst>
                <a:ext uri="{FF2B5EF4-FFF2-40B4-BE49-F238E27FC236}">
                  <a16:creationId xmlns:a16="http://schemas.microsoft.com/office/drawing/2014/main" id="{523ECE67-3470-4660-ACBD-7B4929454D79}"/>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4" name="Line 89">
              <a:extLst>
                <a:ext uri="{FF2B5EF4-FFF2-40B4-BE49-F238E27FC236}">
                  <a16:creationId xmlns:a16="http://schemas.microsoft.com/office/drawing/2014/main" id="{D29FCD90-BD24-42C3-955E-0CF14A2A4529}"/>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5" name="Line 90">
              <a:extLst>
                <a:ext uri="{FF2B5EF4-FFF2-40B4-BE49-F238E27FC236}">
                  <a16:creationId xmlns:a16="http://schemas.microsoft.com/office/drawing/2014/main" id="{8BA18F55-3E5F-4482-8BA9-AE48CD2125B4}"/>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6" name="Line 91">
              <a:extLst>
                <a:ext uri="{FF2B5EF4-FFF2-40B4-BE49-F238E27FC236}">
                  <a16:creationId xmlns:a16="http://schemas.microsoft.com/office/drawing/2014/main" id="{872083DD-3EC0-4A5A-8BFC-73B4D6DAE30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7" name="Line 92">
              <a:extLst>
                <a:ext uri="{FF2B5EF4-FFF2-40B4-BE49-F238E27FC236}">
                  <a16:creationId xmlns:a16="http://schemas.microsoft.com/office/drawing/2014/main" id="{AC87DA3D-24AF-4A5C-87F0-914E97BDF09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8" name="Line 93">
              <a:extLst>
                <a:ext uri="{FF2B5EF4-FFF2-40B4-BE49-F238E27FC236}">
                  <a16:creationId xmlns:a16="http://schemas.microsoft.com/office/drawing/2014/main" id="{0C9D4C60-3AEB-415C-9A22-9610BD7390BE}"/>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49" name="Line 94">
              <a:extLst>
                <a:ext uri="{FF2B5EF4-FFF2-40B4-BE49-F238E27FC236}">
                  <a16:creationId xmlns:a16="http://schemas.microsoft.com/office/drawing/2014/main" id="{26285829-E675-4ACE-B6B1-F58C6B826B83}"/>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0" name="Line 95">
              <a:extLst>
                <a:ext uri="{FF2B5EF4-FFF2-40B4-BE49-F238E27FC236}">
                  <a16:creationId xmlns:a16="http://schemas.microsoft.com/office/drawing/2014/main" id="{CA431C70-D4A4-43FD-B147-5D4091B48F7E}"/>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1" name="Line 96">
              <a:extLst>
                <a:ext uri="{FF2B5EF4-FFF2-40B4-BE49-F238E27FC236}">
                  <a16:creationId xmlns:a16="http://schemas.microsoft.com/office/drawing/2014/main" id="{0313F9EA-EABE-428E-9064-B0C94205496C}"/>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2" name="Line 97">
              <a:extLst>
                <a:ext uri="{FF2B5EF4-FFF2-40B4-BE49-F238E27FC236}">
                  <a16:creationId xmlns:a16="http://schemas.microsoft.com/office/drawing/2014/main" id="{20EF2DCC-4C25-4650-AC78-5B73C1229221}"/>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3" name="Line 98">
              <a:extLst>
                <a:ext uri="{FF2B5EF4-FFF2-40B4-BE49-F238E27FC236}">
                  <a16:creationId xmlns:a16="http://schemas.microsoft.com/office/drawing/2014/main" id="{62E095ED-41F3-4E03-9603-8B9D3CFC7641}"/>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4" name="Line 99">
              <a:extLst>
                <a:ext uri="{FF2B5EF4-FFF2-40B4-BE49-F238E27FC236}">
                  <a16:creationId xmlns:a16="http://schemas.microsoft.com/office/drawing/2014/main" id="{3552D353-B682-48C8-9953-5C096FA58247}"/>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5" name="Line 100">
              <a:extLst>
                <a:ext uri="{FF2B5EF4-FFF2-40B4-BE49-F238E27FC236}">
                  <a16:creationId xmlns:a16="http://schemas.microsoft.com/office/drawing/2014/main" id="{885AE7AA-3D49-44E1-87F6-FE8720169441}"/>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6" name="Line 101">
              <a:extLst>
                <a:ext uri="{FF2B5EF4-FFF2-40B4-BE49-F238E27FC236}">
                  <a16:creationId xmlns:a16="http://schemas.microsoft.com/office/drawing/2014/main" id="{23B1BE26-54AA-4F45-B5D7-C239E6251EF8}"/>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7" name="Line 102">
              <a:extLst>
                <a:ext uri="{FF2B5EF4-FFF2-40B4-BE49-F238E27FC236}">
                  <a16:creationId xmlns:a16="http://schemas.microsoft.com/office/drawing/2014/main" id="{BAE431A4-1D4D-46B8-A1E6-F9CD4D079A4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8" name="Line 103">
              <a:extLst>
                <a:ext uri="{FF2B5EF4-FFF2-40B4-BE49-F238E27FC236}">
                  <a16:creationId xmlns:a16="http://schemas.microsoft.com/office/drawing/2014/main" id="{3D317A6A-8353-41ED-ABAD-C7A634A79738}"/>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59" name="Line 104">
              <a:extLst>
                <a:ext uri="{FF2B5EF4-FFF2-40B4-BE49-F238E27FC236}">
                  <a16:creationId xmlns:a16="http://schemas.microsoft.com/office/drawing/2014/main" id="{A7C4D428-FCF8-4F74-B611-D30EF3D8A5A7}"/>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0" name="Line 105">
              <a:extLst>
                <a:ext uri="{FF2B5EF4-FFF2-40B4-BE49-F238E27FC236}">
                  <a16:creationId xmlns:a16="http://schemas.microsoft.com/office/drawing/2014/main" id="{6B156D0F-3FBC-4AB2-90EA-A434FD7AEB45}"/>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1" name="Line 106">
              <a:extLst>
                <a:ext uri="{FF2B5EF4-FFF2-40B4-BE49-F238E27FC236}">
                  <a16:creationId xmlns:a16="http://schemas.microsoft.com/office/drawing/2014/main" id="{4338BFFF-A265-4689-B152-67C0A854338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2" name="Line 107">
              <a:extLst>
                <a:ext uri="{FF2B5EF4-FFF2-40B4-BE49-F238E27FC236}">
                  <a16:creationId xmlns:a16="http://schemas.microsoft.com/office/drawing/2014/main" id="{36899A68-6C73-4CFF-895B-7C6199FC1ED0}"/>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3" name="Line 108">
              <a:extLst>
                <a:ext uri="{FF2B5EF4-FFF2-40B4-BE49-F238E27FC236}">
                  <a16:creationId xmlns:a16="http://schemas.microsoft.com/office/drawing/2014/main" id="{E48451C6-EA40-4D09-89FB-B5C44CDC167D}"/>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4" name="Line 109">
              <a:extLst>
                <a:ext uri="{FF2B5EF4-FFF2-40B4-BE49-F238E27FC236}">
                  <a16:creationId xmlns:a16="http://schemas.microsoft.com/office/drawing/2014/main" id="{7A4E9BE6-F616-40AC-95A3-335AB73C2EF0}"/>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5" name="Line 110">
              <a:extLst>
                <a:ext uri="{FF2B5EF4-FFF2-40B4-BE49-F238E27FC236}">
                  <a16:creationId xmlns:a16="http://schemas.microsoft.com/office/drawing/2014/main" id="{D19DCC50-8D2F-4297-893A-287A5197AF5C}"/>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6" name="Line 111">
              <a:extLst>
                <a:ext uri="{FF2B5EF4-FFF2-40B4-BE49-F238E27FC236}">
                  <a16:creationId xmlns:a16="http://schemas.microsoft.com/office/drawing/2014/main" id="{20C911D0-B340-419B-8255-835064057DF8}"/>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7" name="Line 112">
              <a:extLst>
                <a:ext uri="{FF2B5EF4-FFF2-40B4-BE49-F238E27FC236}">
                  <a16:creationId xmlns:a16="http://schemas.microsoft.com/office/drawing/2014/main" id="{1D3002BF-D325-47D6-8629-531CC1B7C15D}"/>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8" name="Line 113">
              <a:extLst>
                <a:ext uri="{FF2B5EF4-FFF2-40B4-BE49-F238E27FC236}">
                  <a16:creationId xmlns:a16="http://schemas.microsoft.com/office/drawing/2014/main" id="{BA750B8A-A859-4097-983F-5389FB3414D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69" name="Line 114">
              <a:extLst>
                <a:ext uri="{FF2B5EF4-FFF2-40B4-BE49-F238E27FC236}">
                  <a16:creationId xmlns:a16="http://schemas.microsoft.com/office/drawing/2014/main" id="{29629E80-0343-4CD5-AD00-FE884BEF0F8D}"/>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0" name="Line 115">
              <a:extLst>
                <a:ext uri="{FF2B5EF4-FFF2-40B4-BE49-F238E27FC236}">
                  <a16:creationId xmlns:a16="http://schemas.microsoft.com/office/drawing/2014/main" id="{8457AA4D-23C5-497A-A2BB-8AB385EB2D0B}"/>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1" name="Line 116">
              <a:extLst>
                <a:ext uri="{FF2B5EF4-FFF2-40B4-BE49-F238E27FC236}">
                  <a16:creationId xmlns:a16="http://schemas.microsoft.com/office/drawing/2014/main" id="{5E45E054-4D79-4968-A489-22AB16FE9194}"/>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2" name="Line 117">
              <a:extLst>
                <a:ext uri="{FF2B5EF4-FFF2-40B4-BE49-F238E27FC236}">
                  <a16:creationId xmlns:a16="http://schemas.microsoft.com/office/drawing/2014/main" id="{6D09A527-16FB-492B-B744-0870B8A0142D}"/>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3" name="Line 118">
              <a:extLst>
                <a:ext uri="{FF2B5EF4-FFF2-40B4-BE49-F238E27FC236}">
                  <a16:creationId xmlns:a16="http://schemas.microsoft.com/office/drawing/2014/main" id="{106FD605-30E9-43D7-86CE-CD20A31453EA}"/>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74" name="Line 119">
              <a:extLst>
                <a:ext uri="{FF2B5EF4-FFF2-40B4-BE49-F238E27FC236}">
                  <a16:creationId xmlns:a16="http://schemas.microsoft.com/office/drawing/2014/main" id="{610CEBE2-A021-4E3C-BCB4-76E7D28373C8}"/>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45061" name="Imagen 116">
            <a:extLst>
              <a:ext uri="{FF2B5EF4-FFF2-40B4-BE49-F238E27FC236}">
                <a16:creationId xmlns:a16="http://schemas.microsoft.com/office/drawing/2014/main" id="{1EAC6AF9-AEC4-4AED-BF29-49A66816E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Imagen 117">
            <a:extLst>
              <a:ext uri="{FF2B5EF4-FFF2-40B4-BE49-F238E27FC236}">
                <a16:creationId xmlns:a16="http://schemas.microsoft.com/office/drawing/2014/main" id="{640FD6AB-C341-4B6B-B12A-6F845402E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496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55">
            <a:extLst>
              <a:ext uri="{FF2B5EF4-FFF2-40B4-BE49-F238E27FC236}">
                <a16:creationId xmlns:a16="http://schemas.microsoft.com/office/drawing/2014/main" id="{CE836B50-7432-4587-8DD9-3E71549BC9E7}"/>
              </a:ext>
            </a:extLst>
          </p:cNvPr>
          <p:cNvSpPr>
            <a:spLocks noChangeArrowheads="1"/>
          </p:cNvSpPr>
          <p:nvPr/>
        </p:nvSpPr>
        <p:spPr bwMode="auto">
          <a:xfrm>
            <a:off x="2374900" y="2847975"/>
            <a:ext cx="4392613" cy="2089150"/>
          </a:xfrm>
          <a:prstGeom prst="rect">
            <a:avLst/>
          </a:prstGeom>
          <a:solidFill>
            <a:srgbClr val="FFB089"/>
          </a:solidFill>
          <a:ln w="9525" algn="ctr">
            <a:solidFill>
              <a:srgbClr val="99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47107" name="Text Box 12">
            <a:extLst>
              <a:ext uri="{FF2B5EF4-FFF2-40B4-BE49-F238E27FC236}">
                <a16:creationId xmlns:a16="http://schemas.microsoft.com/office/drawing/2014/main" id="{086DB537-DC40-4A95-A5CE-8FE47D093CF9}"/>
              </a:ext>
            </a:extLst>
          </p:cNvPr>
          <p:cNvSpPr txBox="1">
            <a:spLocks noChangeArrowheads="1"/>
          </p:cNvSpPr>
          <p:nvPr/>
        </p:nvSpPr>
        <p:spPr bwMode="auto">
          <a:xfrm>
            <a:off x="1352550" y="188913"/>
            <a:ext cx="3927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Métricas del proceso</a:t>
            </a:r>
            <a:endParaRPr lang="es-ES" altLang="es-PE" sz="3200" b="1">
              <a:solidFill>
                <a:schemeClr val="bg1"/>
              </a:solidFill>
            </a:endParaRPr>
          </a:p>
        </p:txBody>
      </p:sp>
      <p:sp>
        <p:nvSpPr>
          <p:cNvPr id="47108" name="AutoShape 154">
            <a:hlinkClick r:id="rId2" action="ppaction://hlinkfile"/>
            <a:extLst>
              <a:ext uri="{FF2B5EF4-FFF2-40B4-BE49-F238E27FC236}">
                <a16:creationId xmlns:a16="http://schemas.microsoft.com/office/drawing/2014/main" id="{0EF4EB12-0589-491D-9841-1BAABB3F3FB7}"/>
              </a:ext>
            </a:extLst>
          </p:cNvPr>
          <p:cNvSpPr>
            <a:spLocks noChangeArrowheads="1"/>
          </p:cNvSpPr>
          <p:nvPr/>
        </p:nvSpPr>
        <p:spPr bwMode="auto">
          <a:xfrm>
            <a:off x="2627313" y="3460750"/>
            <a:ext cx="3671887" cy="863600"/>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1600" b="1"/>
              <a:t>- Exposición al riesgo</a:t>
            </a:r>
          </a:p>
          <a:p>
            <a:pPr eaLnBrk="1" hangingPunct="1"/>
            <a:endParaRPr lang="es-ES" altLang="es-PE" sz="1600" b="1"/>
          </a:p>
        </p:txBody>
      </p:sp>
      <p:pic>
        <p:nvPicPr>
          <p:cNvPr id="47109" name="Imagen 4">
            <a:extLst>
              <a:ext uri="{FF2B5EF4-FFF2-40B4-BE49-F238E27FC236}">
                <a16:creationId xmlns:a16="http://schemas.microsoft.com/office/drawing/2014/main" id="{9340504D-B83D-459C-9201-CAC84F758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146CA3D-BCE4-41D2-81EC-5CAC11D90284}"/>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58371" name="Text Box 3">
            <a:extLst>
              <a:ext uri="{FF2B5EF4-FFF2-40B4-BE49-F238E27FC236}">
                <a16:creationId xmlns:a16="http://schemas.microsoft.com/office/drawing/2014/main" id="{7A7EC551-EE97-43F0-BF1C-89A1C41CB156}"/>
              </a:ext>
            </a:extLst>
          </p:cNvPr>
          <p:cNvSpPr txBox="1">
            <a:spLocks noChangeArrowheads="1"/>
          </p:cNvSpPr>
          <p:nvPr/>
        </p:nvSpPr>
        <p:spPr bwMode="auto">
          <a:xfrm>
            <a:off x="179388" y="155733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7. Artefactos del proceso</a:t>
            </a:r>
          </a:p>
        </p:txBody>
      </p:sp>
      <p:grpSp>
        <p:nvGrpSpPr>
          <p:cNvPr id="48132" name="Group 7">
            <a:extLst>
              <a:ext uri="{FF2B5EF4-FFF2-40B4-BE49-F238E27FC236}">
                <a16:creationId xmlns:a16="http://schemas.microsoft.com/office/drawing/2014/main" id="{31D9C911-D7CB-442E-A32F-0D264576DE50}"/>
              </a:ext>
            </a:extLst>
          </p:cNvPr>
          <p:cNvGrpSpPr>
            <a:grpSpLocks/>
          </p:cNvGrpSpPr>
          <p:nvPr/>
        </p:nvGrpSpPr>
        <p:grpSpPr bwMode="auto">
          <a:xfrm>
            <a:off x="1128713" y="2247900"/>
            <a:ext cx="6884987" cy="3484563"/>
            <a:chOff x="711" y="1416"/>
            <a:chExt cx="4337" cy="2195"/>
          </a:xfrm>
        </p:grpSpPr>
        <p:sp>
          <p:nvSpPr>
            <p:cNvPr id="48135" name="Line 8">
              <a:extLst>
                <a:ext uri="{FF2B5EF4-FFF2-40B4-BE49-F238E27FC236}">
                  <a16:creationId xmlns:a16="http://schemas.microsoft.com/office/drawing/2014/main" id="{A66DB530-8930-4F09-9EFC-C19B8465DAB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6" name="Line 9">
              <a:extLst>
                <a:ext uri="{FF2B5EF4-FFF2-40B4-BE49-F238E27FC236}">
                  <a16:creationId xmlns:a16="http://schemas.microsoft.com/office/drawing/2014/main" id="{A7D7B3FE-473A-4AFB-8E0D-D598B75F79EF}"/>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7" name="Line 10">
              <a:extLst>
                <a:ext uri="{FF2B5EF4-FFF2-40B4-BE49-F238E27FC236}">
                  <a16:creationId xmlns:a16="http://schemas.microsoft.com/office/drawing/2014/main" id="{88289C84-ECCA-408A-B01F-8E95B57E0D1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8" name="Line 11">
              <a:extLst>
                <a:ext uri="{FF2B5EF4-FFF2-40B4-BE49-F238E27FC236}">
                  <a16:creationId xmlns:a16="http://schemas.microsoft.com/office/drawing/2014/main" id="{75022514-BC72-4909-A731-3F76174508D7}"/>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39" name="Line 12">
              <a:extLst>
                <a:ext uri="{FF2B5EF4-FFF2-40B4-BE49-F238E27FC236}">
                  <a16:creationId xmlns:a16="http://schemas.microsoft.com/office/drawing/2014/main" id="{BCE1D196-C785-4C15-AE81-7F1558C4162A}"/>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0" name="Line 13">
              <a:extLst>
                <a:ext uri="{FF2B5EF4-FFF2-40B4-BE49-F238E27FC236}">
                  <a16:creationId xmlns:a16="http://schemas.microsoft.com/office/drawing/2014/main" id="{B6D51357-684C-44E5-9A62-863E0305CC1E}"/>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1" name="Line 14">
              <a:extLst>
                <a:ext uri="{FF2B5EF4-FFF2-40B4-BE49-F238E27FC236}">
                  <a16:creationId xmlns:a16="http://schemas.microsoft.com/office/drawing/2014/main" id="{21A8B4F0-8102-4D76-B539-2155955416E9}"/>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2" name="Line 15">
              <a:extLst>
                <a:ext uri="{FF2B5EF4-FFF2-40B4-BE49-F238E27FC236}">
                  <a16:creationId xmlns:a16="http://schemas.microsoft.com/office/drawing/2014/main" id="{4A0F9FB0-5B86-48B8-BE05-868C3E13445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3" name="Line 16">
              <a:extLst>
                <a:ext uri="{FF2B5EF4-FFF2-40B4-BE49-F238E27FC236}">
                  <a16:creationId xmlns:a16="http://schemas.microsoft.com/office/drawing/2014/main" id="{88EDA5AE-2E89-4E22-A5AD-147503783CE8}"/>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4" name="Line 17">
              <a:extLst>
                <a:ext uri="{FF2B5EF4-FFF2-40B4-BE49-F238E27FC236}">
                  <a16:creationId xmlns:a16="http://schemas.microsoft.com/office/drawing/2014/main" id="{2F24F84F-83A7-4D56-B4A4-2DA76B9CFAE5}"/>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5" name="Line 18">
              <a:extLst>
                <a:ext uri="{FF2B5EF4-FFF2-40B4-BE49-F238E27FC236}">
                  <a16:creationId xmlns:a16="http://schemas.microsoft.com/office/drawing/2014/main" id="{F6E3371E-BB5F-4D7F-981F-99DDA013ECC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6" name="Line 19">
              <a:extLst>
                <a:ext uri="{FF2B5EF4-FFF2-40B4-BE49-F238E27FC236}">
                  <a16:creationId xmlns:a16="http://schemas.microsoft.com/office/drawing/2014/main" id="{52504741-9292-4316-8F1F-F415B2998D68}"/>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7" name="Line 20">
              <a:extLst>
                <a:ext uri="{FF2B5EF4-FFF2-40B4-BE49-F238E27FC236}">
                  <a16:creationId xmlns:a16="http://schemas.microsoft.com/office/drawing/2014/main" id="{44088F0B-F756-401E-9733-FE99532A6372}"/>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8" name="Line 21">
              <a:extLst>
                <a:ext uri="{FF2B5EF4-FFF2-40B4-BE49-F238E27FC236}">
                  <a16:creationId xmlns:a16="http://schemas.microsoft.com/office/drawing/2014/main" id="{207AD08C-9687-4EDE-A2CF-A67CBA8A49BC}"/>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49" name="Line 22">
              <a:extLst>
                <a:ext uri="{FF2B5EF4-FFF2-40B4-BE49-F238E27FC236}">
                  <a16:creationId xmlns:a16="http://schemas.microsoft.com/office/drawing/2014/main" id="{5FC22EFB-8535-40C8-AF10-2AD4A58462FF}"/>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0" name="Line 23">
              <a:extLst>
                <a:ext uri="{FF2B5EF4-FFF2-40B4-BE49-F238E27FC236}">
                  <a16:creationId xmlns:a16="http://schemas.microsoft.com/office/drawing/2014/main" id="{5F148ED1-2C7D-4CFC-AFB4-3033DFB0C552}"/>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1" name="Line 24">
              <a:extLst>
                <a:ext uri="{FF2B5EF4-FFF2-40B4-BE49-F238E27FC236}">
                  <a16:creationId xmlns:a16="http://schemas.microsoft.com/office/drawing/2014/main" id="{F16491F7-6A84-427E-9323-CF7AD5065B37}"/>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2" name="Line 25">
              <a:extLst>
                <a:ext uri="{FF2B5EF4-FFF2-40B4-BE49-F238E27FC236}">
                  <a16:creationId xmlns:a16="http://schemas.microsoft.com/office/drawing/2014/main" id="{C65D4AAE-D365-49EF-9A80-71F83291D67A}"/>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3" name="Line 26">
              <a:extLst>
                <a:ext uri="{FF2B5EF4-FFF2-40B4-BE49-F238E27FC236}">
                  <a16:creationId xmlns:a16="http://schemas.microsoft.com/office/drawing/2014/main" id="{FAB4FEE7-08D3-4AE0-96B2-EB9C2243E8A1}"/>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4" name="Line 27">
              <a:extLst>
                <a:ext uri="{FF2B5EF4-FFF2-40B4-BE49-F238E27FC236}">
                  <a16:creationId xmlns:a16="http://schemas.microsoft.com/office/drawing/2014/main" id="{CD0924A0-E878-450E-93EF-856F8D570E8C}"/>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5" name="Line 28">
              <a:extLst>
                <a:ext uri="{FF2B5EF4-FFF2-40B4-BE49-F238E27FC236}">
                  <a16:creationId xmlns:a16="http://schemas.microsoft.com/office/drawing/2014/main" id="{DA283931-8F97-41A9-8876-48B1894DBC8D}"/>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6" name="Line 29">
              <a:extLst>
                <a:ext uri="{FF2B5EF4-FFF2-40B4-BE49-F238E27FC236}">
                  <a16:creationId xmlns:a16="http://schemas.microsoft.com/office/drawing/2014/main" id="{2674A3AA-C700-4C66-A99F-1B9E3A93AEA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7" name="Line 30">
              <a:extLst>
                <a:ext uri="{FF2B5EF4-FFF2-40B4-BE49-F238E27FC236}">
                  <a16:creationId xmlns:a16="http://schemas.microsoft.com/office/drawing/2014/main" id="{C5CBCFE3-8309-46E8-AB92-ACD6DB43A92D}"/>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8" name="Line 31">
              <a:extLst>
                <a:ext uri="{FF2B5EF4-FFF2-40B4-BE49-F238E27FC236}">
                  <a16:creationId xmlns:a16="http://schemas.microsoft.com/office/drawing/2014/main" id="{4B8CD8AE-75D5-4453-B298-A04EBEC57DD0}"/>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59" name="Line 32">
              <a:extLst>
                <a:ext uri="{FF2B5EF4-FFF2-40B4-BE49-F238E27FC236}">
                  <a16:creationId xmlns:a16="http://schemas.microsoft.com/office/drawing/2014/main" id="{1B5B2A6D-9D97-4DA4-8132-31037EA77155}"/>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0" name="Line 33">
              <a:extLst>
                <a:ext uri="{FF2B5EF4-FFF2-40B4-BE49-F238E27FC236}">
                  <a16:creationId xmlns:a16="http://schemas.microsoft.com/office/drawing/2014/main" id="{44FF1AB2-0FD0-4AA6-BBED-9B62F934E08B}"/>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1" name="Line 34">
              <a:extLst>
                <a:ext uri="{FF2B5EF4-FFF2-40B4-BE49-F238E27FC236}">
                  <a16:creationId xmlns:a16="http://schemas.microsoft.com/office/drawing/2014/main" id="{7D56B6AB-7D47-4BF2-A88A-9A3D4A891973}"/>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2" name="Line 35">
              <a:extLst>
                <a:ext uri="{FF2B5EF4-FFF2-40B4-BE49-F238E27FC236}">
                  <a16:creationId xmlns:a16="http://schemas.microsoft.com/office/drawing/2014/main" id="{E50E192D-36BF-44FE-88C9-DC69B5844EF9}"/>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3" name="Line 36">
              <a:extLst>
                <a:ext uri="{FF2B5EF4-FFF2-40B4-BE49-F238E27FC236}">
                  <a16:creationId xmlns:a16="http://schemas.microsoft.com/office/drawing/2014/main" id="{8A755A06-05C2-4536-A54D-524BF8486BCC}"/>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4" name="Line 37">
              <a:extLst>
                <a:ext uri="{FF2B5EF4-FFF2-40B4-BE49-F238E27FC236}">
                  <a16:creationId xmlns:a16="http://schemas.microsoft.com/office/drawing/2014/main" id="{80FD9FAD-9384-4BD1-8CC4-43A2EF14C3E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5" name="Line 38">
              <a:extLst>
                <a:ext uri="{FF2B5EF4-FFF2-40B4-BE49-F238E27FC236}">
                  <a16:creationId xmlns:a16="http://schemas.microsoft.com/office/drawing/2014/main" id="{2D6ED6B1-7CD6-45C5-B91C-43D9CBF4AA6D}"/>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6" name="Line 39">
              <a:extLst>
                <a:ext uri="{FF2B5EF4-FFF2-40B4-BE49-F238E27FC236}">
                  <a16:creationId xmlns:a16="http://schemas.microsoft.com/office/drawing/2014/main" id="{E5A8DB4B-9041-46B8-B708-2FDE5FD90D75}"/>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7" name="Line 40">
              <a:extLst>
                <a:ext uri="{FF2B5EF4-FFF2-40B4-BE49-F238E27FC236}">
                  <a16:creationId xmlns:a16="http://schemas.microsoft.com/office/drawing/2014/main" id="{A473571B-88FA-43CF-B767-B412C2596448}"/>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8" name="Line 41">
              <a:extLst>
                <a:ext uri="{FF2B5EF4-FFF2-40B4-BE49-F238E27FC236}">
                  <a16:creationId xmlns:a16="http://schemas.microsoft.com/office/drawing/2014/main" id="{D89BF5C0-AA5C-4F6C-A779-FDC3D96429DC}"/>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9" name="Line 42">
              <a:extLst>
                <a:ext uri="{FF2B5EF4-FFF2-40B4-BE49-F238E27FC236}">
                  <a16:creationId xmlns:a16="http://schemas.microsoft.com/office/drawing/2014/main" id="{BF0550B7-2A62-4A93-813D-A9B24626FCD1}"/>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0" name="Line 43">
              <a:extLst>
                <a:ext uri="{FF2B5EF4-FFF2-40B4-BE49-F238E27FC236}">
                  <a16:creationId xmlns:a16="http://schemas.microsoft.com/office/drawing/2014/main" id="{EE18F646-4EA9-44AA-A524-B30DE2EBEFC5}"/>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1" name="Line 44">
              <a:extLst>
                <a:ext uri="{FF2B5EF4-FFF2-40B4-BE49-F238E27FC236}">
                  <a16:creationId xmlns:a16="http://schemas.microsoft.com/office/drawing/2014/main" id="{ABA086D1-31BE-44A6-A401-9FC2585FF89D}"/>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2" name="Line 45">
              <a:extLst>
                <a:ext uri="{FF2B5EF4-FFF2-40B4-BE49-F238E27FC236}">
                  <a16:creationId xmlns:a16="http://schemas.microsoft.com/office/drawing/2014/main" id="{8A038406-2B70-4C55-AB57-DC6AD95DF90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3" name="Line 46">
              <a:extLst>
                <a:ext uri="{FF2B5EF4-FFF2-40B4-BE49-F238E27FC236}">
                  <a16:creationId xmlns:a16="http://schemas.microsoft.com/office/drawing/2014/main" id="{15164872-5A15-4E0E-BDE0-D6D543B4A84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4" name="Line 47">
              <a:extLst>
                <a:ext uri="{FF2B5EF4-FFF2-40B4-BE49-F238E27FC236}">
                  <a16:creationId xmlns:a16="http://schemas.microsoft.com/office/drawing/2014/main" id="{A2DF0AD8-36EF-49CC-A25D-E2C00C72835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5" name="Line 48">
              <a:extLst>
                <a:ext uri="{FF2B5EF4-FFF2-40B4-BE49-F238E27FC236}">
                  <a16:creationId xmlns:a16="http://schemas.microsoft.com/office/drawing/2014/main" id="{C70F93F6-9E5F-47AD-90A2-FFFC5CF6822D}"/>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6" name="Line 49">
              <a:extLst>
                <a:ext uri="{FF2B5EF4-FFF2-40B4-BE49-F238E27FC236}">
                  <a16:creationId xmlns:a16="http://schemas.microsoft.com/office/drawing/2014/main" id="{A81DE483-20B6-4CDA-A014-07860CFD9785}"/>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7" name="Line 50">
              <a:extLst>
                <a:ext uri="{FF2B5EF4-FFF2-40B4-BE49-F238E27FC236}">
                  <a16:creationId xmlns:a16="http://schemas.microsoft.com/office/drawing/2014/main" id="{5D927477-6961-4850-B3AF-0E257FC736BD}"/>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8" name="Line 51">
              <a:extLst>
                <a:ext uri="{FF2B5EF4-FFF2-40B4-BE49-F238E27FC236}">
                  <a16:creationId xmlns:a16="http://schemas.microsoft.com/office/drawing/2014/main" id="{60160553-D07F-42D5-9D4C-81FB084634EC}"/>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79" name="Line 52">
              <a:extLst>
                <a:ext uri="{FF2B5EF4-FFF2-40B4-BE49-F238E27FC236}">
                  <a16:creationId xmlns:a16="http://schemas.microsoft.com/office/drawing/2014/main" id="{A6C04423-11B0-441F-A3C3-F49AE196357B}"/>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0" name="Line 53">
              <a:extLst>
                <a:ext uri="{FF2B5EF4-FFF2-40B4-BE49-F238E27FC236}">
                  <a16:creationId xmlns:a16="http://schemas.microsoft.com/office/drawing/2014/main" id="{534FB828-E3BF-4266-8BC1-BDAA6BF99377}"/>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1" name="Line 54">
              <a:extLst>
                <a:ext uri="{FF2B5EF4-FFF2-40B4-BE49-F238E27FC236}">
                  <a16:creationId xmlns:a16="http://schemas.microsoft.com/office/drawing/2014/main" id="{FA5878E8-595C-422D-A88A-B44D5D19AE75}"/>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2" name="Line 55">
              <a:extLst>
                <a:ext uri="{FF2B5EF4-FFF2-40B4-BE49-F238E27FC236}">
                  <a16:creationId xmlns:a16="http://schemas.microsoft.com/office/drawing/2014/main" id="{8DA9C9B3-AD40-409C-82E7-E88EF766E0B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3" name="Line 56">
              <a:extLst>
                <a:ext uri="{FF2B5EF4-FFF2-40B4-BE49-F238E27FC236}">
                  <a16:creationId xmlns:a16="http://schemas.microsoft.com/office/drawing/2014/main" id="{42659D4D-4280-47B9-810E-0C37360DF80E}"/>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4" name="Line 57">
              <a:extLst>
                <a:ext uri="{FF2B5EF4-FFF2-40B4-BE49-F238E27FC236}">
                  <a16:creationId xmlns:a16="http://schemas.microsoft.com/office/drawing/2014/main" id="{4E8E149D-3596-48D7-9C2D-FCEB2FE6DA0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5" name="Line 58">
              <a:extLst>
                <a:ext uri="{FF2B5EF4-FFF2-40B4-BE49-F238E27FC236}">
                  <a16:creationId xmlns:a16="http://schemas.microsoft.com/office/drawing/2014/main" id="{9FE3C12E-41D0-4B34-B1C2-13A886147E74}"/>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6" name="Line 59">
              <a:extLst>
                <a:ext uri="{FF2B5EF4-FFF2-40B4-BE49-F238E27FC236}">
                  <a16:creationId xmlns:a16="http://schemas.microsoft.com/office/drawing/2014/main" id="{285776B1-33DB-4979-B821-D084C71C6828}"/>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7" name="Line 60">
              <a:extLst>
                <a:ext uri="{FF2B5EF4-FFF2-40B4-BE49-F238E27FC236}">
                  <a16:creationId xmlns:a16="http://schemas.microsoft.com/office/drawing/2014/main" id="{2933360A-0D13-4405-A388-03E643D1167F}"/>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8" name="Line 61">
              <a:extLst>
                <a:ext uri="{FF2B5EF4-FFF2-40B4-BE49-F238E27FC236}">
                  <a16:creationId xmlns:a16="http://schemas.microsoft.com/office/drawing/2014/main" id="{A2376ABC-192F-48F2-BAE7-2C9A4C140651}"/>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89" name="Line 62">
              <a:extLst>
                <a:ext uri="{FF2B5EF4-FFF2-40B4-BE49-F238E27FC236}">
                  <a16:creationId xmlns:a16="http://schemas.microsoft.com/office/drawing/2014/main" id="{9FC1AF6D-0D92-4AA5-919E-CF0065949B8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0" name="Line 63">
              <a:extLst>
                <a:ext uri="{FF2B5EF4-FFF2-40B4-BE49-F238E27FC236}">
                  <a16:creationId xmlns:a16="http://schemas.microsoft.com/office/drawing/2014/main" id="{907A6555-3CD6-45BA-8FAD-44C4760F2F9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1" name="Line 64">
              <a:extLst>
                <a:ext uri="{FF2B5EF4-FFF2-40B4-BE49-F238E27FC236}">
                  <a16:creationId xmlns:a16="http://schemas.microsoft.com/office/drawing/2014/main" id="{91B29AD1-6202-464C-80F9-EF11AFC680E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2" name="Line 65">
              <a:extLst>
                <a:ext uri="{FF2B5EF4-FFF2-40B4-BE49-F238E27FC236}">
                  <a16:creationId xmlns:a16="http://schemas.microsoft.com/office/drawing/2014/main" id="{7BF956D6-76FA-42A3-A188-6E8F0662458E}"/>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3" name="Line 66">
              <a:extLst>
                <a:ext uri="{FF2B5EF4-FFF2-40B4-BE49-F238E27FC236}">
                  <a16:creationId xmlns:a16="http://schemas.microsoft.com/office/drawing/2014/main" id="{8F91517B-8C3C-4001-A609-252BC9CD4854}"/>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4" name="Line 67">
              <a:extLst>
                <a:ext uri="{FF2B5EF4-FFF2-40B4-BE49-F238E27FC236}">
                  <a16:creationId xmlns:a16="http://schemas.microsoft.com/office/drawing/2014/main" id="{BE6606DC-A5A3-4892-A22D-1BAEACEE8662}"/>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5" name="Line 68">
              <a:extLst>
                <a:ext uri="{FF2B5EF4-FFF2-40B4-BE49-F238E27FC236}">
                  <a16:creationId xmlns:a16="http://schemas.microsoft.com/office/drawing/2014/main" id="{79D3B49B-2DE8-4837-B957-C863AB341217}"/>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6" name="Line 69">
              <a:extLst>
                <a:ext uri="{FF2B5EF4-FFF2-40B4-BE49-F238E27FC236}">
                  <a16:creationId xmlns:a16="http://schemas.microsoft.com/office/drawing/2014/main" id="{C33AF47F-9E19-4A09-9F8D-55FFA654455B}"/>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7" name="Line 70">
              <a:extLst>
                <a:ext uri="{FF2B5EF4-FFF2-40B4-BE49-F238E27FC236}">
                  <a16:creationId xmlns:a16="http://schemas.microsoft.com/office/drawing/2014/main" id="{3D9EBBB8-9448-4A80-A718-1933C0686DD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8" name="Line 71">
              <a:extLst>
                <a:ext uri="{FF2B5EF4-FFF2-40B4-BE49-F238E27FC236}">
                  <a16:creationId xmlns:a16="http://schemas.microsoft.com/office/drawing/2014/main" id="{A2E50E69-0C42-4E88-A34D-78554352BF44}"/>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99" name="Line 72">
              <a:extLst>
                <a:ext uri="{FF2B5EF4-FFF2-40B4-BE49-F238E27FC236}">
                  <a16:creationId xmlns:a16="http://schemas.microsoft.com/office/drawing/2014/main" id="{17D95618-FEF4-4E4E-80C4-BE21B642E488}"/>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0" name="Line 73">
              <a:extLst>
                <a:ext uri="{FF2B5EF4-FFF2-40B4-BE49-F238E27FC236}">
                  <a16:creationId xmlns:a16="http://schemas.microsoft.com/office/drawing/2014/main" id="{F3D6988E-B9B0-4EA5-B3A5-06D6DB406EB6}"/>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1" name="Line 74">
              <a:extLst>
                <a:ext uri="{FF2B5EF4-FFF2-40B4-BE49-F238E27FC236}">
                  <a16:creationId xmlns:a16="http://schemas.microsoft.com/office/drawing/2014/main" id="{0C00478C-C34D-4B89-A71E-B263B1B94AEA}"/>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2" name="Line 75">
              <a:extLst>
                <a:ext uri="{FF2B5EF4-FFF2-40B4-BE49-F238E27FC236}">
                  <a16:creationId xmlns:a16="http://schemas.microsoft.com/office/drawing/2014/main" id="{9CC75D6C-2B1E-4C1D-92F1-4E68C7BB5419}"/>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3" name="Line 76">
              <a:extLst>
                <a:ext uri="{FF2B5EF4-FFF2-40B4-BE49-F238E27FC236}">
                  <a16:creationId xmlns:a16="http://schemas.microsoft.com/office/drawing/2014/main" id="{72D13997-3ECC-4096-840F-E83B958AC27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4" name="Line 77">
              <a:extLst>
                <a:ext uri="{FF2B5EF4-FFF2-40B4-BE49-F238E27FC236}">
                  <a16:creationId xmlns:a16="http://schemas.microsoft.com/office/drawing/2014/main" id="{88924EAB-DB5B-45CF-97D4-6A443C0622F5}"/>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5" name="Line 78">
              <a:extLst>
                <a:ext uri="{FF2B5EF4-FFF2-40B4-BE49-F238E27FC236}">
                  <a16:creationId xmlns:a16="http://schemas.microsoft.com/office/drawing/2014/main" id="{1D19599E-EFE3-43DE-8A6D-733DF8151C7A}"/>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6" name="Line 79">
              <a:extLst>
                <a:ext uri="{FF2B5EF4-FFF2-40B4-BE49-F238E27FC236}">
                  <a16:creationId xmlns:a16="http://schemas.microsoft.com/office/drawing/2014/main" id="{9016CE33-0CF0-44D5-B58B-E6F3214E939A}"/>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7" name="Line 80">
              <a:extLst>
                <a:ext uri="{FF2B5EF4-FFF2-40B4-BE49-F238E27FC236}">
                  <a16:creationId xmlns:a16="http://schemas.microsoft.com/office/drawing/2014/main" id="{B2EFBE21-F36A-4C8E-879A-DF752954070F}"/>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8" name="Line 81">
              <a:extLst>
                <a:ext uri="{FF2B5EF4-FFF2-40B4-BE49-F238E27FC236}">
                  <a16:creationId xmlns:a16="http://schemas.microsoft.com/office/drawing/2014/main" id="{8E5EEDE6-01C7-424A-B302-AB7B4B230394}"/>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09" name="Line 82">
              <a:extLst>
                <a:ext uri="{FF2B5EF4-FFF2-40B4-BE49-F238E27FC236}">
                  <a16:creationId xmlns:a16="http://schemas.microsoft.com/office/drawing/2014/main" id="{55A518F9-E108-4DFD-9239-3956DF187FAF}"/>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0" name="Line 83">
              <a:extLst>
                <a:ext uri="{FF2B5EF4-FFF2-40B4-BE49-F238E27FC236}">
                  <a16:creationId xmlns:a16="http://schemas.microsoft.com/office/drawing/2014/main" id="{D3D3FCB1-8796-4F96-919E-D94EADC2448C}"/>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1" name="Line 84">
              <a:extLst>
                <a:ext uri="{FF2B5EF4-FFF2-40B4-BE49-F238E27FC236}">
                  <a16:creationId xmlns:a16="http://schemas.microsoft.com/office/drawing/2014/main" id="{16D8972F-27C2-4502-B914-C7946D9BA75F}"/>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2" name="Line 85">
              <a:extLst>
                <a:ext uri="{FF2B5EF4-FFF2-40B4-BE49-F238E27FC236}">
                  <a16:creationId xmlns:a16="http://schemas.microsoft.com/office/drawing/2014/main" id="{14C30E2D-0D03-47C7-BB51-BCEA8C6C720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3" name="Line 86">
              <a:extLst>
                <a:ext uri="{FF2B5EF4-FFF2-40B4-BE49-F238E27FC236}">
                  <a16:creationId xmlns:a16="http://schemas.microsoft.com/office/drawing/2014/main" id="{C9AF801E-1A86-4531-87C9-17AA17458072}"/>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4" name="Line 87">
              <a:extLst>
                <a:ext uri="{FF2B5EF4-FFF2-40B4-BE49-F238E27FC236}">
                  <a16:creationId xmlns:a16="http://schemas.microsoft.com/office/drawing/2014/main" id="{3D18CC8C-7C45-45F7-ABCF-F73B37C229FF}"/>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5" name="Line 88">
              <a:extLst>
                <a:ext uri="{FF2B5EF4-FFF2-40B4-BE49-F238E27FC236}">
                  <a16:creationId xmlns:a16="http://schemas.microsoft.com/office/drawing/2014/main" id="{3EF87536-F2F9-41BE-BCD6-EB03D91AEB97}"/>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6" name="Line 89">
              <a:extLst>
                <a:ext uri="{FF2B5EF4-FFF2-40B4-BE49-F238E27FC236}">
                  <a16:creationId xmlns:a16="http://schemas.microsoft.com/office/drawing/2014/main" id="{BBAA788A-2F4E-4A8C-BFAA-C8E91EE53B6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7" name="Line 90">
              <a:extLst>
                <a:ext uri="{FF2B5EF4-FFF2-40B4-BE49-F238E27FC236}">
                  <a16:creationId xmlns:a16="http://schemas.microsoft.com/office/drawing/2014/main" id="{27F2147F-CBE2-42DC-9243-FFA53578D2D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8" name="Line 91">
              <a:extLst>
                <a:ext uri="{FF2B5EF4-FFF2-40B4-BE49-F238E27FC236}">
                  <a16:creationId xmlns:a16="http://schemas.microsoft.com/office/drawing/2014/main" id="{0F65BEA3-6FEF-45EE-9A12-5ED48C764639}"/>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19" name="Line 92">
              <a:extLst>
                <a:ext uri="{FF2B5EF4-FFF2-40B4-BE49-F238E27FC236}">
                  <a16:creationId xmlns:a16="http://schemas.microsoft.com/office/drawing/2014/main" id="{F3F982E3-AB3B-4E76-BB35-45D7394ADF3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0" name="Line 93">
              <a:extLst>
                <a:ext uri="{FF2B5EF4-FFF2-40B4-BE49-F238E27FC236}">
                  <a16:creationId xmlns:a16="http://schemas.microsoft.com/office/drawing/2014/main" id="{C7DE9CDC-66E0-4046-BBEB-5C69531804A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1" name="Line 94">
              <a:extLst>
                <a:ext uri="{FF2B5EF4-FFF2-40B4-BE49-F238E27FC236}">
                  <a16:creationId xmlns:a16="http://schemas.microsoft.com/office/drawing/2014/main" id="{E8BE7E39-3EB2-4518-A33F-C768D9E9BFE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2" name="Line 95">
              <a:extLst>
                <a:ext uri="{FF2B5EF4-FFF2-40B4-BE49-F238E27FC236}">
                  <a16:creationId xmlns:a16="http://schemas.microsoft.com/office/drawing/2014/main" id="{AD1FC100-0CB1-4F6A-BA5E-DDB53F35B25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3" name="Line 96">
              <a:extLst>
                <a:ext uri="{FF2B5EF4-FFF2-40B4-BE49-F238E27FC236}">
                  <a16:creationId xmlns:a16="http://schemas.microsoft.com/office/drawing/2014/main" id="{6F388D9D-3F36-431E-B93A-37E545D4BE65}"/>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4" name="Line 97">
              <a:extLst>
                <a:ext uri="{FF2B5EF4-FFF2-40B4-BE49-F238E27FC236}">
                  <a16:creationId xmlns:a16="http://schemas.microsoft.com/office/drawing/2014/main" id="{EC4AFD6B-A0A3-4C93-8380-7B738568E5AC}"/>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5" name="Line 98">
              <a:extLst>
                <a:ext uri="{FF2B5EF4-FFF2-40B4-BE49-F238E27FC236}">
                  <a16:creationId xmlns:a16="http://schemas.microsoft.com/office/drawing/2014/main" id="{88664379-0146-47BD-BF40-DC63009F1A79}"/>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6" name="Line 99">
              <a:extLst>
                <a:ext uri="{FF2B5EF4-FFF2-40B4-BE49-F238E27FC236}">
                  <a16:creationId xmlns:a16="http://schemas.microsoft.com/office/drawing/2014/main" id="{E5447308-FEE6-4827-BDFF-B7D3542B23D9}"/>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7" name="Line 100">
              <a:extLst>
                <a:ext uri="{FF2B5EF4-FFF2-40B4-BE49-F238E27FC236}">
                  <a16:creationId xmlns:a16="http://schemas.microsoft.com/office/drawing/2014/main" id="{AB04FB42-02AD-4D7E-933F-FB03988C6EF0}"/>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8" name="Line 101">
              <a:extLst>
                <a:ext uri="{FF2B5EF4-FFF2-40B4-BE49-F238E27FC236}">
                  <a16:creationId xmlns:a16="http://schemas.microsoft.com/office/drawing/2014/main" id="{48F072E0-4ADE-4290-A582-08DB5B6B453E}"/>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29" name="Line 102">
              <a:extLst>
                <a:ext uri="{FF2B5EF4-FFF2-40B4-BE49-F238E27FC236}">
                  <a16:creationId xmlns:a16="http://schemas.microsoft.com/office/drawing/2014/main" id="{E667619C-55DA-4951-B071-CD12B17E203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0" name="Line 103">
              <a:extLst>
                <a:ext uri="{FF2B5EF4-FFF2-40B4-BE49-F238E27FC236}">
                  <a16:creationId xmlns:a16="http://schemas.microsoft.com/office/drawing/2014/main" id="{6BA65E51-D1F7-46F8-9CE0-4CDC386B91B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1" name="Line 104">
              <a:extLst>
                <a:ext uri="{FF2B5EF4-FFF2-40B4-BE49-F238E27FC236}">
                  <a16:creationId xmlns:a16="http://schemas.microsoft.com/office/drawing/2014/main" id="{C1FE0802-304E-4076-B29D-4947220DD205}"/>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2" name="Line 105">
              <a:extLst>
                <a:ext uri="{FF2B5EF4-FFF2-40B4-BE49-F238E27FC236}">
                  <a16:creationId xmlns:a16="http://schemas.microsoft.com/office/drawing/2014/main" id="{104E69DD-3647-48A3-BCF5-8880EA088BAA}"/>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3" name="Line 106">
              <a:extLst>
                <a:ext uri="{FF2B5EF4-FFF2-40B4-BE49-F238E27FC236}">
                  <a16:creationId xmlns:a16="http://schemas.microsoft.com/office/drawing/2014/main" id="{21BCFD2C-6D19-4015-899C-43D2A751915C}"/>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4" name="Line 107">
              <a:extLst>
                <a:ext uri="{FF2B5EF4-FFF2-40B4-BE49-F238E27FC236}">
                  <a16:creationId xmlns:a16="http://schemas.microsoft.com/office/drawing/2014/main" id="{60396E74-B767-4CC6-AE2F-E9FFE88900C5}"/>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5" name="Line 108">
              <a:extLst>
                <a:ext uri="{FF2B5EF4-FFF2-40B4-BE49-F238E27FC236}">
                  <a16:creationId xmlns:a16="http://schemas.microsoft.com/office/drawing/2014/main" id="{81A04133-61E8-42B6-ADA6-6CBDBFAA2A6E}"/>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6" name="Line 109">
              <a:extLst>
                <a:ext uri="{FF2B5EF4-FFF2-40B4-BE49-F238E27FC236}">
                  <a16:creationId xmlns:a16="http://schemas.microsoft.com/office/drawing/2014/main" id="{221E7D86-949B-498F-AD2F-D827750CCB62}"/>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7" name="Line 110">
              <a:extLst>
                <a:ext uri="{FF2B5EF4-FFF2-40B4-BE49-F238E27FC236}">
                  <a16:creationId xmlns:a16="http://schemas.microsoft.com/office/drawing/2014/main" id="{8CE7FD4C-48E2-44C8-A52C-82027ADD2363}"/>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8" name="Line 111">
              <a:extLst>
                <a:ext uri="{FF2B5EF4-FFF2-40B4-BE49-F238E27FC236}">
                  <a16:creationId xmlns:a16="http://schemas.microsoft.com/office/drawing/2014/main" id="{C5FDE617-2A09-429A-B1F1-33E39AB6B134}"/>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39" name="Line 112">
              <a:extLst>
                <a:ext uri="{FF2B5EF4-FFF2-40B4-BE49-F238E27FC236}">
                  <a16:creationId xmlns:a16="http://schemas.microsoft.com/office/drawing/2014/main" id="{17766749-850C-4A35-B3BA-53B3E22CEDE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40" name="Line 113">
              <a:extLst>
                <a:ext uri="{FF2B5EF4-FFF2-40B4-BE49-F238E27FC236}">
                  <a16:creationId xmlns:a16="http://schemas.microsoft.com/office/drawing/2014/main" id="{F2F09478-2CFA-4188-A7DD-9D93AFCA8F5F}"/>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41" name="Line 114">
              <a:extLst>
                <a:ext uri="{FF2B5EF4-FFF2-40B4-BE49-F238E27FC236}">
                  <a16:creationId xmlns:a16="http://schemas.microsoft.com/office/drawing/2014/main" id="{EB328D9C-6156-4A15-B3E6-6CF949C8EB5A}"/>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42" name="Line 115">
              <a:extLst>
                <a:ext uri="{FF2B5EF4-FFF2-40B4-BE49-F238E27FC236}">
                  <a16:creationId xmlns:a16="http://schemas.microsoft.com/office/drawing/2014/main" id="{1307DF3F-0A3D-496B-9F4A-E56ABB67E99F}"/>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43" name="Line 116">
              <a:extLst>
                <a:ext uri="{FF2B5EF4-FFF2-40B4-BE49-F238E27FC236}">
                  <a16:creationId xmlns:a16="http://schemas.microsoft.com/office/drawing/2014/main" id="{D529668A-83F4-43E0-B042-6313D1FF1107}"/>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44" name="Line 117">
              <a:extLst>
                <a:ext uri="{FF2B5EF4-FFF2-40B4-BE49-F238E27FC236}">
                  <a16:creationId xmlns:a16="http://schemas.microsoft.com/office/drawing/2014/main" id="{EAAAE00C-27B5-4631-B2F3-A7D34C2A85D0}"/>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45" name="Line 118">
              <a:extLst>
                <a:ext uri="{FF2B5EF4-FFF2-40B4-BE49-F238E27FC236}">
                  <a16:creationId xmlns:a16="http://schemas.microsoft.com/office/drawing/2014/main" id="{29B4BE08-288E-40A2-A825-B36FC56E541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246" name="Line 119">
              <a:extLst>
                <a:ext uri="{FF2B5EF4-FFF2-40B4-BE49-F238E27FC236}">
                  <a16:creationId xmlns:a16="http://schemas.microsoft.com/office/drawing/2014/main" id="{034C20C5-693E-4346-83A8-7F1367D078E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48133" name="Imagen 116">
            <a:extLst>
              <a:ext uri="{FF2B5EF4-FFF2-40B4-BE49-F238E27FC236}">
                <a16:creationId xmlns:a16="http://schemas.microsoft.com/office/drawing/2014/main" id="{F4AEEF80-8C8E-436B-8A67-BF40C3ADB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Imagen 117">
            <a:extLst>
              <a:ext uri="{FF2B5EF4-FFF2-40B4-BE49-F238E27FC236}">
                <a16:creationId xmlns:a16="http://schemas.microsoft.com/office/drawing/2014/main" id="{C0DFF8D1-201E-435C-9029-1F6739782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496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fade">
                                      <p:cBhvr>
                                        <p:cTn id="7" dur="1000"/>
                                        <p:tgtEl>
                                          <p:spTgt spid="583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370"/>
                                        </p:tgtEl>
                                        <p:attrNameLst>
                                          <p:attrName>style.visibility</p:attrName>
                                        </p:attrNameLst>
                                      </p:cBhvr>
                                      <p:to>
                                        <p:strVal val="visible"/>
                                      </p:to>
                                    </p:set>
                                    <p:animEffect transition="in" filter="fade">
                                      <p:cBhvr>
                                        <p:cTn id="10" dur="10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a:extLst>
              <a:ext uri="{FF2B5EF4-FFF2-40B4-BE49-F238E27FC236}">
                <a16:creationId xmlns:a16="http://schemas.microsoft.com/office/drawing/2014/main" id="{725A27DD-AEF0-422B-8099-6D4DBC95BCF0}"/>
              </a:ext>
            </a:extLst>
          </p:cNvPr>
          <p:cNvSpPr txBox="1">
            <a:spLocks noChangeArrowheads="1"/>
          </p:cNvSpPr>
          <p:nvPr/>
        </p:nvSpPr>
        <p:spPr bwMode="auto">
          <a:xfrm>
            <a:off x="1352550" y="188913"/>
            <a:ext cx="4579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b="1">
                <a:solidFill>
                  <a:schemeClr val="bg1"/>
                </a:solidFill>
              </a:rPr>
              <a:t>Artefactos del proceso</a:t>
            </a:r>
            <a:endParaRPr lang="es-ES" altLang="es-PE" sz="3200" b="1">
              <a:solidFill>
                <a:schemeClr val="bg1"/>
              </a:solidFill>
            </a:endParaRPr>
          </a:p>
        </p:txBody>
      </p:sp>
      <p:graphicFrame>
        <p:nvGraphicFramePr>
          <p:cNvPr id="73014" name="Group 310">
            <a:extLst>
              <a:ext uri="{FF2B5EF4-FFF2-40B4-BE49-F238E27FC236}">
                <a16:creationId xmlns:a16="http://schemas.microsoft.com/office/drawing/2014/main" id="{1C3D5936-124B-462C-96DD-385F126B70F3}"/>
              </a:ext>
            </a:extLst>
          </p:cNvPr>
          <p:cNvGraphicFramePr>
            <a:graphicFrameLocks noGrp="1"/>
          </p:cNvGraphicFramePr>
          <p:nvPr>
            <p:ph/>
            <p:extLst>
              <p:ext uri="{D42A27DB-BD31-4B8C-83A1-F6EECF244321}">
                <p14:modId xmlns:p14="http://schemas.microsoft.com/office/powerpoint/2010/main" val="32976228"/>
              </p:ext>
            </p:extLst>
          </p:nvPr>
        </p:nvGraphicFramePr>
        <p:xfrm>
          <a:off x="323850" y="1268413"/>
          <a:ext cx="8228013" cy="5511820"/>
        </p:xfrm>
        <a:graphic>
          <a:graphicData uri="http://schemas.openxmlformats.org/drawingml/2006/table">
            <a:tbl>
              <a:tblPr/>
              <a:tblGrid>
                <a:gridCol w="431800">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1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a:rPr>
                        <a:t>#</a:t>
                      </a:r>
                      <a:endParaRPr kumimoji="0" lang="es-ES" sz="1600" b="1" i="0" u="none" strike="noStrike" cap="none" normalizeH="0" baseline="0">
                        <a:ln>
                          <a:noFill/>
                        </a:ln>
                        <a:solidFill>
                          <a:schemeClr val="bg1"/>
                        </a:solidFill>
                        <a:effectLst/>
                        <a:latin typeface="Arial"/>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a:rPr>
                        <a:t>Artefacto</a:t>
                      </a:r>
                      <a:endParaRPr kumimoji="0" lang="es-ES" sz="1600" b="1" i="0" u="none" strike="noStrike" cap="none" normalizeH="0" baseline="0">
                        <a:ln>
                          <a:noFill/>
                        </a:ln>
                        <a:solidFill>
                          <a:schemeClr val="bg1"/>
                        </a:solidFill>
                        <a:effectLst/>
                        <a:latin typeface="Arial"/>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a:rPr>
                        <a:t>Subproceso</a:t>
                      </a:r>
                      <a:endParaRPr kumimoji="0" lang="es-ES" sz="1600" b="1" i="0" u="none" strike="noStrike" cap="none" normalizeH="0" baseline="0" err="1">
                        <a:ln>
                          <a:noFill/>
                        </a:ln>
                        <a:solidFill>
                          <a:schemeClr val="bg1"/>
                        </a:solidFill>
                        <a:effectLst/>
                        <a:latin typeface="Arial"/>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a:rPr>
                        <a:t>Actividad</a:t>
                      </a:r>
                      <a:endParaRPr kumimoji="0" lang="es-ES" sz="1600" b="1" i="0" u="none" strike="noStrike" cap="none" normalizeH="0" baseline="0">
                        <a:ln>
                          <a:noFill/>
                        </a:ln>
                        <a:solidFill>
                          <a:schemeClr val="bg1"/>
                        </a:solidFill>
                        <a:effectLst/>
                        <a:latin typeface="Arial"/>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a:rPr>
                        <a:t>Tarea</a:t>
                      </a:r>
                      <a:endParaRPr kumimoji="0" lang="es-ES" sz="1600" b="1" i="0" u="none" strike="noStrike" cap="none" normalizeH="0" baseline="0">
                        <a:ln>
                          <a:noFill/>
                        </a:ln>
                        <a:solidFill>
                          <a:schemeClr val="bg1"/>
                        </a:solidFill>
                        <a:effectLst/>
                        <a:latin typeface="Arial"/>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67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a:rPr>
                        <a:t>1</a:t>
                      </a:r>
                      <a:endParaRPr kumimoji="0" lang="es-ES" sz="1100" b="0" i="0" u="none" strike="noStrike" cap="none" normalizeH="0" baseline="0">
                        <a:ln>
                          <a:noFill/>
                        </a:ln>
                        <a:solidFill>
                          <a:srgbClr val="000066"/>
                        </a:solidFill>
                        <a:effectLst/>
                        <a:latin typeface="Arial"/>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Plan de Gestión del Proyecto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Ejecución</a:t>
                      </a: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Planeamiento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2590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a:rPr>
                        <a:t>2</a:t>
                      </a:r>
                      <a:endParaRPr kumimoji="0" lang="es-ES" sz="1100" b="0" i="0" u="none" strike="noStrike" cap="none" normalizeH="0" baseline="0">
                        <a:ln>
                          <a:noFill/>
                        </a:ln>
                        <a:solidFill>
                          <a:srgbClr val="000066"/>
                        </a:solidFill>
                        <a:effectLst/>
                        <a:latin typeface="Arial"/>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Plantilla WBS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267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Cronograma de proyecto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603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Presentación </a:t>
                      </a:r>
                      <a:r>
                        <a:rPr kumimoji="0" lang="es-ES" sz="1100" b="0" i="0" u="none" strike="noStrike" cap="none" normalizeH="0" baseline="0" err="1">
                          <a:ln>
                            <a:noFill/>
                          </a:ln>
                          <a:solidFill>
                            <a:srgbClr val="000066"/>
                          </a:solidFill>
                          <a:effectLst/>
                          <a:latin typeface="Arial"/>
                        </a:rPr>
                        <a:t>kick</a:t>
                      </a:r>
                      <a:r>
                        <a:rPr kumimoji="0" lang="es-ES" sz="1100" b="0" i="0" u="none" strike="noStrike" cap="none" normalizeH="0" baseline="0">
                          <a:ln>
                            <a:noFill/>
                          </a:ln>
                          <a:solidFill>
                            <a:srgbClr val="000066"/>
                          </a:solidFill>
                          <a:effectLst/>
                          <a:latin typeface="Arial"/>
                        </a:rPr>
                        <a:t> off meeting – interno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4603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Presentación </a:t>
                      </a:r>
                      <a:r>
                        <a:rPr kumimoji="0" lang="es-ES" sz="1100" b="0" i="0" u="none" strike="noStrike" cap="none" normalizeH="0" baseline="0" err="1">
                          <a:ln>
                            <a:noFill/>
                          </a:ln>
                          <a:solidFill>
                            <a:srgbClr val="000066"/>
                          </a:solidFill>
                          <a:effectLst/>
                          <a:latin typeface="Arial"/>
                        </a:rPr>
                        <a:t>kick</a:t>
                      </a:r>
                      <a:r>
                        <a:rPr kumimoji="0" lang="es-ES" sz="1100" b="0" i="0" u="none" strike="noStrike" cap="none" normalizeH="0" baseline="0">
                          <a:ln>
                            <a:noFill/>
                          </a:ln>
                          <a:solidFill>
                            <a:srgbClr val="000066"/>
                          </a:solidFill>
                          <a:effectLst/>
                          <a:latin typeface="Arial"/>
                        </a:rPr>
                        <a:t> off meeting – externo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r h="4603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6</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Matriz de entregables de proyectos internos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Ejecución, seguimiento y control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88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7</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Registro de riesgos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4333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8</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Seguimiento de cronogramas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2590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9</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Plan Semanal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943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Tablero Seguimiento de Pendientes Hoja de Trabajo</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r h="4333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Tablero Seguimiento de Pendientes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1"/>
                  </a:ext>
                </a:extLst>
              </a:tr>
              <a:tr h="4333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a:rPr>
                        <a:t>12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err="1">
                          <a:ln>
                            <a:noFill/>
                          </a:ln>
                          <a:solidFill>
                            <a:srgbClr val="000066"/>
                          </a:solidFill>
                          <a:effectLst/>
                          <a:latin typeface="Arial"/>
                        </a:rPr>
                        <a:t>Checklist</a:t>
                      </a:r>
                      <a:r>
                        <a:rPr kumimoji="0" lang="es-ES" sz="1100" b="0" i="0" u="none" strike="noStrike" cap="none" normalizeH="0" baseline="0">
                          <a:ln>
                            <a:noFill/>
                          </a:ln>
                          <a:solidFill>
                            <a:srgbClr val="000066"/>
                          </a:solidFill>
                          <a:effectLst/>
                          <a:latin typeface="Arial"/>
                        </a:rPr>
                        <a:t> de agenda de reuniones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2"/>
                  </a:ext>
                </a:extLst>
              </a:tr>
            </a:tbl>
          </a:graphicData>
        </a:graphic>
      </p:graphicFrame>
      <p:pic>
        <p:nvPicPr>
          <p:cNvPr id="50263" name="Imagen 3">
            <a:extLst>
              <a:ext uri="{FF2B5EF4-FFF2-40B4-BE49-F238E27FC236}">
                <a16:creationId xmlns:a16="http://schemas.microsoft.com/office/drawing/2014/main" id="{0ECBE4D0-66E4-4D58-8F27-11EB80E38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AE387166-320C-40BD-9794-66E6F245F35E}"/>
              </a:ext>
            </a:extLst>
          </p:cNvPr>
          <p:cNvSpPr txBox="1">
            <a:spLocks noChangeArrowheads="1"/>
          </p:cNvSpPr>
          <p:nvPr/>
        </p:nvSpPr>
        <p:spPr bwMode="auto">
          <a:xfrm>
            <a:off x="1352550" y="188913"/>
            <a:ext cx="4579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b="1">
                <a:solidFill>
                  <a:schemeClr val="bg1"/>
                </a:solidFill>
              </a:rPr>
              <a:t>Artefactos del proceso</a:t>
            </a:r>
            <a:endParaRPr lang="es-ES" altLang="es-PE" sz="3200" b="1">
              <a:solidFill>
                <a:schemeClr val="bg1"/>
              </a:solidFill>
            </a:endParaRPr>
          </a:p>
        </p:txBody>
      </p:sp>
      <p:graphicFrame>
        <p:nvGraphicFramePr>
          <p:cNvPr id="114849" name="Group 161">
            <a:extLst>
              <a:ext uri="{FF2B5EF4-FFF2-40B4-BE49-F238E27FC236}">
                <a16:creationId xmlns:a16="http://schemas.microsoft.com/office/drawing/2014/main" id="{4C8B8326-DE52-4993-9251-6834744E9EF6}"/>
              </a:ext>
            </a:extLst>
          </p:cNvPr>
          <p:cNvGraphicFramePr>
            <a:graphicFrameLocks noGrp="1"/>
          </p:cNvGraphicFramePr>
          <p:nvPr>
            <p:ph/>
          </p:nvPr>
        </p:nvGraphicFramePr>
        <p:xfrm>
          <a:off x="323850" y="1268413"/>
          <a:ext cx="8228013" cy="4167189"/>
        </p:xfrm>
        <a:graphic>
          <a:graphicData uri="http://schemas.openxmlformats.org/drawingml/2006/table">
            <a:tbl>
              <a:tblPr/>
              <a:tblGrid>
                <a:gridCol w="431800">
                  <a:extLst>
                    <a:ext uri="{9D8B030D-6E8A-4147-A177-3AD203B41FA5}">
                      <a16:colId xmlns:a16="http://schemas.microsoft.com/office/drawing/2014/main" val="20000"/>
                    </a:ext>
                  </a:extLst>
                </a:gridCol>
                <a:gridCol w="18716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230437">
                  <a:extLst>
                    <a:ext uri="{9D8B030D-6E8A-4147-A177-3AD203B41FA5}">
                      <a16:colId xmlns:a16="http://schemas.microsoft.com/office/drawing/2014/main" val="20003"/>
                    </a:ext>
                  </a:extLst>
                </a:gridCol>
                <a:gridCol w="2036763">
                  <a:extLst>
                    <a:ext uri="{9D8B030D-6E8A-4147-A177-3AD203B41FA5}">
                      <a16:colId xmlns:a16="http://schemas.microsoft.com/office/drawing/2014/main" val="20004"/>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Artefacto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Suproceso</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Actividad</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Tarea</a:t>
                      </a:r>
                      <a:endParaRPr kumimoji="0" lang="es-ES" sz="1600" b="1" i="0" u="none" strike="noStrike" cap="none" normalizeH="0" baseline="0">
                        <a:ln>
                          <a:noFill/>
                        </a:ln>
                        <a:solidFill>
                          <a:schemeClr val="bg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67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13</a:t>
                      </a:r>
                      <a:endParaRPr kumimoji="0" lang="es-ES" sz="11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Proyecto interno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Ejecución, seguimiento y control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267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 Hoja de Trabajo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Cuadro seguimiento de reuniones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actividades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5"/>
                  </a:ext>
                </a:extLst>
              </a:tr>
              <a:tr h="274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Acta de reunión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Relatorio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row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Cierre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2590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Acta de cierre de proyecto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4267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Oportunidad de Mejora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9"/>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Formato Propuesta de Lección Aprendida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bl>
          </a:graphicData>
        </a:graphic>
      </p:graphicFrame>
      <p:pic>
        <p:nvPicPr>
          <p:cNvPr id="51277" name="Imagen 3">
            <a:extLst>
              <a:ext uri="{FF2B5EF4-FFF2-40B4-BE49-F238E27FC236}">
                <a16:creationId xmlns:a16="http://schemas.microsoft.com/office/drawing/2014/main" id="{89556A4B-AF20-4B3B-9251-1100576AF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B149087-C999-4F1C-A275-81AF9CB3A0B8}"/>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56323" name="Text Box 3">
            <a:extLst>
              <a:ext uri="{FF2B5EF4-FFF2-40B4-BE49-F238E27FC236}">
                <a16:creationId xmlns:a16="http://schemas.microsoft.com/office/drawing/2014/main" id="{DF2E2921-93AF-41EF-8475-854334507156}"/>
              </a:ext>
            </a:extLst>
          </p:cNvPr>
          <p:cNvSpPr txBox="1">
            <a:spLocks noChangeArrowheads="1"/>
          </p:cNvSpPr>
          <p:nvPr/>
        </p:nvSpPr>
        <p:spPr bwMode="auto">
          <a:xfrm>
            <a:off x="179388" y="155733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8. Historial de Revisiones</a:t>
            </a:r>
          </a:p>
        </p:txBody>
      </p:sp>
      <p:grpSp>
        <p:nvGrpSpPr>
          <p:cNvPr id="52228" name="Group 7">
            <a:extLst>
              <a:ext uri="{FF2B5EF4-FFF2-40B4-BE49-F238E27FC236}">
                <a16:creationId xmlns:a16="http://schemas.microsoft.com/office/drawing/2014/main" id="{38224A89-C2B7-4011-AA16-ED450635238D}"/>
              </a:ext>
            </a:extLst>
          </p:cNvPr>
          <p:cNvGrpSpPr>
            <a:grpSpLocks/>
          </p:cNvGrpSpPr>
          <p:nvPr/>
        </p:nvGrpSpPr>
        <p:grpSpPr bwMode="auto">
          <a:xfrm>
            <a:off x="1128713" y="2247900"/>
            <a:ext cx="6884987" cy="3484563"/>
            <a:chOff x="711" y="1416"/>
            <a:chExt cx="4337" cy="2195"/>
          </a:xfrm>
        </p:grpSpPr>
        <p:sp>
          <p:nvSpPr>
            <p:cNvPr id="52231" name="Line 8">
              <a:extLst>
                <a:ext uri="{FF2B5EF4-FFF2-40B4-BE49-F238E27FC236}">
                  <a16:creationId xmlns:a16="http://schemas.microsoft.com/office/drawing/2014/main" id="{B246AC68-D5A8-4D0F-A703-652B6705A3B1}"/>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2" name="Line 9">
              <a:extLst>
                <a:ext uri="{FF2B5EF4-FFF2-40B4-BE49-F238E27FC236}">
                  <a16:creationId xmlns:a16="http://schemas.microsoft.com/office/drawing/2014/main" id="{62748CDA-02B5-4825-A4CA-6EDFA1B05E37}"/>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3" name="Line 10">
              <a:extLst>
                <a:ext uri="{FF2B5EF4-FFF2-40B4-BE49-F238E27FC236}">
                  <a16:creationId xmlns:a16="http://schemas.microsoft.com/office/drawing/2014/main" id="{608E7958-A833-448A-AB5E-69D3149C1AF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4" name="Line 11">
              <a:extLst>
                <a:ext uri="{FF2B5EF4-FFF2-40B4-BE49-F238E27FC236}">
                  <a16:creationId xmlns:a16="http://schemas.microsoft.com/office/drawing/2014/main" id="{2F097681-AB40-4459-9ECB-9F68E20BA73A}"/>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5" name="Line 12">
              <a:extLst>
                <a:ext uri="{FF2B5EF4-FFF2-40B4-BE49-F238E27FC236}">
                  <a16:creationId xmlns:a16="http://schemas.microsoft.com/office/drawing/2014/main" id="{87C7EE05-91D3-4E75-B9D7-A52290B3A078}"/>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6" name="Line 13">
              <a:extLst>
                <a:ext uri="{FF2B5EF4-FFF2-40B4-BE49-F238E27FC236}">
                  <a16:creationId xmlns:a16="http://schemas.microsoft.com/office/drawing/2014/main" id="{27FA286A-5994-4555-BCCD-DA9D7A6F521B}"/>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7" name="Line 14">
              <a:extLst>
                <a:ext uri="{FF2B5EF4-FFF2-40B4-BE49-F238E27FC236}">
                  <a16:creationId xmlns:a16="http://schemas.microsoft.com/office/drawing/2014/main" id="{85BB7555-7D11-427E-9681-2D574A33E17B}"/>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8" name="Line 15">
              <a:extLst>
                <a:ext uri="{FF2B5EF4-FFF2-40B4-BE49-F238E27FC236}">
                  <a16:creationId xmlns:a16="http://schemas.microsoft.com/office/drawing/2014/main" id="{F2F02C35-962B-4B19-8D1C-AE7869B3C8B1}"/>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9" name="Line 16">
              <a:extLst>
                <a:ext uri="{FF2B5EF4-FFF2-40B4-BE49-F238E27FC236}">
                  <a16:creationId xmlns:a16="http://schemas.microsoft.com/office/drawing/2014/main" id="{BF444700-520A-465E-9E4C-4801CA411C4D}"/>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0" name="Line 17">
              <a:extLst>
                <a:ext uri="{FF2B5EF4-FFF2-40B4-BE49-F238E27FC236}">
                  <a16:creationId xmlns:a16="http://schemas.microsoft.com/office/drawing/2014/main" id="{B1206DF5-51D8-4D32-BEAD-137E794C605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1" name="Line 18">
              <a:extLst>
                <a:ext uri="{FF2B5EF4-FFF2-40B4-BE49-F238E27FC236}">
                  <a16:creationId xmlns:a16="http://schemas.microsoft.com/office/drawing/2014/main" id="{5D9076DF-603A-4A2A-A652-DDBBDA73C2BB}"/>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2" name="Line 19">
              <a:extLst>
                <a:ext uri="{FF2B5EF4-FFF2-40B4-BE49-F238E27FC236}">
                  <a16:creationId xmlns:a16="http://schemas.microsoft.com/office/drawing/2014/main" id="{E2691376-33D5-48FD-AD98-F0C629248951}"/>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3" name="Line 20">
              <a:extLst>
                <a:ext uri="{FF2B5EF4-FFF2-40B4-BE49-F238E27FC236}">
                  <a16:creationId xmlns:a16="http://schemas.microsoft.com/office/drawing/2014/main" id="{232D8932-5EAF-41F4-8967-D687B32F8DAA}"/>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4" name="Line 21">
              <a:extLst>
                <a:ext uri="{FF2B5EF4-FFF2-40B4-BE49-F238E27FC236}">
                  <a16:creationId xmlns:a16="http://schemas.microsoft.com/office/drawing/2014/main" id="{EB31E9DE-79D0-4369-B300-9A178761F4C1}"/>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5" name="Line 22">
              <a:extLst>
                <a:ext uri="{FF2B5EF4-FFF2-40B4-BE49-F238E27FC236}">
                  <a16:creationId xmlns:a16="http://schemas.microsoft.com/office/drawing/2014/main" id="{9C982F3A-8CB4-4D05-9AF9-D4A3FCDE1E34}"/>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6" name="Line 23">
              <a:extLst>
                <a:ext uri="{FF2B5EF4-FFF2-40B4-BE49-F238E27FC236}">
                  <a16:creationId xmlns:a16="http://schemas.microsoft.com/office/drawing/2014/main" id="{E3D6874C-4C38-4904-ABC3-BEF927F6A9A3}"/>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7" name="Line 24">
              <a:extLst>
                <a:ext uri="{FF2B5EF4-FFF2-40B4-BE49-F238E27FC236}">
                  <a16:creationId xmlns:a16="http://schemas.microsoft.com/office/drawing/2014/main" id="{CC5628A6-982B-4CCC-83C7-DE5504C2648A}"/>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8" name="Line 25">
              <a:extLst>
                <a:ext uri="{FF2B5EF4-FFF2-40B4-BE49-F238E27FC236}">
                  <a16:creationId xmlns:a16="http://schemas.microsoft.com/office/drawing/2014/main" id="{EF3488A1-2161-42E5-8BEB-10F3A105737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49" name="Line 26">
              <a:extLst>
                <a:ext uri="{FF2B5EF4-FFF2-40B4-BE49-F238E27FC236}">
                  <a16:creationId xmlns:a16="http://schemas.microsoft.com/office/drawing/2014/main" id="{423381E8-6CF4-4ECB-B8B5-1FA6096FDE4C}"/>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0" name="Line 27">
              <a:extLst>
                <a:ext uri="{FF2B5EF4-FFF2-40B4-BE49-F238E27FC236}">
                  <a16:creationId xmlns:a16="http://schemas.microsoft.com/office/drawing/2014/main" id="{DE26DF4B-EC48-4A22-9EDF-1C8BDDE0122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1" name="Line 28">
              <a:extLst>
                <a:ext uri="{FF2B5EF4-FFF2-40B4-BE49-F238E27FC236}">
                  <a16:creationId xmlns:a16="http://schemas.microsoft.com/office/drawing/2014/main" id="{4EE81FE0-7EDC-4D30-A301-197E0920476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2" name="Line 29">
              <a:extLst>
                <a:ext uri="{FF2B5EF4-FFF2-40B4-BE49-F238E27FC236}">
                  <a16:creationId xmlns:a16="http://schemas.microsoft.com/office/drawing/2014/main" id="{B857FDC9-C77F-459B-BA6C-F5971C578BF0}"/>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3" name="Line 30">
              <a:extLst>
                <a:ext uri="{FF2B5EF4-FFF2-40B4-BE49-F238E27FC236}">
                  <a16:creationId xmlns:a16="http://schemas.microsoft.com/office/drawing/2014/main" id="{EB92A114-78EA-45BB-8E39-2E3615CD2718}"/>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4" name="Line 31">
              <a:extLst>
                <a:ext uri="{FF2B5EF4-FFF2-40B4-BE49-F238E27FC236}">
                  <a16:creationId xmlns:a16="http://schemas.microsoft.com/office/drawing/2014/main" id="{F2280A04-AEFA-46F5-A361-9D4E40E1878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5" name="Line 32">
              <a:extLst>
                <a:ext uri="{FF2B5EF4-FFF2-40B4-BE49-F238E27FC236}">
                  <a16:creationId xmlns:a16="http://schemas.microsoft.com/office/drawing/2014/main" id="{4ECC29B5-7ABE-4A54-A18C-E2D008BEFA65}"/>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6" name="Line 33">
              <a:extLst>
                <a:ext uri="{FF2B5EF4-FFF2-40B4-BE49-F238E27FC236}">
                  <a16:creationId xmlns:a16="http://schemas.microsoft.com/office/drawing/2014/main" id="{7B5C824B-5FE2-429A-9F52-8AF9CAAB52A0}"/>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7" name="Line 34">
              <a:extLst>
                <a:ext uri="{FF2B5EF4-FFF2-40B4-BE49-F238E27FC236}">
                  <a16:creationId xmlns:a16="http://schemas.microsoft.com/office/drawing/2014/main" id="{9A694048-1875-4150-B411-5A8AE0E6DC7B}"/>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8" name="Line 35">
              <a:extLst>
                <a:ext uri="{FF2B5EF4-FFF2-40B4-BE49-F238E27FC236}">
                  <a16:creationId xmlns:a16="http://schemas.microsoft.com/office/drawing/2014/main" id="{9C58544B-3137-433A-A7FD-9B03138D9184}"/>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59" name="Line 36">
              <a:extLst>
                <a:ext uri="{FF2B5EF4-FFF2-40B4-BE49-F238E27FC236}">
                  <a16:creationId xmlns:a16="http://schemas.microsoft.com/office/drawing/2014/main" id="{E0E716C3-BBA9-4931-84CE-9BD70D4A2A0E}"/>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0" name="Line 37">
              <a:extLst>
                <a:ext uri="{FF2B5EF4-FFF2-40B4-BE49-F238E27FC236}">
                  <a16:creationId xmlns:a16="http://schemas.microsoft.com/office/drawing/2014/main" id="{02C9A24E-E265-468E-B502-2401DBF37B85}"/>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1" name="Line 38">
              <a:extLst>
                <a:ext uri="{FF2B5EF4-FFF2-40B4-BE49-F238E27FC236}">
                  <a16:creationId xmlns:a16="http://schemas.microsoft.com/office/drawing/2014/main" id="{4ABDE6FB-A2C8-4786-88F9-822D1C076ACD}"/>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2" name="Line 39">
              <a:extLst>
                <a:ext uri="{FF2B5EF4-FFF2-40B4-BE49-F238E27FC236}">
                  <a16:creationId xmlns:a16="http://schemas.microsoft.com/office/drawing/2014/main" id="{D9501C28-A595-4336-94BE-789814B0B4B4}"/>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3" name="Line 40">
              <a:extLst>
                <a:ext uri="{FF2B5EF4-FFF2-40B4-BE49-F238E27FC236}">
                  <a16:creationId xmlns:a16="http://schemas.microsoft.com/office/drawing/2014/main" id="{68182503-5B32-4559-A2CC-2C17766016EF}"/>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4" name="Line 41">
              <a:extLst>
                <a:ext uri="{FF2B5EF4-FFF2-40B4-BE49-F238E27FC236}">
                  <a16:creationId xmlns:a16="http://schemas.microsoft.com/office/drawing/2014/main" id="{CE56E156-9486-4C7F-AAFE-59F188ED79B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5" name="Line 42">
              <a:extLst>
                <a:ext uri="{FF2B5EF4-FFF2-40B4-BE49-F238E27FC236}">
                  <a16:creationId xmlns:a16="http://schemas.microsoft.com/office/drawing/2014/main" id="{83489DA6-34AB-4C20-BCFE-58D50CD52FE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6" name="Line 43">
              <a:extLst>
                <a:ext uri="{FF2B5EF4-FFF2-40B4-BE49-F238E27FC236}">
                  <a16:creationId xmlns:a16="http://schemas.microsoft.com/office/drawing/2014/main" id="{2471EC46-5D01-4B9E-B79B-A52C04C94AFF}"/>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7" name="Line 44">
              <a:extLst>
                <a:ext uri="{FF2B5EF4-FFF2-40B4-BE49-F238E27FC236}">
                  <a16:creationId xmlns:a16="http://schemas.microsoft.com/office/drawing/2014/main" id="{C516C2CA-951B-40B9-B190-26A3BBD94376}"/>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8" name="Line 45">
              <a:extLst>
                <a:ext uri="{FF2B5EF4-FFF2-40B4-BE49-F238E27FC236}">
                  <a16:creationId xmlns:a16="http://schemas.microsoft.com/office/drawing/2014/main" id="{651D22E3-C651-4B8C-B932-8C95BB05E243}"/>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69" name="Line 46">
              <a:extLst>
                <a:ext uri="{FF2B5EF4-FFF2-40B4-BE49-F238E27FC236}">
                  <a16:creationId xmlns:a16="http://schemas.microsoft.com/office/drawing/2014/main" id="{D643C8BF-71FB-4029-9594-45E75DC7BAFC}"/>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0" name="Line 47">
              <a:extLst>
                <a:ext uri="{FF2B5EF4-FFF2-40B4-BE49-F238E27FC236}">
                  <a16:creationId xmlns:a16="http://schemas.microsoft.com/office/drawing/2014/main" id="{C7128C7C-EEA7-4FDD-B0F4-23732D5D79AB}"/>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1" name="Line 48">
              <a:extLst>
                <a:ext uri="{FF2B5EF4-FFF2-40B4-BE49-F238E27FC236}">
                  <a16:creationId xmlns:a16="http://schemas.microsoft.com/office/drawing/2014/main" id="{B68E9D5E-8CC9-436A-8CCE-4F020F87B28C}"/>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2" name="Line 49">
              <a:extLst>
                <a:ext uri="{FF2B5EF4-FFF2-40B4-BE49-F238E27FC236}">
                  <a16:creationId xmlns:a16="http://schemas.microsoft.com/office/drawing/2014/main" id="{1946CCBD-BEE0-460E-991E-D26EC60D358C}"/>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3" name="Line 50">
              <a:extLst>
                <a:ext uri="{FF2B5EF4-FFF2-40B4-BE49-F238E27FC236}">
                  <a16:creationId xmlns:a16="http://schemas.microsoft.com/office/drawing/2014/main" id="{2C7B4DC5-B260-4A74-89D5-9436DFC3DBE7}"/>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4" name="Line 51">
              <a:extLst>
                <a:ext uri="{FF2B5EF4-FFF2-40B4-BE49-F238E27FC236}">
                  <a16:creationId xmlns:a16="http://schemas.microsoft.com/office/drawing/2014/main" id="{254A67F9-6716-4511-92D6-1F916A1379A2}"/>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5" name="Line 52">
              <a:extLst>
                <a:ext uri="{FF2B5EF4-FFF2-40B4-BE49-F238E27FC236}">
                  <a16:creationId xmlns:a16="http://schemas.microsoft.com/office/drawing/2014/main" id="{63924F5A-530B-45C7-A74F-2380066A7B26}"/>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6" name="Line 53">
              <a:extLst>
                <a:ext uri="{FF2B5EF4-FFF2-40B4-BE49-F238E27FC236}">
                  <a16:creationId xmlns:a16="http://schemas.microsoft.com/office/drawing/2014/main" id="{DF3A0D69-9EA8-4751-875B-F4675493A1EE}"/>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7" name="Line 54">
              <a:extLst>
                <a:ext uri="{FF2B5EF4-FFF2-40B4-BE49-F238E27FC236}">
                  <a16:creationId xmlns:a16="http://schemas.microsoft.com/office/drawing/2014/main" id="{5EB3BBCB-BCD7-456B-AD21-BEF02FBB43C6}"/>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8" name="Line 55">
              <a:extLst>
                <a:ext uri="{FF2B5EF4-FFF2-40B4-BE49-F238E27FC236}">
                  <a16:creationId xmlns:a16="http://schemas.microsoft.com/office/drawing/2014/main" id="{3DA53C23-7865-4BA2-BABE-24F3582341C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79" name="Line 56">
              <a:extLst>
                <a:ext uri="{FF2B5EF4-FFF2-40B4-BE49-F238E27FC236}">
                  <a16:creationId xmlns:a16="http://schemas.microsoft.com/office/drawing/2014/main" id="{29A72AE0-9CB1-48E1-B1A5-DF88FED393F3}"/>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0" name="Line 57">
              <a:extLst>
                <a:ext uri="{FF2B5EF4-FFF2-40B4-BE49-F238E27FC236}">
                  <a16:creationId xmlns:a16="http://schemas.microsoft.com/office/drawing/2014/main" id="{5806B393-C3F2-4431-A9BF-18D49735884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1" name="Line 58">
              <a:extLst>
                <a:ext uri="{FF2B5EF4-FFF2-40B4-BE49-F238E27FC236}">
                  <a16:creationId xmlns:a16="http://schemas.microsoft.com/office/drawing/2014/main" id="{ED3B58AE-721E-4A4E-B038-D765195110C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2" name="Line 59">
              <a:extLst>
                <a:ext uri="{FF2B5EF4-FFF2-40B4-BE49-F238E27FC236}">
                  <a16:creationId xmlns:a16="http://schemas.microsoft.com/office/drawing/2014/main" id="{5E04863E-B3EE-4CBA-BD99-BDBFE8F1D12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3" name="Line 60">
              <a:extLst>
                <a:ext uri="{FF2B5EF4-FFF2-40B4-BE49-F238E27FC236}">
                  <a16:creationId xmlns:a16="http://schemas.microsoft.com/office/drawing/2014/main" id="{6850980B-CBA2-44CE-91C4-B951B3A9040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4" name="Line 61">
              <a:extLst>
                <a:ext uri="{FF2B5EF4-FFF2-40B4-BE49-F238E27FC236}">
                  <a16:creationId xmlns:a16="http://schemas.microsoft.com/office/drawing/2014/main" id="{39443AB6-8CAA-4083-AA51-DA23BF83B6B2}"/>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5" name="Line 62">
              <a:extLst>
                <a:ext uri="{FF2B5EF4-FFF2-40B4-BE49-F238E27FC236}">
                  <a16:creationId xmlns:a16="http://schemas.microsoft.com/office/drawing/2014/main" id="{09AE4319-3C6B-4DE1-BA2A-BD9E5A3C1966}"/>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6" name="Line 63">
              <a:extLst>
                <a:ext uri="{FF2B5EF4-FFF2-40B4-BE49-F238E27FC236}">
                  <a16:creationId xmlns:a16="http://schemas.microsoft.com/office/drawing/2014/main" id="{2DD29EE1-C473-481E-B4CE-19916CD4310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7" name="Line 64">
              <a:extLst>
                <a:ext uri="{FF2B5EF4-FFF2-40B4-BE49-F238E27FC236}">
                  <a16:creationId xmlns:a16="http://schemas.microsoft.com/office/drawing/2014/main" id="{97563E7A-752E-438A-91CA-3823C76FB26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8" name="Line 65">
              <a:extLst>
                <a:ext uri="{FF2B5EF4-FFF2-40B4-BE49-F238E27FC236}">
                  <a16:creationId xmlns:a16="http://schemas.microsoft.com/office/drawing/2014/main" id="{484FAAFB-6BB5-4503-BE93-A20B38BFF477}"/>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89" name="Line 66">
              <a:extLst>
                <a:ext uri="{FF2B5EF4-FFF2-40B4-BE49-F238E27FC236}">
                  <a16:creationId xmlns:a16="http://schemas.microsoft.com/office/drawing/2014/main" id="{5592DA41-DF35-4625-9D52-9A36A7761B81}"/>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0" name="Line 67">
              <a:extLst>
                <a:ext uri="{FF2B5EF4-FFF2-40B4-BE49-F238E27FC236}">
                  <a16:creationId xmlns:a16="http://schemas.microsoft.com/office/drawing/2014/main" id="{08A7B438-AC39-4FB9-B485-D66D0BF66152}"/>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1" name="Line 68">
              <a:extLst>
                <a:ext uri="{FF2B5EF4-FFF2-40B4-BE49-F238E27FC236}">
                  <a16:creationId xmlns:a16="http://schemas.microsoft.com/office/drawing/2014/main" id="{15F466F1-E0AA-480A-A2E9-2B9E081CBD59}"/>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2" name="Line 69">
              <a:extLst>
                <a:ext uri="{FF2B5EF4-FFF2-40B4-BE49-F238E27FC236}">
                  <a16:creationId xmlns:a16="http://schemas.microsoft.com/office/drawing/2014/main" id="{0D6884F4-9A35-46B6-A5BA-57FFF7479C3F}"/>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3" name="Line 70">
              <a:extLst>
                <a:ext uri="{FF2B5EF4-FFF2-40B4-BE49-F238E27FC236}">
                  <a16:creationId xmlns:a16="http://schemas.microsoft.com/office/drawing/2014/main" id="{4CF00147-E1D3-4BEC-B6C2-851005F78C40}"/>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4" name="Line 71">
              <a:extLst>
                <a:ext uri="{FF2B5EF4-FFF2-40B4-BE49-F238E27FC236}">
                  <a16:creationId xmlns:a16="http://schemas.microsoft.com/office/drawing/2014/main" id="{72293B32-12F4-4833-A361-EDB1526C4F9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5" name="Line 72">
              <a:extLst>
                <a:ext uri="{FF2B5EF4-FFF2-40B4-BE49-F238E27FC236}">
                  <a16:creationId xmlns:a16="http://schemas.microsoft.com/office/drawing/2014/main" id="{0AAAFA74-E64B-48D7-B5F8-C662FD26BAB1}"/>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6" name="Line 73">
              <a:extLst>
                <a:ext uri="{FF2B5EF4-FFF2-40B4-BE49-F238E27FC236}">
                  <a16:creationId xmlns:a16="http://schemas.microsoft.com/office/drawing/2014/main" id="{E7875A64-F730-407E-91BA-CF7F4D2BEB06}"/>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7" name="Line 74">
              <a:extLst>
                <a:ext uri="{FF2B5EF4-FFF2-40B4-BE49-F238E27FC236}">
                  <a16:creationId xmlns:a16="http://schemas.microsoft.com/office/drawing/2014/main" id="{89A845F5-D764-4942-A8FC-098A5487AC5E}"/>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8" name="Line 75">
              <a:extLst>
                <a:ext uri="{FF2B5EF4-FFF2-40B4-BE49-F238E27FC236}">
                  <a16:creationId xmlns:a16="http://schemas.microsoft.com/office/drawing/2014/main" id="{8C33DE38-450A-41F5-85E1-3B52439434EB}"/>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99" name="Line 76">
              <a:extLst>
                <a:ext uri="{FF2B5EF4-FFF2-40B4-BE49-F238E27FC236}">
                  <a16:creationId xmlns:a16="http://schemas.microsoft.com/office/drawing/2014/main" id="{E295D7FE-9976-4B83-8708-2BB0624B56C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0" name="Line 77">
              <a:extLst>
                <a:ext uri="{FF2B5EF4-FFF2-40B4-BE49-F238E27FC236}">
                  <a16:creationId xmlns:a16="http://schemas.microsoft.com/office/drawing/2014/main" id="{17EC6C66-6C04-4747-B95D-E6B25AB281F7}"/>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1" name="Line 78">
              <a:extLst>
                <a:ext uri="{FF2B5EF4-FFF2-40B4-BE49-F238E27FC236}">
                  <a16:creationId xmlns:a16="http://schemas.microsoft.com/office/drawing/2014/main" id="{D9455E59-7401-4655-82B7-688BDCB8F64C}"/>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2" name="Line 79">
              <a:extLst>
                <a:ext uri="{FF2B5EF4-FFF2-40B4-BE49-F238E27FC236}">
                  <a16:creationId xmlns:a16="http://schemas.microsoft.com/office/drawing/2014/main" id="{8912C17F-0301-44FC-899C-2B966337D831}"/>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3" name="Line 80">
              <a:extLst>
                <a:ext uri="{FF2B5EF4-FFF2-40B4-BE49-F238E27FC236}">
                  <a16:creationId xmlns:a16="http://schemas.microsoft.com/office/drawing/2014/main" id="{AEFA21F0-226D-4C3A-BD5C-B863C7459417}"/>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4" name="Line 81">
              <a:extLst>
                <a:ext uri="{FF2B5EF4-FFF2-40B4-BE49-F238E27FC236}">
                  <a16:creationId xmlns:a16="http://schemas.microsoft.com/office/drawing/2014/main" id="{B9144DEA-097B-4344-A937-46B9316CF51C}"/>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5" name="Line 82">
              <a:extLst>
                <a:ext uri="{FF2B5EF4-FFF2-40B4-BE49-F238E27FC236}">
                  <a16:creationId xmlns:a16="http://schemas.microsoft.com/office/drawing/2014/main" id="{7F0862DE-457A-44AD-94B4-EE2195DCE45D}"/>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6" name="Line 83">
              <a:extLst>
                <a:ext uri="{FF2B5EF4-FFF2-40B4-BE49-F238E27FC236}">
                  <a16:creationId xmlns:a16="http://schemas.microsoft.com/office/drawing/2014/main" id="{226DD989-F61F-4EFD-A627-1311D9CF0C7F}"/>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7" name="Line 84">
              <a:extLst>
                <a:ext uri="{FF2B5EF4-FFF2-40B4-BE49-F238E27FC236}">
                  <a16:creationId xmlns:a16="http://schemas.microsoft.com/office/drawing/2014/main" id="{0E00F754-E9AE-4FEC-9AAF-5082F74895C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8" name="Line 85">
              <a:extLst>
                <a:ext uri="{FF2B5EF4-FFF2-40B4-BE49-F238E27FC236}">
                  <a16:creationId xmlns:a16="http://schemas.microsoft.com/office/drawing/2014/main" id="{3ED9123E-2B8B-4262-9554-8A1CEF6B5287}"/>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09" name="Line 86">
              <a:extLst>
                <a:ext uri="{FF2B5EF4-FFF2-40B4-BE49-F238E27FC236}">
                  <a16:creationId xmlns:a16="http://schemas.microsoft.com/office/drawing/2014/main" id="{F33FE7DE-1706-4B12-B772-46B4C551AB2D}"/>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0" name="Line 87">
              <a:extLst>
                <a:ext uri="{FF2B5EF4-FFF2-40B4-BE49-F238E27FC236}">
                  <a16:creationId xmlns:a16="http://schemas.microsoft.com/office/drawing/2014/main" id="{1FA7282C-B740-4869-A98F-17FC1FFCD7AE}"/>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1" name="Line 88">
              <a:extLst>
                <a:ext uri="{FF2B5EF4-FFF2-40B4-BE49-F238E27FC236}">
                  <a16:creationId xmlns:a16="http://schemas.microsoft.com/office/drawing/2014/main" id="{22F335C0-3928-4A28-8B0F-66742745FBA0}"/>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2" name="Line 89">
              <a:extLst>
                <a:ext uri="{FF2B5EF4-FFF2-40B4-BE49-F238E27FC236}">
                  <a16:creationId xmlns:a16="http://schemas.microsoft.com/office/drawing/2014/main" id="{0FD81149-047D-4EF5-866F-71ADA4DA5B58}"/>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3" name="Line 90">
              <a:extLst>
                <a:ext uri="{FF2B5EF4-FFF2-40B4-BE49-F238E27FC236}">
                  <a16:creationId xmlns:a16="http://schemas.microsoft.com/office/drawing/2014/main" id="{670EC44E-165A-40C7-A168-C9D0364987AE}"/>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4" name="Line 91">
              <a:extLst>
                <a:ext uri="{FF2B5EF4-FFF2-40B4-BE49-F238E27FC236}">
                  <a16:creationId xmlns:a16="http://schemas.microsoft.com/office/drawing/2014/main" id="{55D99639-AF7B-41C7-B1F9-C2481B4003CE}"/>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5" name="Line 92">
              <a:extLst>
                <a:ext uri="{FF2B5EF4-FFF2-40B4-BE49-F238E27FC236}">
                  <a16:creationId xmlns:a16="http://schemas.microsoft.com/office/drawing/2014/main" id="{68663CC3-51BA-44E1-B523-8F1EF29255CE}"/>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6" name="Line 93">
              <a:extLst>
                <a:ext uri="{FF2B5EF4-FFF2-40B4-BE49-F238E27FC236}">
                  <a16:creationId xmlns:a16="http://schemas.microsoft.com/office/drawing/2014/main" id="{0EDA9AB0-E9EE-489A-A756-4739729860E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7" name="Line 94">
              <a:extLst>
                <a:ext uri="{FF2B5EF4-FFF2-40B4-BE49-F238E27FC236}">
                  <a16:creationId xmlns:a16="http://schemas.microsoft.com/office/drawing/2014/main" id="{8D078C61-BD9E-4267-8746-78980CC0E840}"/>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8" name="Line 95">
              <a:extLst>
                <a:ext uri="{FF2B5EF4-FFF2-40B4-BE49-F238E27FC236}">
                  <a16:creationId xmlns:a16="http://schemas.microsoft.com/office/drawing/2014/main" id="{DBA38CAD-F745-4CB1-83DF-C45BF01B079B}"/>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19" name="Line 96">
              <a:extLst>
                <a:ext uri="{FF2B5EF4-FFF2-40B4-BE49-F238E27FC236}">
                  <a16:creationId xmlns:a16="http://schemas.microsoft.com/office/drawing/2014/main" id="{261B7538-0AE9-4BDB-8CB6-D09D812341D8}"/>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0" name="Line 97">
              <a:extLst>
                <a:ext uri="{FF2B5EF4-FFF2-40B4-BE49-F238E27FC236}">
                  <a16:creationId xmlns:a16="http://schemas.microsoft.com/office/drawing/2014/main" id="{53B5E775-E779-4445-AE22-2DD9AB9C23C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1" name="Line 98">
              <a:extLst>
                <a:ext uri="{FF2B5EF4-FFF2-40B4-BE49-F238E27FC236}">
                  <a16:creationId xmlns:a16="http://schemas.microsoft.com/office/drawing/2014/main" id="{F725ECD4-E472-4FA9-8BE6-944DC9A0FDEE}"/>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2" name="Line 99">
              <a:extLst>
                <a:ext uri="{FF2B5EF4-FFF2-40B4-BE49-F238E27FC236}">
                  <a16:creationId xmlns:a16="http://schemas.microsoft.com/office/drawing/2014/main" id="{D31B2876-BE25-4093-AD2C-D41C306553F4}"/>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3" name="Line 100">
              <a:extLst>
                <a:ext uri="{FF2B5EF4-FFF2-40B4-BE49-F238E27FC236}">
                  <a16:creationId xmlns:a16="http://schemas.microsoft.com/office/drawing/2014/main" id="{D99C1899-6BC1-430F-9B78-616FB2417DAB}"/>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4" name="Line 101">
              <a:extLst>
                <a:ext uri="{FF2B5EF4-FFF2-40B4-BE49-F238E27FC236}">
                  <a16:creationId xmlns:a16="http://schemas.microsoft.com/office/drawing/2014/main" id="{A4F08580-29B0-4E81-BABF-700D2ADDE76B}"/>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5" name="Line 102">
              <a:extLst>
                <a:ext uri="{FF2B5EF4-FFF2-40B4-BE49-F238E27FC236}">
                  <a16:creationId xmlns:a16="http://schemas.microsoft.com/office/drawing/2014/main" id="{6CB2C516-3FF1-44CC-B889-B9B949B8755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6" name="Line 103">
              <a:extLst>
                <a:ext uri="{FF2B5EF4-FFF2-40B4-BE49-F238E27FC236}">
                  <a16:creationId xmlns:a16="http://schemas.microsoft.com/office/drawing/2014/main" id="{8DDEA5A7-BA6E-4DFE-A3F0-1C1690EC287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7" name="Line 104">
              <a:extLst>
                <a:ext uri="{FF2B5EF4-FFF2-40B4-BE49-F238E27FC236}">
                  <a16:creationId xmlns:a16="http://schemas.microsoft.com/office/drawing/2014/main" id="{D216E166-6D70-4A3A-8686-D54E10A765D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8" name="Line 105">
              <a:extLst>
                <a:ext uri="{FF2B5EF4-FFF2-40B4-BE49-F238E27FC236}">
                  <a16:creationId xmlns:a16="http://schemas.microsoft.com/office/drawing/2014/main" id="{E91B5366-8A38-4EE7-9EC9-D8121EB5B34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29" name="Line 106">
              <a:extLst>
                <a:ext uri="{FF2B5EF4-FFF2-40B4-BE49-F238E27FC236}">
                  <a16:creationId xmlns:a16="http://schemas.microsoft.com/office/drawing/2014/main" id="{9921C1E1-CB2C-4520-A465-50177694F7DE}"/>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0" name="Line 107">
              <a:extLst>
                <a:ext uri="{FF2B5EF4-FFF2-40B4-BE49-F238E27FC236}">
                  <a16:creationId xmlns:a16="http://schemas.microsoft.com/office/drawing/2014/main" id="{80563A6E-8BCF-4CE3-A43F-714D83F0A129}"/>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1" name="Line 108">
              <a:extLst>
                <a:ext uri="{FF2B5EF4-FFF2-40B4-BE49-F238E27FC236}">
                  <a16:creationId xmlns:a16="http://schemas.microsoft.com/office/drawing/2014/main" id="{3475DFE6-A19F-48C7-BBD5-C26BB8014CF9}"/>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2" name="Line 109">
              <a:extLst>
                <a:ext uri="{FF2B5EF4-FFF2-40B4-BE49-F238E27FC236}">
                  <a16:creationId xmlns:a16="http://schemas.microsoft.com/office/drawing/2014/main" id="{C5D54B4C-416C-4BD7-AF32-2F202AE83FE4}"/>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3" name="Line 110">
              <a:extLst>
                <a:ext uri="{FF2B5EF4-FFF2-40B4-BE49-F238E27FC236}">
                  <a16:creationId xmlns:a16="http://schemas.microsoft.com/office/drawing/2014/main" id="{1E1272BC-70EE-4718-B508-17C2DD0B517C}"/>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4" name="Line 111">
              <a:extLst>
                <a:ext uri="{FF2B5EF4-FFF2-40B4-BE49-F238E27FC236}">
                  <a16:creationId xmlns:a16="http://schemas.microsoft.com/office/drawing/2014/main" id="{02449977-8A55-4450-BD6C-A3491B9B21AB}"/>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5" name="Line 112">
              <a:extLst>
                <a:ext uri="{FF2B5EF4-FFF2-40B4-BE49-F238E27FC236}">
                  <a16:creationId xmlns:a16="http://schemas.microsoft.com/office/drawing/2014/main" id="{9E60DDC4-EF86-47FB-96D2-C12B72BBB31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6" name="Line 113">
              <a:extLst>
                <a:ext uri="{FF2B5EF4-FFF2-40B4-BE49-F238E27FC236}">
                  <a16:creationId xmlns:a16="http://schemas.microsoft.com/office/drawing/2014/main" id="{7D1FC7ED-AE60-40E4-8658-48923E2B1F1C}"/>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7" name="Line 114">
              <a:extLst>
                <a:ext uri="{FF2B5EF4-FFF2-40B4-BE49-F238E27FC236}">
                  <a16:creationId xmlns:a16="http://schemas.microsoft.com/office/drawing/2014/main" id="{12C5D831-DA2F-421D-B0D4-1ADCA2722DFB}"/>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8" name="Line 115">
              <a:extLst>
                <a:ext uri="{FF2B5EF4-FFF2-40B4-BE49-F238E27FC236}">
                  <a16:creationId xmlns:a16="http://schemas.microsoft.com/office/drawing/2014/main" id="{BFE9C611-A0DE-44EB-83CC-475E0F57A295}"/>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39" name="Line 116">
              <a:extLst>
                <a:ext uri="{FF2B5EF4-FFF2-40B4-BE49-F238E27FC236}">
                  <a16:creationId xmlns:a16="http://schemas.microsoft.com/office/drawing/2014/main" id="{9865955A-109F-420B-BF97-B928E9B7E58B}"/>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40" name="Line 117">
              <a:extLst>
                <a:ext uri="{FF2B5EF4-FFF2-40B4-BE49-F238E27FC236}">
                  <a16:creationId xmlns:a16="http://schemas.microsoft.com/office/drawing/2014/main" id="{03B10DB1-A0E8-434A-9F77-301509803E1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41" name="Line 118">
              <a:extLst>
                <a:ext uri="{FF2B5EF4-FFF2-40B4-BE49-F238E27FC236}">
                  <a16:creationId xmlns:a16="http://schemas.microsoft.com/office/drawing/2014/main" id="{5CEB0E73-69F8-4D23-B06B-DB3395B5F15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342" name="Line 119">
              <a:extLst>
                <a:ext uri="{FF2B5EF4-FFF2-40B4-BE49-F238E27FC236}">
                  <a16:creationId xmlns:a16="http://schemas.microsoft.com/office/drawing/2014/main" id="{266D9D2D-E86F-4D0A-941F-0F004870301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52229" name="Imagen 116">
            <a:extLst>
              <a:ext uri="{FF2B5EF4-FFF2-40B4-BE49-F238E27FC236}">
                <a16:creationId xmlns:a16="http://schemas.microsoft.com/office/drawing/2014/main" id="{7062234C-C1C4-431C-8B9C-78F5BBB94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Imagen 117">
            <a:extLst>
              <a:ext uri="{FF2B5EF4-FFF2-40B4-BE49-F238E27FC236}">
                <a16:creationId xmlns:a16="http://schemas.microsoft.com/office/drawing/2014/main" id="{F2B99A3C-E6D1-4DCE-A90F-C8853B8F2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496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322"/>
                                        </p:tgtEl>
                                        <p:attrNameLst>
                                          <p:attrName>style.visibility</p:attrName>
                                        </p:attrNameLst>
                                      </p:cBhvr>
                                      <p:to>
                                        <p:strVal val="visible"/>
                                      </p:to>
                                    </p:set>
                                    <p:animEffect transition="in" filter="fade">
                                      <p:cBhvr>
                                        <p:cTn id="10" dur="10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9E47B8BC-0906-438D-A51E-D2982CDA2DF4}"/>
              </a:ext>
            </a:extLst>
          </p:cNvPr>
          <p:cNvSpPr txBox="1">
            <a:spLocks noChangeArrowheads="1"/>
          </p:cNvSpPr>
          <p:nvPr/>
        </p:nvSpPr>
        <p:spPr bwMode="auto">
          <a:xfrm>
            <a:off x="1352550" y="188913"/>
            <a:ext cx="4513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b="1">
                <a:solidFill>
                  <a:schemeClr val="bg1"/>
                </a:solidFill>
              </a:rPr>
              <a:t>Historial de revisiones</a:t>
            </a:r>
            <a:endParaRPr lang="es-ES" altLang="es-PE" sz="3200" b="1">
              <a:solidFill>
                <a:schemeClr val="bg1"/>
              </a:solidFill>
            </a:endParaRPr>
          </a:p>
        </p:txBody>
      </p:sp>
      <p:graphicFrame>
        <p:nvGraphicFramePr>
          <p:cNvPr id="50333" name="Group 157">
            <a:extLst>
              <a:ext uri="{FF2B5EF4-FFF2-40B4-BE49-F238E27FC236}">
                <a16:creationId xmlns:a16="http://schemas.microsoft.com/office/drawing/2014/main" id="{FE3606BF-2DDA-4F3C-B648-58CC928E8E8E}"/>
              </a:ext>
            </a:extLst>
          </p:cNvPr>
          <p:cNvGraphicFramePr>
            <a:graphicFrameLocks noGrp="1"/>
          </p:cNvGraphicFramePr>
          <p:nvPr>
            <p:ph/>
            <p:extLst>
              <p:ext uri="{D42A27DB-BD31-4B8C-83A1-F6EECF244321}">
                <p14:modId xmlns:p14="http://schemas.microsoft.com/office/powerpoint/2010/main" val="2546471730"/>
              </p:ext>
            </p:extLst>
          </p:nvPr>
        </p:nvGraphicFramePr>
        <p:xfrm>
          <a:off x="322263" y="1484313"/>
          <a:ext cx="8497887" cy="3467101"/>
        </p:xfrm>
        <a:graphic>
          <a:graphicData uri="http://schemas.openxmlformats.org/drawingml/2006/table">
            <a:tbl>
              <a:tblPr/>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5800">
                  <a:extLst>
                    <a:ext uri="{9D8B030D-6E8A-4147-A177-3AD203B41FA5}">
                      <a16:colId xmlns:a16="http://schemas.microsoft.com/office/drawing/2014/main" val="20003"/>
                    </a:ext>
                  </a:extLst>
                </a:gridCol>
                <a:gridCol w="1563687">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02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Versión</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Fecha</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Autor / Rol</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Estado</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Responsable de revisión y/o aprobación / Rol</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extLst>
                  <a:ext uri="{0D108BD9-81ED-4DB2-BD59-A6C34878D82A}">
                    <a16:rowId xmlns:a16="http://schemas.microsoft.com/office/drawing/2014/main" val="10000"/>
                  </a:ext>
                </a:extLst>
              </a:tr>
              <a:tr h="554776">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0.1</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09-09-2018</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a:rPr>
                        <a:t>Carlos </a:t>
                      </a:r>
                      <a:r>
                        <a:rPr kumimoji="0" lang="es-PE" sz="1600" b="0" i="0" u="none" strike="noStrike" cap="none" normalizeH="0" baseline="0" err="1">
                          <a:ln>
                            <a:noFill/>
                          </a:ln>
                          <a:solidFill>
                            <a:srgbClr val="000066"/>
                          </a:solidFill>
                          <a:effectLst/>
                          <a:latin typeface="Arial"/>
                        </a:rPr>
                        <a:t>Sanchez</a:t>
                      </a:r>
                      <a:endParaRPr kumimoji="0" lang="es-ES" sz="1200" b="0" i="0" u="none" strike="noStrike" cap="none" normalizeH="0" baseline="0">
                        <a:ln>
                          <a:noFill/>
                        </a:ln>
                        <a:solidFill>
                          <a:srgbClr val="000066"/>
                        </a:solidFill>
                        <a:effectLst/>
                        <a:latin typeface="Arial"/>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Revisado</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David Barrera</a:t>
                      </a:r>
                      <a:endParaRPr kumimoji="0" lang="es-ES" sz="12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3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2</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3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3</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42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4</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3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5</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389">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6</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54333" name="Imagen 3">
            <a:extLst>
              <a:ext uri="{FF2B5EF4-FFF2-40B4-BE49-F238E27FC236}">
                <a16:creationId xmlns:a16="http://schemas.microsoft.com/office/drawing/2014/main" id="{EEEB5C96-6456-4C04-838E-F4840FAE6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D9A17C02-D105-451F-9533-B05F6282AA26}"/>
              </a:ext>
            </a:extLst>
          </p:cNvPr>
          <p:cNvSpPr txBox="1">
            <a:spLocks noChangeArrowheads="1"/>
          </p:cNvSpPr>
          <p:nvPr/>
        </p:nvSpPr>
        <p:spPr bwMode="auto">
          <a:xfrm>
            <a:off x="1339850" y="188913"/>
            <a:ext cx="5710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Objetivo y alcance del proceso</a:t>
            </a:r>
            <a:endParaRPr lang="es-ES" altLang="es-PE" sz="3200" b="1">
              <a:solidFill>
                <a:schemeClr val="bg1"/>
              </a:solidFill>
            </a:endParaRPr>
          </a:p>
        </p:txBody>
      </p:sp>
      <p:pic>
        <p:nvPicPr>
          <p:cNvPr id="31747" name="Picture 3" descr="pha275000002_20">
            <a:extLst>
              <a:ext uri="{FF2B5EF4-FFF2-40B4-BE49-F238E27FC236}">
                <a16:creationId xmlns:a16="http://schemas.microsoft.com/office/drawing/2014/main" id="{2E0CF1E4-7D22-46B3-893D-4920C820A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68413"/>
            <a:ext cx="26289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a:extLst>
              <a:ext uri="{FF2B5EF4-FFF2-40B4-BE49-F238E27FC236}">
                <a16:creationId xmlns:a16="http://schemas.microsoft.com/office/drawing/2014/main" id="{87D4E57D-D430-4CAD-8534-63A639EFD086}"/>
              </a:ext>
            </a:extLst>
          </p:cNvPr>
          <p:cNvSpPr>
            <a:spLocks noChangeArrowheads="1"/>
          </p:cNvSpPr>
          <p:nvPr/>
        </p:nvSpPr>
        <p:spPr bwMode="auto">
          <a:xfrm>
            <a:off x="2987675" y="1531938"/>
            <a:ext cx="1198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000" b="1">
                <a:solidFill>
                  <a:srgbClr val="000066"/>
                </a:solidFill>
              </a:rPr>
              <a:t>Objetivo</a:t>
            </a:r>
            <a:endParaRPr lang="en-US" altLang="es-PE" sz="2000" b="1">
              <a:solidFill>
                <a:srgbClr val="000066"/>
              </a:solidFill>
            </a:endParaRPr>
          </a:p>
        </p:txBody>
      </p:sp>
      <p:sp>
        <p:nvSpPr>
          <p:cNvPr id="31749" name="Rectangle 5">
            <a:extLst>
              <a:ext uri="{FF2B5EF4-FFF2-40B4-BE49-F238E27FC236}">
                <a16:creationId xmlns:a16="http://schemas.microsoft.com/office/drawing/2014/main" id="{1B13240C-3CB6-4F78-9134-4A7DA9C0AAE6}"/>
              </a:ext>
            </a:extLst>
          </p:cNvPr>
          <p:cNvSpPr>
            <a:spLocks noChangeArrowheads="1"/>
          </p:cNvSpPr>
          <p:nvPr/>
        </p:nvSpPr>
        <p:spPr bwMode="auto">
          <a:xfrm>
            <a:off x="2987675" y="1989138"/>
            <a:ext cx="58340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PE" altLang="es-PE" sz="1600">
                <a:solidFill>
                  <a:srgbClr val="000066"/>
                </a:solidFill>
              </a:rPr>
              <a:t>Elevar las ventas de la empresa TravelPeruExpress, publicitar sus servicios a través de la página web y automatizar el proceso de compra y reserva de estos servicios.</a:t>
            </a:r>
            <a:endParaRPr lang="es-ES" altLang="es-PE" sz="1600">
              <a:solidFill>
                <a:srgbClr val="000066"/>
              </a:solidFill>
            </a:endParaRPr>
          </a:p>
        </p:txBody>
      </p:sp>
      <p:sp>
        <p:nvSpPr>
          <p:cNvPr id="31750" name="Rectangle 6">
            <a:extLst>
              <a:ext uri="{FF2B5EF4-FFF2-40B4-BE49-F238E27FC236}">
                <a16:creationId xmlns:a16="http://schemas.microsoft.com/office/drawing/2014/main" id="{426A19E8-0219-4618-9B9E-11FEE521A85A}"/>
              </a:ext>
            </a:extLst>
          </p:cNvPr>
          <p:cNvSpPr>
            <a:spLocks noChangeArrowheads="1"/>
          </p:cNvSpPr>
          <p:nvPr/>
        </p:nvSpPr>
        <p:spPr bwMode="auto">
          <a:xfrm>
            <a:off x="3059113" y="3789363"/>
            <a:ext cx="1222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PE" sz="2000" b="1">
                <a:solidFill>
                  <a:srgbClr val="000066"/>
                </a:solidFill>
              </a:rPr>
              <a:t>Alcance</a:t>
            </a:r>
            <a:r>
              <a:rPr lang="es-ES_tradnl" altLang="es-PE" b="1">
                <a:solidFill>
                  <a:srgbClr val="000066"/>
                </a:solidFill>
              </a:rPr>
              <a:t> </a:t>
            </a:r>
          </a:p>
        </p:txBody>
      </p:sp>
      <p:sp>
        <p:nvSpPr>
          <p:cNvPr id="31751" name="Rectangle 7">
            <a:extLst>
              <a:ext uri="{FF2B5EF4-FFF2-40B4-BE49-F238E27FC236}">
                <a16:creationId xmlns:a16="http://schemas.microsoft.com/office/drawing/2014/main" id="{A6224B97-D420-4B94-8B08-4ABEC0BB17B1}"/>
              </a:ext>
            </a:extLst>
          </p:cNvPr>
          <p:cNvSpPr>
            <a:spLocks noChangeArrowheads="1"/>
          </p:cNvSpPr>
          <p:nvPr/>
        </p:nvSpPr>
        <p:spPr bwMode="auto">
          <a:xfrm>
            <a:off x="2987675" y="4292600"/>
            <a:ext cx="5000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PE" altLang="es-PE" sz="1600">
                <a:solidFill>
                  <a:srgbClr val="000066"/>
                </a:solidFill>
              </a:rPr>
              <a:t>La plataforma web debe ser capaz de mostrar los paquetes, promociones de viajes, tours de turismo interno, registro de clientes, venta de viajes nacionales, internacionales y reserva de alojamiento en los hoteles socios de TravelPeruExpress.</a:t>
            </a:r>
            <a:endParaRPr lang="en-US" altLang="es-PE" sz="1600">
              <a:solidFill>
                <a:srgbClr val="000066"/>
              </a:solidFill>
            </a:endParaRPr>
          </a:p>
        </p:txBody>
      </p:sp>
      <p:sp>
        <p:nvSpPr>
          <p:cNvPr id="8200" name="Line 8">
            <a:extLst>
              <a:ext uri="{FF2B5EF4-FFF2-40B4-BE49-F238E27FC236}">
                <a16:creationId xmlns:a16="http://schemas.microsoft.com/office/drawing/2014/main" id="{DF62B1E0-F9EB-48BB-8086-2C2CAD5B2E0F}"/>
              </a:ext>
            </a:extLst>
          </p:cNvPr>
          <p:cNvSpPr>
            <a:spLocks noChangeShapeType="1"/>
          </p:cNvSpPr>
          <p:nvPr/>
        </p:nvSpPr>
        <p:spPr bwMode="auto">
          <a:xfrm>
            <a:off x="2916238" y="3716338"/>
            <a:ext cx="60483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9">
            <a:extLst>
              <a:ext uri="{FF2B5EF4-FFF2-40B4-BE49-F238E27FC236}">
                <a16:creationId xmlns:a16="http://schemas.microsoft.com/office/drawing/2014/main" id="{593CDA2E-6A5C-40A4-BA58-C913AD921744}"/>
              </a:ext>
            </a:extLst>
          </p:cNvPr>
          <p:cNvSpPr>
            <a:spLocks noChangeShapeType="1"/>
          </p:cNvSpPr>
          <p:nvPr/>
        </p:nvSpPr>
        <p:spPr bwMode="auto">
          <a:xfrm>
            <a:off x="107950" y="1268413"/>
            <a:ext cx="885666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202" name="Imagen 9">
            <a:extLst>
              <a:ext uri="{FF2B5EF4-FFF2-40B4-BE49-F238E27FC236}">
                <a16:creationId xmlns:a16="http://schemas.microsoft.com/office/drawing/2014/main" id="{1632D298-25B2-436B-8B5C-1B16761A9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25FF8E6-351B-4106-858D-4F8A7058DDBE}"/>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93187" name="Text Box 3">
            <a:extLst>
              <a:ext uri="{FF2B5EF4-FFF2-40B4-BE49-F238E27FC236}">
                <a16:creationId xmlns:a16="http://schemas.microsoft.com/office/drawing/2014/main" id="{9584B2B2-B747-4FC3-8178-A5800DC16565}"/>
              </a:ext>
            </a:extLst>
          </p:cNvPr>
          <p:cNvSpPr txBox="1">
            <a:spLocks noChangeArrowheads="1"/>
          </p:cNvSpPr>
          <p:nvPr/>
        </p:nvSpPr>
        <p:spPr bwMode="auto">
          <a:xfrm>
            <a:off x="179388" y="1546225"/>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2. Términos y definiciones</a:t>
            </a:r>
          </a:p>
        </p:txBody>
      </p:sp>
      <p:grpSp>
        <p:nvGrpSpPr>
          <p:cNvPr id="9220" name="Group 7">
            <a:extLst>
              <a:ext uri="{FF2B5EF4-FFF2-40B4-BE49-F238E27FC236}">
                <a16:creationId xmlns:a16="http://schemas.microsoft.com/office/drawing/2014/main" id="{20C9B7C8-1948-44A8-9D0C-A5F2F70FB95E}"/>
              </a:ext>
            </a:extLst>
          </p:cNvPr>
          <p:cNvGrpSpPr>
            <a:grpSpLocks/>
          </p:cNvGrpSpPr>
          <p:nvPr/>
        </p:nvGrpSpPr>
        <p:grpSpPr bwMode="auto">
          <a:xfrm>
            <a:off x="1128713" y="2247900"/>
            <a:ext cx="6884987" cy="3484563"/>
            <a:chOff x="711" y="1416"/>
            <a:chExt cx="4337" cy="2195"/>
          </a:xfrm>
        </p:grpSpPr>
        <p:sp>
          <p:nvSpPr>
            <p:cNvPr id="9223" name="Line 8">
              <a:extLst>
                <a:ext uri="{FF2B5EF4-FFF2-40B4-BE49-F238E27FC236}">
                  <a16:creationId xmlns:a16="http://schemas.microsoft.com/office/drawing/2014/main" id="{610380E1-435F-44BD-9A58-43A12875F1A9}"/>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9">
              <a:extLst>
                <a:ext uri="{FF2B5EF4-FFF2-40B4-BE49-F238E27FC236}">
                  <a16:creationId xmlns:a16="http://schemas.microsoft.com/office/drawing/2014/main" id="{3112CBA2-617B-439A-9C82-5ACE256D970A}"/>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10">
              <a:extLst>
                <a:ext uri="{FF2B5EF4-FFF2-40B4-BE49-F238E27FC236}">
                  <a16:creationId xmlns:a16="http://schemas.microsoft.com/office/drawing/2014/main" id="{9ABA4F02-5600-44B5-8EE8-F8E3B92E505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6" name="Line 11">
              <a:extLst>
                <a:ext uri="{FF2B5EF4-FFF2-40B4-BE49-F238E27FC236}">
                  <a16:creationId xmlns:a16="http://schemas.microsoft.com/office/drawing/2014/main" id="{A4CD6FBC-7EE6-45E7-A47A-6E3A26FCEF1B}"/>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7" name="Line 12">
              <a:extLst>
                <a:ext uri="{FF2B5EF4-FFF2-40B4-BE49-F238E27FC236}">
                  <a16:creationId xmlns:a16="http://schemas.microsoft.com/office/drawing/2014/main" id="{EFC5FD99-F9F8-4DD6-9910-21B4528876E1}"/>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8" name="Line 13">
              <a:extLst>
                <a:ext uri="{FF2B5EF4-FFF2-40B4-BE49-F238E27FC236}">
                  <a16:creationId xmlns:a16="http://schemas.microsoft.com/office/drawing/2014/main" id="{AD1FB3FE-E406-45AE-B638-25DE59D482F9}"/>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29" name="Line 14">
              <a:extLst>
                <a:ext uri="{FF2B5EF4-FFF2-40B4-BE49-F238E27FC236}">
                  <a16:creationId xmlns:a16="http://schemas.microsoft.com/office/drawing/2014/main" id="{9163E99A-E6B3-420D-B9D7-FF2E2890996F}"/>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0" name="Line 15">
              <a:extLst>
                <a:ext uri="{FF2B5EF4-FFF2-40B4-BE49-F238E27FC236}">
                  <a16:creationId xmlns:a16="http://schemas.microsoft.com/office/drawing/2014/main" id="{5592D33E-7D57-4093-AC0A-87D6E38D07BF}"/>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1" name="Line 16">
              <a:extLst>
                <a:ext uri="{FF2B5EF4-FFF2-40B4-BE49-F238E27FC236}">
                  <a16:creationId xmlns:a16="http://schemas.microsoft.com/office/drawing/2014/main" id="{448EF6A6-2576-4926-88BE-2AEBEF5DFAD2}"/>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2" name="Line 17">
              <a:extLst>
                <a:ext uri="{FF2B5EF4-FFF2-40B4-BE49-F238E27FC236}">
                  <a16:creationId xmlns:a16="http://schemas.microsoft.com/office/drawing/2014/main" id="{AD7C1838-5BBD-4A1A-87A8-665DDF3A8659}"/>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3" name="Line 18">
              <a:extLst>
                <a:ext uri="{FF2B5EF4-FFF2-40B4-BE49-F238E27FC236}">
                  <a16:creationId xmlns:a16="http://schemas.microsoft.com/office/drawing/2014/main" id="{DEAD1066-37B7-4F86-A129-15115C334D20}"/>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4" name="Line 19">
              <a:extLst>
                <a:ext uri="{FF2B5EF4-FFF2-40B4-BE49-F238E27FC236}">
                  <a16:creationId xmlns:a16="http://schemas.microsoft.com/office/drawing/2014/main" id="{670C6474-1759-429D-AED4-56E23FC348E5}"/>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5" name="Line 20">
              <a:extLst>
                <a:ext uri="{FF2B5EF4-FFF2-40B4-BE49-F238E27FC236}">
                  <a16:creationId xmlns:a16="http://schemas.microsoft.com/office/drawing/2014/main" id="{5B6323E4-D782-44C7-BAE1-6D60BAE2512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6" name="Line 21">
              <a:extLst>
                <a:ext uri="{FF2B5EF4-FFF2-40B4-BE49-F238E27FC236}">
                  <a16:creationId xmlns:a16="http://schemas.microsoft.com/office/drawing/2014/main" id="{3027E470-C755-4E61-A33A-E98F080E036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7" name="Line 22">
              <a:extLst>
                <a:ext uri="{FF2B5EF4-FFF2-40B4-BE49-F238E27FC236}">
                  <a16:creationId xmlns:a16="http://schemas.microsoft.com/office/drawing/2014/main" id="{44E08F28-2F62-4E36-A298-6F280D40140A}"/>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8" name="Line 23">
              <a:extLst>
                <a:ext uri="{FF2B5EF4-FFF2-40B4-BE49-F238E27FC236}">
                  <a16:creationId xmlns:a16="http://schemas.microsoft.com/office/drawing/2014/main" id="{8141AEB4-AAB0-4E94-BFAF-1F236F71940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39" name="Line 24">
              <a:extLst>
                <a:ext uri="{FF2B5EF4-FFF2-40B4-BE49-F238E27FC236}">
                  <a16:creationId xmlns:a16="http://schemas.microsoft.com/office/drawing/2014/main" id="{33AF7307-EEB1-421B-B672-81BCCC3ED61C}"/>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0" name="Line 25">
              <a:extLst>
                <a:ext uri="{FF2B5EF4-FFF2-40B4-BE49-F238E27FC236}">
                  <a16:creationId xmlns:a16="http://schemas.microsoft.com/office/drawing/2014/main" id="{7BCD51C8-2750-48EF-9357-7CB030B4FE4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1" name="Line 26">
              <a:extLst>
                <a:ext uri="{FF2B5EF4-FFF2-40B4-BE49-F238E27FC236}">
                  <a16:creationId xmlns:a16="http://schemas.microsoft.com/office/drawing/2014/main" id="{B3799CB2-B8E6-40A6-9173-4D9557A851F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2" name="Line 27">
              <a:extLst>
                <a:ext uri="{FF2B5EF4-FFF2-40B4-BE49-F238E27FC236}">
                  <a16:creationId xmlns:a16="http://schemas.microsoft.com/office/drawing/2014/main" id="{EB2F9102-1624-42F7-B970-B62725240571}"/>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3" name="Line 28">
              <a:extLst>
                <a:ext uri="{FF2B5EF4-FFF2-40B4-BE49-F238E27FC236}">
                  <a16:creationId xmlns:a16="http://schemas.microsoft.com/office/drawing/2014/main" id="{C6220D80-4A6D-4F52-85FA-CF7A93867ED9}"/>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4" name="Line 29">
              <a:extLst>
                <a:ext uri="{FF2B5EF4-FFF2-40B4-BE49-F238E27FC236}">
                  <a16:creationId xmlns:a16="http://schemas.microsoft.com/office/drawing/2014/main" id="{9F35655B-C602-46E1-B52B-CC08508ACF3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5" name="Line 30">
              <a:extLst>
                <a:ext uri="{FF2B5EF4-FFF2-40B4-BE49-F238E27FC236}">
                  <a16:creationId xmlns:a16="http://schemas.microsoft.com/office/drawing/2014/main" id="{C8C1D01A-E639-4970-999E-F3ECE15192B9}"/>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6" name="Line 31">
              <a:extLst>
                <a:ext uri="{FF2B5EF4-FFF2-40B4-BE49-F238E27FC236}">
                  <a16:creationId xmlns:a16="http://schemas.microsoft.com/office/drawing/2014/main" id="{A8481C2E-9CCD-4971-9999-C0D6A1238BA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7" name="Line 32">
              <a:extLst>
                <a:ext uri="{FF2B5EF4-FFF2-40B4-BE49-F238E27FC236}">
                  <a16:creationId xmlns:a16="http://schemas.microsoft.com/office/drawing/2014/main" id="{9E0AE74F-D394-4C7C-A115-041B16AF8ED6}"/>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8" name="Line 33">
              <a:extLst>
                <a:ext uri="{FF2B5EF4-FFF2-40B4-BE49-F238E27FC236}">
                  <a16:creationId xmlns:a16="http://schemas.microsoft.com/office/drawing/2014/main" id="{E0988887-3F49-44B3-A33B-A42AA42D9175}"/>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49" name="Line 34">
              <a:extLst>
                <a:ext uri="{FF2B5EF4-FFF2-40B4-BE49-F238E27FC236}">
                  <a16:creationId xmlns:a16="http://schemas.microsoft.com/office/drawing/2014/main" id="{C3F5D1F9-06BA-4B29-B80F-6897B0121C0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0" name="Line 35">
              <a:extLst>
                <a:ext uri="{FF2B5EF4-FFF2-40B4-BE49-F238E27FC236}">
                  <a16:creationId xmlns:a16="http://schemas.microsoft.com/office/drawing/2014/main" id="{BB3A9069-5944-4B97-BFC2-06A8D457067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1" name="Line 36">
              <a:extLst>
                <a:ext uri="{FF2B5EF4-FFF2-40B4-BE49-F238E27FC236}">
                  <a16:creationId xmlns:a16="http://schemas.microsoft.com/office/drawing/2014/main" id="{B191E2E6-557A-4F10-9BB0-0BD567E11842}"/>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2" name="Line 37">
              <a:extLst>
                <a:ext uri="{FF2B5EF4-FFF2-40B4-BE49-F238E27FC236}">
                  <a16:creationId xmlns:a16="http://schemas.microsoft.com/office/drawing/2014/main" id="{21F0EDE5-1DCC-4BEC-9497-649ABC6796AE}"/>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3" name="Line 38">
              <a:extLst>
                <a:ext uri="{FF2B5EF4-FFF2-40B4-BE49-F238E27FC236}">
                  <a16:creationId xmlns:a16="http://schemas.microsoft.com/office/drawing/2014/main" id="{9DBB98B4-12B0-452F-9C5B-955909A54B67}"/>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4" name="Line 39">
              <a:extLst>
                <a:ext uri="{FF2B5EF4-FFF2-40B4-BE49-F238E27FC236}">
                  <a16:creationId xmlns:a16="http://schemas.microsoft.com/office/drawing/2014/main" id="{5F730F16-B206-4BCF-B3C5-F27966A44191}"/>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5" name="Line 40">
              <a:extLst>
                <a:ext uri="{FF2B5EF4-FFF2-40B4-BE49-F238E27FC236}">
                  <a16:creationId xmlns:a16="http://schemas.microsoft.com/office/drawing/2014/main" id="{02145F46-BCEB-44FE-AA2A-58D6B6856184}"/>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6" name="Line 41">
              <a:extLst>
                <a:ext uri="{FF2B5EF4-FFF2-40B4-BE49-F238E27FC236}">
                  <a16:creationId xmlns:a16="http://schemas.microsoft.com/office/drawing/2014/main" id="{14A261E6-2F99-4826-82F0-9C1D020E3C3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7" name="Line 42">
              <a:extLst>
                <a:ext uri="{FF2B5EF4-FFF2-40B4-BE49-F238E27FC236}">
                  <a16:creationId xmlns:a16="http://schemas.microsoft.com/office/drawing/2014/main" id="{1C0E8336-99E6-4B56-B1A8-21E4DC05E31D}"/>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8" name="Line 43">
              <a:extLst>
                <a:ext uri="{FF2B5EF4-FFF2-40B4-BE49-F238E27FC236}">
                  <a16:creationId xmlns:a16="http://schemas.microsoft.com/office/drawing/2014/main" id="{92420EE9-B285-4194-8DE4-B3B0F5BF3CF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59" name="Line 44">
              <a:extLst>
                <a:ext uri="{FF2B5EF4-FFF2-40B4-BE49-F238E27FC236}">
                  <a16:creationId xmlns:a16="http://schemas.microsoft.com/office/drawing/2014/main" id="{C03344C3-1F54-40A3-BDC7-6B09246826F8}"/>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0" name="Line 45">
              <a:extLst>
                <a:ext uri="{FF2B5EF4-FFF2-40B4-BE49-F238E27FC236}">
                  <a16:creationId xmlns:a16="http://schemas.microsoft.com/office/drawing/2014/main" id="{DB6538FD-BAD9-49CF-82D3-41C188929603}"/>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1" name="Line 46">
              <a:extLst>
                <a:ext uri="{FF2B5EF4-FFF2-40B4-BE49-F238E27FC236}">
                  <a16:creationId xmlns:a16="http://schemas.microsoft.com/office/drawing/2014/main" id="{D95D05D1-1C54-452A-9B1D-042254F42F17}"/>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2" name="Line 47">
              <a:extLst>
                <a:ext uri="{FF2B5EF4-FFF2-40B4-BE49-F238E27FC236}">
                  <a16:creationId xmlns:a16="http://schemas.microsoft.com/office/drawing/2014/main" id="{0FF039D3-6368-4DF7-AAF8-99787C10CC05}"/>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3" name="Line 48">
              <a:extLst>
                <a:ext uri="{FF2B5EF4-FFF2-40B4-BE49-F238E27FC236}">
                  <a16:creationId xmlns:a16="http://schemas.microsoft.com/office/drawing/2014/main" id="{0D0A1559-F7F8-41D5-BE57-3DC256DE8F38}"/>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4" name="Line 49">
              <a:extLst>
                <a:ext uri="{FF2B5EF4-FFF2-40B4-BE49-F238E27FC236}">
                  <a16:creationId xmlns:a16="http://schemas.microsoft.com/office/drawing/2014/main" id="{0134D9ED-00AD-435E-921F-2F8BC34D9630}"/>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5" name="Line 50">
              <a:extLst>
                <a:ext uri="{FF2B5EF4-FFF2-40B4-BE49-F238E27FC236}">
                  <a16:creationId xmlns:a16="http://schemas.microsoft.com/office/drawing/2014/main" id="{D1ED1812-4EF4-4460-9684-C4A2D5650B9F}"/>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6" name="Line 51">
              <a:extLst>
                <a:ext uri="{FF2B5EF4-FFF2-40B4-BE49-F238E27FC236}">
                  <a16:creationId xmlns:a16="http://schemas.microsoft.com/office/drawing/2014/main" id="{21ECE987-4F78-4533-8AEA-7142EA99A1B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7" name="Line 52">
              <a:extLst>
                <a:ext uri="{FF2B5EF4-FFF2-40B4-BE49-F238E27FC236}">
                  <a16:creationId xmlns:a16="http://schemas.microsoft.com/office/drawing/2014/main" id="{0C92CAA4-03F0-4232-BFF5-4C0539E489E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8" name="Line 53">
              <a:extLst>
                <a:ext uri="{FF2B5EF4-FFF2-40B4-BE49-F238E27FC236}">
                  <a16:creationId xmlns:a16="http://schemas.microsoft.com/office/drawing/2014/main" id="{631F3688-28BE-416A-BAFD-1A291D9E89AC}"/>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69" name="Line 54">
              <a:extLst>
                <a:ext uri="{FF2B5EF4-FFF2-40B4-BE49-F238E27FC236}">
                  <a16:creationId xmlns:a16="http://schemas.microsoft.com/office/drawing/2014/main" id="{95B10BF2-05D7-418F-8BBC-7FD812463AF7}"/>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0" name="Line 55">
              <a:extLst>
                <a:ext uri="{FF2B5EF4-FFF2-40B4-BE49-F238E27FC236}">
                  <a16:creationId xmlns:a16="http://schemas.microsoft.com/office/drawing/2014/main" id="{66A7C803-13E0-4058-A1F4-BB8DD615436A}"/>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1" name="Line 56">
              <a:extLst>
                <a:ext uri="{FF2B5EF4-FFF2-40B4-BE49-F238E27FC236}">
                  <a16:creationId xmlns:a16="http://schemas.microsoft.com/office/drawing/2014/main" id="{F3383D53-3AC1-42AF-A7BE-6FAC99D04417}"/>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2" name="Line 57">
              <a:extLst>
                <a:ext uri="{FF2B5EF4-FFF2-40B4-BE49-F238E27FC236}">
                  <a16:creationId xmlns:a16="http://schemas.microsoft.com/office/drawing/2014/main" id="{CF706165-2268-497F-B5B9-057F309F9699}"/>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3" name="Line 58">
              <a:extLst>
                <a:ext uri="{FF2B5EF4-FFF2-40B4-BE49-F238E27FC236}">
                  <a16:creationId xmlns:a16="http://schemas.microsoft.com/office/drawing/2014/main" id="{6459F0E3-A7FB-4234-9CBA-29F960FEE42E}"/>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4" name="Line 59">
              <a:extLst>
                <a:ext uri="{FF2B5EF4-FFF2-40B4-BE49-F238E27FC236}">
                  <a16:creationId xmlns:a16="http://schemas.microsoft.com/office/drawing/2014/main" id="{84D4D56E-DB50-4FDF-9B04-EFDA41BC2E86}"/>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5" name="Line 60">
              <a:extLst>
                <a:ext uri="{FF2B5EF4-FFF2-40B4-BE49-F238E27FC236}">
                  <a16:creationId xmlns:a16="http://schemas.microsoft.com/office/drawing/2014/main" id="{5B779103-150B-4748-9DAA-B65349541A84}"/>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6" name="Line 61">
              <a:extLst>
                <a:ext uri="{FF2B5EF4-FFF2-40B4-BE49-F238E27FC236}">
                  <a16:creationId xmlns:a16="http://schemas.microsoft.com/office/drawing/2014/main" id="{625D7DDF-6126-4AF8-9529-8265C0A0037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7" name="Line 62">
              <a:extLst>
                <a:ext uri="{FF2B5EF4-FFF2-40B4-BE49-F238E27FC236}">
                  <a16:creationId xmlns:a16="http://schemas.microsoft.com/office/drawing/2014/main" id="{3B9236DF-388D-494A-B618-9E1475753150}"/>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8" name="Line 63">
              <a:extLst>
                <a:ext uri="{FF2B5EF4-FFF2-40B4-BE49-F238E27FC236}">
                  <a16:creationId xmlns:a16="http://schemas.microsoft.com/office/drawing/2014/main" id="{25BB7BAB-24D9-4AD5-A27A-E5E5B206206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79" name="Line 64">
              <a:extLst>
                <a:ext uri="{FF2B5EF4-FFF2-40B4-BE49-F238E27FC236}">
                  <a16:creationId xmlns:a16="http://schemas.microsoft.com/office/drawing/2014/main" id="{5C6E81F2-91CE-4994-89ED-B42E8B26B0BA}"/>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0" name="Line 65">
              <a:extLst>
                <a:ext uri="{FF2B5EF4-FFF2-40B4-BE49-F238E27FC236}">
                  <a16:creationId xmlns:a16="http://schemas.microsoft.com/office/drawing/2014/main" id="{D541E533-CBF5-4C29-8027-6D4BB00F0389}"/>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1" name="Line 66">
              <a:extLst>
                <a:ext uri="{FF2B5EF4-FFF2-40B4-BE49-F238E27FC236}">
                  <a16:creationId xmlns:a16="http://schemas.microsoft.com/office/drawing/2014/main" id="{684FE07E-4EDE-4C67-A955-6923D2F3C87B}"/>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2" name="Line 67">
              <a:extLst>
                <a:ext uri="{FF2B5EF4-FFF2-40B4-BE49-F238E27FC236}">
                  <a16:creationId xmlns:a16="http://schemas.microsoft.com/office/drawing/2014/main" id="{46AE0DAC-34EE-407C-8E2F-D819DF0BBCE0}"/>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3" name="Line 68">
              <a:extLst>
                <a:ext uri="{FF2B5EF4-FFF2-40B4-BE49-F238E27FC236}">
                  <a16:creationId xmlns:a16="http://schemas.microsoft.com/office/drawing/2014/main" id="{C057A6A3-7410-4AEB-9112-011CF058479C}"/>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4" name="Line 69">
              <a:extLst>
                <a:ext uri="{FF2B5EF4-FFF2-40B4-BE49-F238E27FC236}">
                  <a16:creationId xmlns:a16="http://schemas.microsoft.com/office/drawing/2014/main" id="{2D496117-E9D9-41FE-A0FB-3B35A41317F2}"/>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5" name="Line 70">
              <a:extLst>
                <a:ext uri="{FF2B5EF4-FFF2-40B4-BE49-F238E27FC236}">
                  <a16:creationId xmlns:a16="http://schemas.microsoft.com/office/drawing/2014/main" id="{B6CD065D-C20E-4F33-AC1F-0B56FF889C8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6" name="Line 71">
              <a:extLst>
                <a:ext uri="{FF2B5EF4-FFF2-40B4-BE49-F238E27FC236}">
                  <a16:creationId xmlns:a16="http://schemas.microsoft.com/office/drawing/2014/main" id="{550E5D37-A38A-4C97-A9A7-635C4DC3B8B6}"/>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7" name="Line 72">
              <a:extLst>
                <a:ext uri="{FF2B5EF4-FFF2-40B4-BE49-F238E27FC236}">
                  <a16:creationId xmlns:a16="http://schemas.microsoft.com/office/drawing/2014/main" id="{0178197C-A114-4225-A1FE-60BFE48B9EB4}"/>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8" name="Line 73">
              <a:extLst>
                <a:ext uri="{FF2B5EF4-FFF2-40B4-BE49-F238E27FC236}">
                  <a16:creationId xmlns:a16="http://schemas.microsoft.com/office/drawing/2014/main" id="{51E01C87-E114-4A8B-A30E-E63C6124FE18}"/>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89" name="Line 74">
              <a:extLst>
                <a:ext uri="{FF2B5EF4-FFF2-40B4-BE49-F238E27FC236}">
                  <a16:creationId xmlns:a16="http://schemas.microsoft.com/office/drawing/2014/main" id="{2DE7EA2D-06E3-4B4D-BCA7-3D786A1BB719}"/>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0" name="Line 75">
              <a:extLst>
                <a:ext uri="{FF2B5EF4-FFF2-40B4-BE49-F238E27FC236}">
                  <a16:creationId xmlns:a16="http://schemas.microsoft.com/office/drawing/2014/main" id="{4792C1F1-7B44-4518-92F8-2282219E529C}"/>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1" name="Line 76">
              <a:extLst>
                <a:ext uri="{FF2B5EF4-FFF2-40B4-BE49-F238E27FC236}">
                  <a16:creationId xmlns:a16="http://schemas.microsoft.com/office/drawing/2014/main" id="{B22B9670-C98B-4427-86EE-4D9F51A97E3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2" name="Line 77">
              <a:extLst>
                <a:ext uri="{FF2B5EF4-FFF2-40B4-BE49-F238E27FC236}">
                  <a16:creationId xmlns:a16="http://schemas.microsoft.com/office/drawing/2014/main" id="{43602D06-B42D-46F1-A7BD-CCD5AC445FF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3" name="Line 78">
              <a:extLst>
                <a:ext uri="{FF2B5EF4-FFF2-40B4-BE49-F238E27FC236}">
                  <a16:creationId xmlns:a16="http://schemas.microsoft.com/office/drawing/2014/main" id="{209C4AA6-C563-4378-BCC9-5887DF9534B0}"/>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4" name="Line 79">
              <a:extLst>
                <a:ext uri="{FF2B5EF4-FFF2-40B4-BE49-F238E27FC236}">
                  <a16:creationId xmlns:a16="http://schemas.microsoft.com/office/drawing/2014/main" id="{9C3ABEB0-AFA7-45A8-99BF-FB0ABA7E54B2}"/>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5" name="Line 80">
              <a:extLst>
                <a:ext uri="{FF2B5EF4-FFF2-40B4-BE49-F238E27FC236}">
                  <a16:creationId xmlns:a16="http://schemas.microsoft.com/office/drawing/2014/main" id="{11B58B60-DA82-41EA-825C-846052B40C65}"/>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6" name="Line 81">
              <a:extLst>
                <a:ext uri="{FF2B5EF4-FFF2-40B4-BE49-F238E27FC236}">
                  <a16:creationId xmlns:a16="http://schemas.microsoft.com/office/drawing/2014/main" id="{3949A5D1-53DF-4AA2-8203-F0C8C84940E7}"/>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7" name="Line 82">
              <a:extLst>
                <a:ext uri="{FF2B5EF4-FFF2-40B4-BE49-F238E27FC236}">
                  <a16:creationId xmlns:a16="http://schemas.microsoft.com/office/drawing/2014/main" id="{083CDC0A-4FB6-46F1-A3ED-E2111586A356}"/>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8" name="Line 83">
              <a:extLst>
                <a:ext uri="{FF2B5EF4-FFF2-40B4-BE49-F238E27FC236}">
                  <a16:creationId xmlns:a16="http://schemas.microsoft.com/office/drawing/2014/main" id="{CF447E16-7224-446A-867E-7ED44BF2DC2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99" name="Line 84">
              <a:extLst>
                <a:ext uri="{FF2B5EF4-FFF2-40B4-BE49-F238E27FC236}">
                  <a16:creationId xmlns:a16="http://schemas.microsoft.com/office/drawing/2014/main" id="{6AF5B8AB-C5EE-4C9B-8F77-E1D791307EB0}"/>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0" name="Line 85">
              <a:extLst>
                <a:ext uri="{FF2B5EF4-FFF2-40B4-BE49-F238E27FC236}">
                  <a16:creationId xmlns:a16="http://schemas.microsoft.com/office/drawing/2014/main" id="{5CCCDDD8-102F-475F-94C6-DB5D86C155D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1" name="Line 86">
              <a:extLst>
                <a:ext uri="{FF2B5EF4-FFF2-40B4-BE49-F238E27FC236}">
                  <a16:creationId xmlns:a16="http://schemas.microsoft.com/office/drawing/2014/main" id="{6BFC92B9-8326-407B-B808-5C0D9A3ADA5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2" name="Line 87">
              <a:extLst>
                <a:ext uri="{FF2B5EF4-FFF2-40B4-BE49-F238E27FC236}">
                  <a16:creationId xmlns:a16="http://schemas.microsoft.com/office/drawing/2014/main" id="{4E8B829D-E01B-4F09-A389-5A4908CB82DD}"/>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3" name="Line 88">
              <a:extLst>
                <a:ext uri="{FF2B5EF4-FFF2-40B4-BE49-F238E27FC236}">
                  <a16:creationId xmlns:a16="http://schemas.microsoft.com/office/drawing/2014/main" id="{3777B8FC-1B43-4973-A1D4-402002657D56}"/>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4" name="Line 89">
              <a:extLst>
                <a:ext uri="{FF2B5EF4-FFF2-40B4-BE49-F238E27FC236}">
                  <a16:creationId xmlns:a16="http://schemas.microsoft.com/office/drawing/2014/main" id="{14585E33-8F72-4CB5-AA6A-162E7E5AD6F0}"/>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5" name="Line 90">
              <a:extLst>
                <a:ext uri="{FF2B5EF4-FFF2-40B4-BE49-F238E27FC236}">
                  <a16:creationId xmlns:a16="http://schemas.microsoft.com/office/drawing/2014/main" id="{7389F753-B03C-4EA4-A596-4D0EF275620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6" name="Line 91">
              <a:extLst>
                <a:ext uri="{FF2B5EF4-FFF2-40B4-BE49-F238E27FC236}">
                  <a16:creationId xmlns:a16="http://schemas.microsoft.com/office/drawing/2014/main" id="{43E6C6F9-2D1A-4A6D-B1AB-04332266C0F8}"/>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7" name="Line 92">
              <a:extLst>
                <a:ext uri="{FF2B5EF4-FFF2-40B4-BE49-F238E27FC236}">
                  <a16:creationId xmlns:a16="http://schemas.microsoft.com/office/drawing/2014/main" id="{2BCB904C-13B1-4C33-9DAF-44F0B392B68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8" name="Line 93">
              <a:extLst>
                <a:ext uri="{FF2B5EF4-FFF2-40B4-BE49-F238E27FC236}">
                  <a16:creationId xmlns:a16="http://schemas.microsoft.com/office/drawing/2014/main" id="{8D929E79-B7D7-47D5-8293-D5391528289F}"/>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09" name="Line 94">
              <a:extLst>
                <a:ext uri="{FF2B5EF4-FFF2-40B4-BE49-F238E27FC236}">
                  <a16:creationId xmlns:a16="http://schemas.microsoft.com/office/drawing/2014/main" id="{E99E0914-05AD-4F7C-AFA1-A24953113A21}"/>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0" name="Line 95">
              <a:extLst>
                <a:ext uri="{FF2B5EF4-FFF2-40B4-BE49-F238E27FC236}">
                  <a16:creationId xmlns:a16="http://schemas.microsoft.com/office/drawing/2014/main" id="{CA2DF861-B63C-4D22-9E79-43359BBE0428}"/>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1" name="Line 96">
              <a:extLst>
                <a:ext uri="{FF2B5EF4-FFF2-40B4-BE49-F238E27FC236}">
                  <a16:creationId xmlns:a16="http://schemas.microsoft.com/office/drawing/2014/main" id="{56AAAA62-61E1-4CCA-9A83-EFE051AEFE6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2" name="Line 97">
              <a:extLst>
                <a:ext uri="{FF2B5EF4-FFF2-40B4-BE49-F238E27FC236}">
                  <a16:creationId xmlns:a16="http://schemas.microsoft.com/office/drawing/2014/main" id="{3CA6314B-4F95-4CEB-9F78-943E17693BD8}"/>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3" name="Line 98">
              <a:extLst>
                <a:ext uri="{FF2B5EF4-FFF2-40B4-BE49-F238E27FC236}">
                  <a16:creationId xmlns:a16="http://schemas.microsoft.com/office/drawing/2014/main" id="{A8ADDEC3-42AE-4607-9F4C-AB453C1A65D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4" name="Line 99">
              <a:extLst>
                <a:ext uri="{FF2B5EF4-FFF2-40B4-BE49-F238E27FC236}">
                  <a16:creationId xmlns:a16="http://schemas.microsoft.com/office/drawing/2014/main" id="{9CFD7F76-AB0D-43BC-9AC1-E37AE7F4F42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5" name="Line 100">
              <a:extLst>
                <a:ext uri="{FF2B5EF4-FFF2-40B4-BE49-F238E27FC236}">
                  <a16:creationId xmlns:a16="http://schemas.microsoft.com/office/drawing/2014/main" id="{D499B9F8-FC9A-43D5-9EE9-E0979EAF8BE1}"/>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6" name="Line 101">
              <a:extLst>
                <a:ext uri="{FF2B5EF4-FFF2-40B4-BE49-F238E27FC236}">
                  <a16:creationId xmlns:a16="http://schemas.microsoft.com/office/drawing/2014/main" id="{41CF9C94-395B-4B27-B413-1F9E999D580B}"/>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7" name="Line 102">
              <a:extLst>
                <a:ext uri="{FF2B5EF4-FFF2-40B4-BE49-F238E27FC236}">
                  <a16:creationId xmlns:a16="http://schemas.microsoft.com/office/drawing/2014/main" id="{B884260C-FA46-42D8-ACEF-C6B29B140998}"/>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8" name="Line 103">
              <a:extLst>
                <a:ext uri="{FF2B5EF4-FFF2-40B4-BE49-F238E27FC236}">
                  <a16:creationId xmlns:a16="http://schemas.microsoft.com/office/drawing/2014/main" id="{F848D84A-8E04-47EA-B568-4A043B4FC92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9" name="Line 104">
              <a:extLst>
                <a:ext uri="{FF2B5EF4-FFF2-40B4-BE49-F238E27FC236}">
                  <a16:creationId xmlns:a16="http://schemas.microsoft.com/office/drawing/2014/main" id="{40CAF682-2E53-4965-B146-EC8D0F2CD82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0" name="Line 105">
              <a:extLst>
                <a:ext uri="{FF2B5EF4-FFF2-40B4-BE49-F238E27FC236}">
                  <a16:creationId xmlns:a16="http://schemas.microsoft.com/office/drawing/2014/main" id="{4D2E081F-3C56-4DCE-9A0C-9B06EB638AEC}"/>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1" name="Line 106">
              <a:extLst>
                <a:ext uri="{FF2B5EF4-FFF2-40B4-BE49-F238E27FC236}">
                  <a16:creationId xmlns:a16="http://schemas.microsoft.com/office/drawing/2014/main" id="{D526B4DF-2E6D-4D63-8812-EB6A50AF3AEB}"/>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2" name="Line 107">
              <a:extLst>
                <a:ext uri="{FF2B5EF4-FFF2-40B4-BE49-F238E27FC236}">
                  <a16:creationId xmlns:a16="http://schemas.microsoft.com/office/drawing/2014/main" id="{06C54F68-2795-461A-B756-526605075B91}"/>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3" name="Line 108">
              <a:extLst>
                <a:ext uri="{FF2B5EF4-FFF2-40B4-BE49-F238E27FC236}">
                  <a16:creationId xmlns:a16="http://schemas.microsoft.com/office/drawing/2014/main" id="{CF4636D3-28CA-417E-9A6A-8A59DE03CF79}"/>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4" name="Line 109">
              <a:extLst>
                <a:ext uri="{FF2B5EF4-FFF2-40B4-BE49-F238E27FC236}">
                  <a16:creationId xmlns:a16="http://schemas.microsoft.com/office/drawing/2014/main" id="{F6A35ABE-229E-4468-B581-52F1AA33A49E}"/>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5" name="Line 110">
              <a:extLst>
                <a:ext uri="{FF2B5EF4-FFF2-40B4-BE49-F238E27FC236}">
                  <a16:creationId xmlns:a16="http://schemas.microsoft.com/office/drawing/2014/main" id="{B0A253E4-7DF7-4A67-9B94-8490D98B025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6" name="Line 111">
              <a:extLst>
                <a:ext uri="{FF2B5EF4-FFF2-40B4-BE49-F238E27FC236}">
                  <a16:creationId xmlns:a16="http://schemas.microsoft.com/office/drawing/2014/main" id="{21C64F09-2997-41EA-B324-65E206EE73E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7" name="Line 112">
              <a:extLst>
                <a:ext uri="{FF2B5EF4-FFF2-40B4-BE49-F238E27FC236}">
                  <a16:creationId xmlns:a16="http://schemas.microsoft.com/office/drawing/2014/main" id="{81294A00-EAAA-4B94-864E-ED0C098EB88F}"/>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8" name="Line 113">
              <a:extLst>
                <a:ext uri="{FF2B5EF4-FFF2-40B4-BE49-F238E27FC236}">
                  <a16:creationId xmlns:a16="http://schemas.microsoft.com/office/drawing/2014/main" id="{B8CE040F-D190-46F5-871B-9CD354B16C9A}"/>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29" name="Line 114">
              <a:extLst>
                <a:ext uri="{FF2B5EF4-FFF2-40B4-BE49-F238E27FC236}">
                  <a16:creationId xmlns:a16="http://schemas.microsoft.com/office/drawing/2014/main" id="{D637DDD2-ED10-4544-B70B-70D06A568434}"/>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30" name="Line 115">
              <a:extLst>
                <a:ext uri="{FF2B5EF4-FFF2-40B4-BE49-F238E27FC236}">
                  <a16:creationId xmlns:a16="http://schemas.microsoft.com/office/drawing/2014/main" id="{954E7A11-AC89-439F-9B0B-7395F470BCD1}"/>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31" name="Line 116">
              <a:extLst>
                <a:ext uri="{FF2B5EF4-FFF2-40B4-BE49-F238E27FC236}">
                  <a16:creationId xmlns:a16="http://schemas.microsoft.com/office/drawing/2014/main" id="{0E61A097-D1D5-4402-9A39-4BFDEFF1698D}"/>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32" name="Line 117">
              <a:extLst>
                <a:ext uri="{FF2B5EF4-FFF2-40B4-BE49-F238E27FC236}">
                  <a16:creationId xmlns:a16="http://schemas.microsoft.com/office/drawing/2014/main" id="{1FA55B29-468C-4631-BEF9-01F0EA9FE40B}"/>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33" name="Line 118">
              <a:extLst>
                <a:ext uri="{FF2B5EF4-FFF2-40B4-BE49-F238E27FC236}">
                  <a16:creationId xmlns:a16="http://schemas.microsoft.com/office/drawing/2014/main" id="{0991C290-36E2-47FE-8F2D-40CC58CF596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34" name="Line 119">
              <a:extLst>
                <a:ext uri="{FF2B5EF4-FFF2-40B4-BE49-F238E27FC236}">
                  <a16:creationId xmlns:a16="http://schemas.microsoft.com/office/drawing/2014/main" id="{C0F92813-A9D6-4EEF-B3D7-FEE32E70D12D}"/>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9221" name="Imagen 116">
            <a:extLst>
              <a:ext uri="{FF2B5EF4-FFF2-40B4-BE49-F238E27FC236}">
                <a16:creationId xmlns:a16="http://schemas.microsoft.com/office/drawing/2014/main" id="{C5E56089-4135-49E8-B6A6-5387BE4EF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agen 117">
            <a:extLst>
              <a:ext uri="{FF2B5EF4-FFF2-40B4-BE49-F238E27FC236}">
                <a16:creationId xmlns:a16="http://schemas.microsoft.com/office/drawing/2014/main" id="{ED260B80-8C64-4A70-8E75-51DA78B45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496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186"/>
                                        </p:tgtEl>
                                        <p:attrNameLst>
                                          <p:attrName>style.visibility</p:attrName>
                                        </p:attrNameLst>
                                      </p:cBhvr>
                                      <p:to>
                                        <p:strVal val="visible"/>
                                      </p:to>
                                    </p:set>
                                    <p:animEffect transition="in" filter="fade">
                                      <p:cBhvr>
                                        <p:cTn id="10" dur="10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nimBg="1"/>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B2EDAA65-951D-4474-8D92-89158702B901}"/>
              </a:ext>
            </a:extLst>
          </p:cNvPr>
          <p:cNvSpPr txBox="1">
            <a:spLocks noChangeArrowheads="1"/>
          </p:cNvSpPr>
          <p:nvPr/>
        </p:nvSpPr>
        <p:spPr bwMode="auto">
          <a:xfrm>
            <a:off x="1339850" y="188913"/>
            <a:ext cx="4446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Términos y definiciones</a:t>
            </a:r>
            <a:endParaRPr lang="es-ES" altLang="es-PE" sz="3200" b="1">
              <a:solidFill>
                <a:schemeClr val="bg1"/>
              </a:solidFill>
            </a:endParaRPr>
          </a:p>
        </p:txBody>
      </p:sp>
      <p:graphicFrame>
        <p:nvGraphicFramePr>
          <p:cNvPr id="95371" name="Group 139">
            <a:extLst>
              <a:ext uri="{FF2B5EF4-FFF2-40B4-BE49-F238E27FC236}">
                <a16:creationId xmlns:a16="http://schemas.microsoft.com/office/drawing/2014/main" id="{A494E088-CBE4-49DC-BF55-CCE70C1E3255}"/>
              </a:ext>
            </a:extLst>
          </p:cNvPr>
          <p:cNvGraphicFramePr>
            <a:graphicFrameLocks noGrp="1"/>
          </p:cNvGraphicFramePr>
          <p:nvPr>
            <p:ph sz="half" idx="1"/>
          </p:nvPr>
        </p:nvGraphicFramePr>
        <p:xfrm>
          <a:off x="287338" y="1822450"/>
          <a:ext cx="8569325" cy="3921169"/>
        </p:xfrm>
        <a:graphic>
          <a:graphicData uri="http://schemas.openxmlformats.org/drawingml/2006/table">
            <a:tbl>
              <a:tblPr/>
              <a:tblGrid>
                <a:gridCol w="458787">
                  <a:extLst>
                    <a:ext uri="{9D8B030D-6E8A-4147-A177-3AD203B41FA5}">
                      <a16:colId xmlns:a16="http://schemas.microsoft.com/office/drawing/2014/main" val="20000"/>
                    </a:ext>
                  </a:extLst>
                </a:gridCol>
                <a:gridCol w="2493963">
                  <a:extLst>
                    <a:ext uri="{9D8B030D-6E8A-4147-A177-3AD203B41FA5}">
                      <a16:colId xmlns:a16="http://schemas.microsoft.com/office/drawing/2014/main" val="20001"/>
                    </a:ext>
                  </a:extLst>
                </a:gridCol>
                <a:gridCol w="5616575">
                  <a:extLst>
                    <a:ext uri="{9D8B030D-6E8A-4147-A177-3AD203B41FA5}">
                      <a16:colId xmlns:a16="http://schemas.microsoft.com/office/drawing/2014/main" val="20002"/>
                    </a:ext>
                  </a:extLst>
                </a:gridCol>
              </a:tblGrid>
              <a:tr h="5427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Términos</a:t>
                      </a:r>
                      <a:endParaRPr kumimoji="0" lang="es-ES" sz="1600" b="1" i="0" u="none" strike="noStrike" cap="none" normalizeH="0" baseline="0">
                        <a:ln>
                          <a:noFill/>
                        </a:ln>
                        <a:solidFill>
                          <a:schemeClr val="bg1"/>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Definiciones</a:t>
                      </a:r>
                      <a:endParaRPr kumimoji="0" lang="es-ES" sz="1600" b="1" i="0" u="none" strike="noStrike" cap="none" normalizeH="0" baseline="0">
                        <a:ln>
                          <a:noFill/>
                        </a:ln>
                        <a:solidFill>
                          <a:schemeClr val="bg1"/>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4266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Comité Operativo</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El equipo de trabajo asignado para las revisiones de status del proyecto, el cual incluye al cliente, al analista Líder y demás integrantes que se crean convenientes.</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4266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general del servicio</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del gerente de fábrica con los coordinadores de proyectos, analistas líderes y gestores de procesos.</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3544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3</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de equipo de trabajo</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del analista líder con el equipo de trabajo a su cargo.</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r h="2936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4</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Kick off Meeting – Interno</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Presentación usada en la reunión interna del lanzamiento del proyecto.</a:t>
                      </a:r>
                      <a:r>
                        <a:rPr kumimoji="0" lang="en-US" sz="1100" b="0" i="0" u="none" strike="noStrike" cap="none" normalizeH="0" baseline="0">
                          <a:ln>
                            <a:noFill/>
                          </a:ln>
                          <a:solidFill>
                            <a:srgbClr val="000066"/>
                          </a:solidFill>
                          <a:effectLst/>
                          <a:latin typeface="Arial" pitchFamily="34" charset="0"/>
                        </a:rPr>
                        <a:t> </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4266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5</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Kick off Meeting – Externo</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Presentación usada en la reunión con el cliente, en la cual se realiza el lanzamiento del proyecto.</a:t>
                      </a:r>
                      <a:r>
                        <a:rPr kumimoji="0" lang="en-US" sz="1100" b="0" i="0" u="none" strike="noStrike" cap="none" normalizeH="0" baseline="0">
                          <a:ln>
                            <a:noFill/>
                          </a:ln>
                          <a:solidFill>
                            <a:srgbClr val="000066"/>
                          </a:solidFill>
                          <a:effectLst/>
                          <a:latin typeface="Arial" pitchFamily="34" charset="0"/>
                        </a:rPr>
                        <a:t> </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431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Informe de estado del proyecto</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Informe mediante el cual los analistas líderes o responsables informan el avance y los riesgos de sus proyectos.</a:t>
                      </a:r>
                      <a:r>
                        <a:rPr kumimoji="0" lang="en-US" sz="1100" b="0" i="0" u="none" strike="noStrike" cap="none" normalizeH="0" baseline="0">
                          <a:ln>
                            <a:noFill/>
                          </a:ln>
                          <a:solidFill>
                            <a:srgbClr val="000066"/>
                          </a:solidFill>
                          <a:effectLst/>
                          <a:latin typeface="Arial" pitchFamily="34" charset="0"/>
                        </a:rPr>
                        <a:t> </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4266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7</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Relatorio del proyecto</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Documento usado durante el cierre del proyecto para presentar los puntos resaltantes y negativos del proyecto.</a:t>
                      </a:r>
                      <a:r>
                        <a:rPr kumimoji="0" lang="en-US" sz="1100" b="0" i="0" u="none" strike="noStrike" cap="none" normalizeH="0" baseline="0">
                          <a:ln>
                            <a:noFill/>
                          </a:ln>
                          <a:solidFill>
                            <a:srgbClr val="000066"/>
                          </a:solidFill>
                          <a:effectLst/>
                          <a:latin typeface="Arial" pitchFamily="34" charset="0"/>
                        </a:rPr>
                        <a:t> </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0"/>
                  </a:ext>
                </a:extLst>
              </a:tr>
              <a:tr h="5917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8</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LMR (Lista Maestra de requerimientos)</a:t>
                      </a: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Describe los requerimientos de usuario, requerimiento de servicios, diccionario de atributos, diccionario de valores y sus usuarios. </a:t>
                      </a:r>
                      <a:endParaRPr kumimoji="0" lang="es-ES" sz="1100" b="0" i="0" u="none" strike="noStrike" cap="none" normalizeH="0" baseline="0">
                        <a:ln>
                          <a:noFill/>
                        </a:ln>
                        <a:solidFill>
                          <a:srgbClr val="000066"/>
                        </a:solidFill>
                        <a:effectLst/>
                        <a:latin typeface="Arial" pitchFamily="34" charset="0"/>
                      </a:endParaRPr>
                    </a:p>
                  </a:txBody>
                  <a:tcPr marT="45710" marB="45710"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1"/>
                  </a:ext>
                </a:extLst>
              </a:tr>
            </a:tbl>
          </a:graphicData>
        </a:graphic>
      </p:graphicFrame>
      <p:pic>
        <p:nvPicPr>
          <p:cNvPr id="11309" name="Imagen 3">
            <a:extLst>
              <a:ext uri="{FF2B5EF4-FFF2-40B4-BE49-F238E27FC236}">
                <a16:creationId xmlns:a16="http://schemas.microsoft.com/office/drawing/2014/main" id="{171CCC08-0552-48DD-B83E-E7B76946A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3F15EB5-1B35-470F-941C-F49772276111}"/>
              </a:ext>
            </a:extLst>
          </p:cNvPr>
          <p:cNvSpPr>
            <a:spLocks noChangeArrowheads="1"/>
          </p:cNvSpPr>
          <p:nvPr/>
        </p:nvSpPr>
        <p:spPr bwMode="auto">
          <a:xfrm>
            <a:off x="114300" y="1238250"/>
            <a:ext cx="8915400" cy="550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sp>
        <p:nvSpPr>
          <p:cNvPr id="32771" name="Text Box 3">
            <a:extLst>
              <a:ext uri="{FF2B5EF4-FFF2-40B4-BE49-F238E27FC236}">
                <a16:creationId xmlns:a16="http://schemas.microsoft.com/office/drawing/2014/main" id="{B9FBF5C7-00AD-4094-9A9D-D3B79724F3C8}"/>
              </a:ext>
            </a:extLst>
          </p:cNvPr>
          <p:cNvSpPr txBox="1">
            <a:spLocks noChangeArrowheads="1"/>
          </p:cNvSpPr>
          <p:nvPr/>
        </p:nvSpPr>
        <p:spPr bwMode="auto">
          <a:xfrm>
            <a:off x="179388" y="155733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PE" sz="4800">
                <a:solidFill>
                  <a:srgbClr val="000066"/>
                </a:solidFill>
                <a:ea typeface="ＭＳ Ｐゴシック" panose="020B0600070205080204" pitchFamily="34" charset="-128"/>
              </a:rPr>
              <a:t>3. Roles y responsabilidades</a:t>
            </a:r>
          </a:p>
        </p:txBody>
      </p:sp>
      <p:grpSp>
        <p:nvGrpSpPr>
          <p:cNvPr id="13316" name="Group 7">
            <a:extLst>
              <a:ext uri="{FF2B5EF4-FFF2-40B4-BE49-F238E27FC236}">
                <a16:creationId xmlns:a16="http://schemas.microsoft.com/office/drawing/2014/main" id="{6F6E8B5B-8761-4297-8B8F-4A2873FB5C51}"/>
              </a:ext>
            </a:extLst>
          </p:cNvPr>
          <p:cNvGrpSpPr>
            <a:grpSpLocks/>
          </p:cNvGrpSpPr>
          <p:nvPr/>
        </p:nvGrpSpPr>
        <p:grpSpPr bwMode="auto">
          <a:xfrm>
            <a:off x="1128713" y="2247900"/>
            <a:ext cx="6884987" cy="3484563"/>
            <a:chOff x="711" y="1416"/>
            <a:chExt cx="4337" cy="2195"/>
          </a:xfrm>
        </p:grpSpPr>
        <p:sp>
          <p:nvSpPr>
            <p:cNvPr id="13319" name="Line 8">
              <a:extLst>
                <a:ext uri="{FF2B5EF4-FFF2-40B4-BE49-F238E27FC236}">
                  <a16:creationId xmlns:a16="http://schemas.microsoft.com/office/drawing/2014/main" id="{172B76EB-96E9-4C5F-AE3A-032767E4BC63}"/>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0" name="Line 9">
              <a:extLst>
                <a:ext uri="{FF2B5EF4-FFF2-40B4-BE49-F238E27FC236}">
                  <a16:creationId xmlns:a16="http://schemas.microsoft.com/office/drawing/2014/main" id="{047279D6-CCE7-477D-A26A-82A9C1980C8D}"/>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1" name="Line 10">
              <a:extLst>
                <a:ext uri="{FF2B5EF4-FFF2-40B4-BE49-F238E27FC236}">
                  <a16:creationId xmlns:a16="http://schemas.microsoft.com/office/drawing/2014/main" id="{4D6C6358-DDA2-4905-8E1E-83E86DBFEFC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2" name="Line 11">
              <a:extLst>
                <a:ext uri="{FF2B5EF4-FFF2-40B4-BE49-F238E27FC236}">
                  <a16:creationId xmlns:a16="http://schemas.microsoft.com/office/drawing/2014/main" id="{41628FB9-3B1A-4CC0-B434-BE02976582B8}"/>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2">
              <a:extLst>
                <a:ext uri="{FF2B5EF4-FFF2-40B4-BE49-F238E27FC236}">
                  <a16:creationId xmlns:a16="http://schemas.microsoft.com/office/drawing/2014/main" id="{E7CFDA1E-3337-4037-BD9D-A27A02EEBB8E}"/>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4" name="Line 13">
              <a:extLst>
                <a:ext uri="{FF2B5EF4-FFF2-40B4-BE49-F238E27FC236}">
                  <a16:creationId xmlns:a16="http://schemas.microsoft.com/office/drawing/2014/main" id="{D36B6EDA-72C9-439F-A977-DD4A908D9968}"/>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Line 14">
              <a:extLst>
                <a:ext uri="{FF2B5EF4-FFF2-40B4-BE49-F238E27FC236}">
                  <a16:creationId xmlns:a16="http://schemas.microsoft.com/office/drawing/2014/main" id="{DC41DF72-E51F-4E9E-9E82-5495077BD714}"/>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15">
              <a:extLst>
                <a:ext uri="{FF2B5EF4-FFF2-40B4-BE49-F238E27FC236}">
                  <a16:creationId xmlns:a16="http://schemas.microsoft.com/office/drawing/2014/main" id="{7120CC95-1F7C-4CE7-92E7-ECF41F400081}"/>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7" name="Line 16">
              <a:extLst>
                <a:ext uri="{FF2B5EF4-FFF2-40B4-BE49-F238E27FC236}">
                  <a16:creationId xmlns:a16="http://schemas.microsoft.com/office/drawing/2014/main" id="{5D18CA66-46A0-408A-A56E-27B2DB318445}"/>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8" name="Line 17">
              <a:extLst>
                <a:ext uri="{FF2B5EF4-FFF2-40B4-BE49-F238E27FC236}">
                  <a16:creationId xmlns:a16="http://schemas.microsoft.com/office/drawing/2014/main" id="{492205EE-7434-48AC-9966-6A167BD37097}"/>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9" name="Line 18">
              <a:extLst>
                <a:ext uri="{FF2B5EF4-FFF2-40B4-BE49-F238E27FC236}">
                  <a16:creationId xmlns:a16="http://schemas.microsoft.com/office/drawing/2014/main" id="{3E57EA05-7D69-472D-A462-832855AD5D2C}"/>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19">
              <a:extLst>
                <a:ext uri="{FF2B5EF4-FFF2-40B4-BE49-F238E27FC236}">
                  <a16:creationId xmlns:a16="http://schemas.microsoft.com/office/drawing/2014/main" id="{A31F94BF-7994-4112-98C7-489435336423}"/>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20">
              <a:extLst>
                <a:ext uri="{FF2B5EF4-FFF2-40B4-BE49-F238E27FC236}">
                  <a16:creationId xmlns:a16="http://schemas.microsoft.com/office/drawing/2014/main" id="{559B1BC3-D656-4C58-B843-2389829E4A1E}"/>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2" name="Line 21">
              <a:extLst>
                <a:ext uri="{FF2B5EF4-FFF2-40B4-BE49-F238E27FC236}">
                  <a16:creationId xmlns:a16="http://schemas.microsoft.com/office/drawing/2014/main" id="{5CE0D5D5-0623-43AB-9914-1FEBC6C3C3C7}"/>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3" name="Line 22">
              <a:extLst>
                <a:ext uri="{FF2B5EF4-FFF2-40B4-BE49-F238E27FC236}">
                  <a16:creationId xmlns:a16="http://schemas.microsoft.com/office/drawing/2014/main" id="{21C54145-DDCC-43DA-AD2F-43E051B8F5CA}"/>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4" name="Line 23">
              <a:extLst>
                <a:ext uri="{FF2B5EF4-FFF2-40B4-BE49-F238E27FC236}">
                  <a16:creationId xmlns:a16="http://schemas.microsoft.com/office/drawing/2014/main" id="{23138D66-E2AF-4B16-8679-073AFA9D48E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Line 24">
              <a:extLst>
                <a:ext uri="{FF2B5EF4-FFF2-40B4-BE49-F238E27FC236}">
                  <a16:creationId xmlns:a16="http://schemas.microsoft.com/office/drawing/2014/main" id="{1E73D1F5-3C15-427B-BF92-9995E0E2826E}"/>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6" name="Line 25">
              <a:extLst>
                <a:ext uri="{FF2B5EF4-FFF2-40B4-BE49-F238E27FC236}">
                  <a16:creationId xmlns:a16="http://schemas.microsoft.com/office/drawing/2014/main" id="{85583515-0119-49CF-A022-E47391C03973}"/>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7" name="Line 26">
              <a:extLst>
                <a:ext uri="{FF2B5EF4-FFF2-40B4-BE49-F238E27FC236}">
                  <a16:creationId xmlns:a16="http://schemas.microsoft.com/office/drawing/2014/main" id="{7201DA7F-27B5-447E-B284-8D09E011E3D1}"/>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8" name="Line 27">
              <a:extLst>
                <a:ext uri="{FF2B5EF4-FFF2-40B4-BE49-F238E27FC236}">
                  <a16:creationId xmlns:a16="http://schemas.microsoft.com/office/drawing/2014/main" id="{580DF63C-E01B-49BC-8532-21B1D22D3EA6}"/>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9" name="Line 28">
              <a:extLst>
                <a:ext uri="{FF2B5EF4-FFF2-40B4-BE49-F238E27FC236}">
                  <a16:creationId xmlns:a16="http://schemas.microsoft.com/office/drawing/2014/main" id="{E715DBA8-5A14-4F29-97C5-0752530A63E6}"/>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0" name="Line 29">
              <a:extLst>
                <a:ext uri="{FF2B5EF4-FFF2-40B4-BE49-F238E27FC236}">
                  <a16:creationId xmlns:a16="http://schemas.microsoft.com/office/drawing/2014/main" id="{AB614B04-71FB-41DF-AE10-2133904A667B}"/>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1" name="Line 30">
              <a:extLst>
                <a:ext uri="{FF2B5EF4-FFF2-40B4-BE49-F238E27FC236}">
                  <a16:creationId xmlns:a16="http://schemas.microsoft.com/office/drawing/2014/main" id="{8DE3D8BE-1BB6-497E-A4BE-E8C6FFA2EA57}"/>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2" name="Line 31">
              <a:extLst>
                <a:ext uri="{FF2B5EF4-FFF2-40B4-BE49-F238E27FC236}">
                  <a16:creationId xmlns:a16="http://schemas.microsoft.com/office/drawing/2014/main" id="{4F24BC28-EE87-4BA9-A5CA-5AB275A7389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3" name="Line 32">
              <a:extLst>
                <a:ext uri="{FF2B5EF4-FFF2-40B4-BE49-F238E27FC236}">
                  <a16:creationId xmlns:a16="http://schemas.microsoft.com/office/drawing/2014/main" id="{8FFE346E-26D7-472A-8B4E-D3CE77F98310}"/>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4" name="Line 33">
              <a:extLst>
                <a:ext uri="{FF2B5EF4-FFF2-40B4-BE49-F238E27FC236}">
                  <a16:creationId xmlns:a16="http://schemas.microsoft.com/office/drawing/2014/main" id="{735F9357-088F-4C2F-B729-4AE50420CCB5}"/>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5" name="Line 34">
              <a:extLst>
                <a:ext uri="{FF2B5EF4-FFF2-40B4-BE49-F238E27FC236}">
                  <a16:creationId xmlns:a16="http://schemas.microsoft.com/office/drawing/2014/main" id="{269102FC-FA41-479F-AB59-E1B070A628F4}"/>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35">
              <a:extLst>
                <a:ext uri="{FF2B5EF4-FFF2-40B4-BE49-F238E27FC236}">
                  <a16:creationId xmlns:a16="http://schemas.microsoft.com/office/drawing/2014/main" id="{3CF0A089-492B-477C-B7E7-2ABF830045D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7" name="Line 36">
              <a:extLst>
                <a:ext uri="{FF2B5EF4-FFF2-40B4-BE49-F238E27FC236}">
                  <a16:creationId xmlns:a16="http://schemas.microsoft.com/office/drawing/2014/main" id="{B5CBE454-1FF9-4366-ADE3-7CCE760F734A}"/>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8" name="Line 37">
              <a:extLst>
                <a:ext uri="{FF2B5EF4-FFF2-40B4-BE49-F238E27FC236}">
                  <a16:creationId xmlns:a16="http://schemas.microsoft.com/office/drawing/2014/main" id="{13C686D9-0FED-4CC3-8E90-F8FB5B93792F}"/>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9" name="Line 38">
              <a:extLst>
                <a:ext uri="{FF2B5EF4-FFF2-40B4-BE49-F238E27FC236}">
                  <a16:creationId xmlns:a16="http://schemas.microsoft.com/office/drawing/2014/main" id="{7C8DBFF1-2A4B-429C-9E72-DFAB3F95E0C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39">
              <a:extLst>
                <a:ext uri="{FF2B5EF4-FFF2-40B4-BE49-F238E27FC236}">
                  <a16:creationId xmlns:a16="http://schemas.microsoft.com/office/drawing/2014/main" id="{0BDCAEF2-DF06-458B-8299-124FBFEB47E9}"/>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1" name="Line 40">
              <a:extLst>
                <a:ext uri="{FF2B5EF4-FFF2-40B4-BE49-F238E27FC236}">
                  <a16:creationId xmlns:a16="http://schemas.microsoft.com/office/drawing/2014/main" id="{65D2B575-AC96-4872-B124-C06467FECCE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2" name="Line 41">
              <a:extLst>
                <a:ext uri="{FF2B5EF4-FFF2-40B4-BE49-F238E27FC236}">
                  <a16:creationId xmlns:a16="http://schemas.microsoft.com/office/drawing/2014/main" id="{699DFBCA-0559-4EA3-A157-F6E05E54344B}"/>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3" name="Line 42">
              <a:extLst>
                <a:ext uri="{FF2B5EF4-FFF2-40B4-BE49-F238E27FC236}">
                  <a16:creationId xmlns:a16="http://schemas.microsoft.com/office/drawing/2014/main" id="{8E63CB97-AF58-4B34-8FF2-1297965BE29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4" name="Line 43">
              <a:extLst>
                <a:ext uri="{FF2B5EF4-FFF2-40B4-BE49-F238E27FC236}">
                  <a16:creationId xmlns:a16="http://schemas.microsoft.com/office/drawing/2014/main" id="{EA3627C1-EC7D-40C2-A986-B623CC72C0C4}"/>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5" name="Line 44">
              <a:extLst>
                <a:ext uri="{FF2B5EF4-FFF2-40B4-BE49-F238E27FC236}">
                  <a16:creationId xmlns:a16="http://schemas.microsoft.com/office/drawing/2014/main" id="{CC244DA4-7C31-4ADB-972D-AD3E4B8656AD}"/>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6" name="Line 45">
              <a:extLst>
                <a:ext uri="{FF2B5EF4-FFF2-40B4-BE49-F238E27FC236}">
                  <a16:creationId xmlns:a16="http://schemas.microsoft.com/office/drawing/2014/main" id="{45533199-0E2C-4A1D-B502-3B9750F272BF}"/>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7" name="Line 46">
              <a:extLst>
                <a:ext uri="{FF2B5EF4-FFF2-40B4-BE49-F238E27FC236}">
                  <a16:creationId xmlns:a16="http://schemas.microsoft.com/office/drawing/2014/main" id="{BB0D85D2-D91D-4083-BB27-40E322B8511F}"/>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8" name="Line 47">
              <a:extLst>
                <a:ext uri="{FF2B5EF4-FFF2-40B4-BE49-F238E27FC236}">
                  <a16:creationId xmlns:a16="http://schemas.microsoft.com/office/drawing/2014/main" id="{8C4287FE-E37C-49C9-905B-922813FE233F}"/>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9" name="Line 48">
              <a:extLst>
                <a:ext uri="{FF2B5EF4-FFF2-40B4-BE49-F238E27FC236}">
                  <a16:creationId xmlns:a16="http://schemas.microsoft.com/office/drawing/2014/main" id="{076E040F-545D-4874-BBDC-672AF3BDC467}"/>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0" name="Line 49">
              <a:extLst>
                <a:ext uri="{FF2B5EF4-FFF2-40B4-BE49-F238E27FC236}">
                  <a16:creationId xmlns:a16="http://schemas.microsoft.com/office/drawing/2014/main" id="{DEA75708-70EC-4A19-9083-912FA726803B}"/>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1" name="Line 50">
              <a:extLst>
                <a:ext uri="{FF2B5EF4-FFF2-40B4-BE49-F238E27FC236}">
                  <a16:creationId xmlns:a16="http://schemas.microsoft.com/office/drawing/2014/main" id="{6CF7DCD3-AABD-4245-A9C1-40602203401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2" name="Line 51">
              <a:extLst>
                <a:ext uri="{FF2B5EF4-FFF2-40B4-BE49-F238E27FC236}">
                  <a16:creationId xmlns:a16="http://schemas.microsoft.com/office/drawing/2014/main" id="{232C7B2D-B860-4D44-B3FF-41E83A307C93}"/>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3" name="Line 52">
              <a:extLst>
                <a:ext uri="{FF2B5EF4-FFF2-40B4-BE49-F238E27FC236}">
                  <a16:creationId xmlns:a16="http://schemas.microsoft.com/office/drawing/2014/main" id="{11C26F89-04F3-4C3C-B1D4-C4A25086C88E}"/>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4" name="Line 53">
              <a:extLst>
                <a:ext uri="{FF2B5EF4-FFF2-40B4-BE49-F238E27FC236}">
                  <a16:creationId xmlns:a16="http://schemas.microsoft.com/office/drawing/2014/main" id="{8CD54545-9FFE-4D3D-A6D0-4ADF05403940}"/>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5" name="Line 54">
              <a:extLst>
                <a:ext uri="{FF2B5EF4-FFF2-40B4-BE49-F238E27FC236}">
                  <a16:creationId xmlns:a16="http://schemas.microsoft.com/office/drawing/2014/main" id="{EF73358C-8AEF-493E-9DA8-0C22EC71E33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6" name="Line 55">
              <a:extLst>
                <a:ext uri="{FF2B5EF4-FFF2-40B4-BE49-F238E27FC236}">
                  <a16:creationId xmlns:a16="http://schemas.microsoft.com/office/drawing/2014/main" id="{5075E846-76E9-4AE9-AB5D-2689801022A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7" name="Line 56">
              <a:extLst>
                <a:ext uri="{FF2B5EF4-FFF2-40B4-BE49-F238E27FC236}">
                  <a16:creationId xmlns:a16="http://schemas.microsoft.com/office/drawing/2014/main" id="{6ADF63A4-3B86-4F87-AE3B-C32CF85314D2}"/>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8" name="Line 57">
              <a:extLst>
                <a:ext uri="{FF2B5EF4-FFF2-40B4-BE49-F238E27FC236}">
                  <a16:creationId xmlns:a16="http://schemas.microsoft.com/office/drawing/2014/main" id="{2602A736-D716-4C4D-8FE2-EE8ADD455884}"/>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69" name="Line 58">
              <a:extLst>
                <a:ext uri="{FF2B5EF4-FFF2-40B4-BE49-F238E27FC236}">
                  <a16:creationId xmlns:a16="http://schemas.microsoft.com/office/drawing/2014/main" id="{3CB73871-34F0-4294-AA12-3521416F1E37}"/>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0" name="Line 59">
              <a:extLst>
                <a:ext uri="{FF2B5EF4-FFF2-40B4-BE49-F238E27FC236}">
                  <a16:creationId xmlns:a16="http://schemas.microsoft.com/office/drawing/2014/main" id="{1F42F592-0179-4C05-B183-64961869A3DF}"/>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1" name="Line 60">
              <a:extLst>
                <a:ext uri="{FF2B5EF4-FFF2-40B4-BE49-F238E27FC236}">
                  <a16:creationId xmlns:a16="http://schemas.microsoft.com/office/drawing/2014/main" id="{594149E2-C04A-4919-A884-CB6BFB1477E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2" name="Line 61">
              <a:extLst>
                <a:ext uri="{FF2B5EF4-FFF2-40B4-BE49-F238E27FC236}">
                  <a16:creationId xmlns:a16="http://schemas.microsoft.com/office/drawing/2014/main" id="{B43D3048-17B0-41D5-A319-F3750C412F94}"/>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3" name="Line 62">
              <a:extLst>
                <a:ext uri="{FF2B5EF4-FFF2-40B4-BE49-F238E27FC236}">
                  <a16:creationId xmlns:a16="http://schemas.microsoft.com/office/drawing/2014/main" id="{AAF1E21A-3548-43DA-958F-F03003C0B48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4" name="Line 63">
              <a:extLst>
                <a:ext uri="{FF2B5EF4-FFF2-40B4-BE49-F238E27FC236}">
                  <a16:creationId xmlns:a16="http://schemas.microsoft.com/office/drawing/2014/main" id="{B6C65DE8-9F9B-4498-8B4A-76485FD24127}"/>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5" name="Line 64">
              <a:extLst>
                <a:ext uri="{FF2B5EF4-FFF2-40B4-BE49-F238E27FC236}">
                  <a16:creationId xmlns:a16="http://schemas.microsoft.com/office/drawing/2014/main" id="{EB112F0C-14E2-45CF-8AC2-3362F69982D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6" name="Line 65">
              <a:extLst>
                <a:ext uri="{FF2B5EF4-FFF2-40B4-BE49-F238E27FC236}">
                  <a16:creationId xmlns:a16="http://schemas.microsoft.com/office/drawing/2014/main" id="{1E8994A5-1510-46DE-9E30-C2EE48888963}"/>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7" name="Line 66">
              <a:extLst>
                <a:ext uri="{FF2B5EF4-FFF2-40B4-BE49-F238E27FC236}">
                  <a16:creationId xmlns:a16="http://schemas.microsoft.com/office/drawing/2014/main" id="{57DEAD5A-69B0-4AA8-931F-EC483287F9D5}"/>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67">
              <a:extLst>
                <a:ext uri="{FF2B5EF4-FFF2-40B4-BE49-F238E27FC236}">
                  <a16:creationId xmlns:a16="http://schemas.microsoft.com/office/drawing/2014/main" id="{1EBB5906-4D48-4983-9D21-C4AA0E94D1B5}"/>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9" name="Line 68">
              <a:extLst>
                <a:ext uri="{FF2B5EF4-FFF2-40B4-BE49-F238E27FC236}">
                  <a16:creationId xmlns:a16="http://schemas.microsoft.com/office/drawing/2014/main" id="{9DABB25B-98E2-4F86-A2AD-B4F82AD8DBB5}"/>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0" name="Line 69">
              <a:extLst>
                <a:ext uri="{FF2B5EF4-FFF2-40B4-BE49-F238E27FC236}">
                  <a16:creationId xmlns:a16="http://schemas.microsoft.com/office/drawing/2014/main" id="{8086133D-89E8-4CA5-A903-70497408391A}"/>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1" name="Line 70">
              <a:extLst>
                <a:ext uri="{FF2B5EF4-FFF2-40B4-BE49-F238E27FC236}">
                  <a16:creationId xmlns:a16="http://schemas.microsoft.com/office/drawing/2014/main" id="{67BA5CCB-1F3F-4C88-A0FD-5542AAA485F8}"/>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2" name="Line 71">
              <a:extLst>
                <a:ext uri="{FF2B5EF4-FFF2-40B4-BE49-F238E27FC236}">
                  <a16:creationId xmlns:a16="http://schemas.microsoft.com/office/drawing/2014/main" id="{91709B41-D7FD-49D8-B334-40ABB409FA08}"/>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3" name="Line 72">
              <a:extLst>
                <a:ext uri="{FF2B5EF4-FFF2-40B4-BE49-F238E27FC236}">
                  <a16:creationId xmlns:a16="http://schemas.microsoft.com/office/drawing/2014/main" id="{C1743EC5-5EDD-47FD-85A0-E5EA54D37F8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4" name="Line 73">
              <a:extLst>
                <a:ext uri="{FF2B5EF4-FFF2-40B4-BE49-F238E27FC236}">
                  <a16:creationId xmlns:a16="http://schemas.microsoft.com/office/drawing/2014/main" id="{11B2C7FF-0CBF-480C-BFFC-B4299BEFBECD}"/>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5" name="Line 74">
              <a:extLst>
                <a:ext uri="{FF2B5EF4-FFF2-40B4-BE49-F238E27FC236}">
                  <a16:creationId xmlns:a16="http://schemas.microsoft.com/office/drawing/2014/main" id="{D1CFD9C8-C7B8-4CDF-A2A1-05D4158A9E4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6" name="Line 75">
              <a:extLst>
                <a:ext uri="{FF2B5EF4-FFF2-40B4-BE49-F238E27FC236}">
                  <a16:creationId xmlns:a16="http://schemas.microsoft.com/office/drawing/2014/main" id="{0114F729-09CF-45B7-B10D-B2390DD680B1}"/>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7" name="Line 76">
              <a:extLst>
                <a:ext uri="{FF2B5EF4-FFF2-40B4-BE49-F238E27FC236}">
                  <a16:creationId xmlns:a16="http://schemas.microsoft.com/office/drawing/2014/main" id="{9AE2E459-63A4-49BF-8AB1-1A61136441DA}"/>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8" name="Line 77">
              <a:extLst>
                <a:ext uri="{FF2B5EF4-FFF2-40B4-BE49-F238E27FC236}">
                  <a16:creationId xmlns:a16="http://schemas.microsoft.com/office/drawing/2014/main" id="{EA9E07B4-F96D-4464-9454-A59AFBE6B03C}"/>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9" name="Line 78">
              <a:extLst>
                <a:ext uri="{FF2B5EF4-FFF2-40B4-BE49-F238E27FC236}">
                  <a16:creationId xmlns:a16="http://schemas.microsoft.com/office/drawing/2014/main" id="{DA96A8D9-5C65-4DCD-9CBB-BAD48C94E81F}"/>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0" name="Line 79">
              <a:extLst>
                <a:ext uri="{FF2B5EF4-FFF2-40B4-BE49-F238E27FC236}">
                  <a16:creationId xmlns:a16="http://schemas.microsoft.com/office/drawing/2014/main" id="{3EFA3C53-8E88-462D-8A89-88E278F63179}"/>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1" name="Line 80">
              <a:extLst>
                <a:ext uri="{FF2B5EF4-FFF2-40B4-BE49-F238E27FC236}">
                  <a16:creationId xmlns:a16="http://schemas.microsoft.com/office/drawing/2014/main" id="{91B4C986-B364-4454-B633-7E07B379F2F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2" name="Line 81">
              <a:extLst>
                <a:ext uri="{FF2B5EF4-FFF2-40B4-BE49-F238E27FC236}">
                  <a16:creationId xmlns:a16="http://schemas.microsoft.com/office/drawing/2014/main" id="{8A5C0D69-29AC-4214-B9A5-49F898A53DF2}"/>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3" name="Line 82">
              <a:extLst>
                <a:ext uri="{FF2B5EF4-FFF2-40B4-BE49-F238E27FC236}">
                  <a16:creationId xmlns:a16="http://schemas.microsoft.com/office/drawing/2014/main" id="{9356F6B2-7B7B-499E-890D-465D47AD4D3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4" name="Line 83">
              <a:extLst>
                <a:ext uri="{FF2B5EF4-FFF2-40B4-BE49-F238E27FC236}">
                  <a16:creationId xmlns:a16="http://schemas.microsoft.com/office/drawing/2014/main" id="{9BBE01F0-0CFA-4C85-BBAF-91340F07544C}"/>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5" name="Line 84">
              <a:extLst>
                <a:ext uri="{FF2B5EF4-FFF2-40B4-BE49-F238E27FC236}">
                  <a16:creationId xmlns:a16="http://schemas.microsoft.com/office/drawing/2014/main" id="{E11E66E3-E7F3-4EDC-A4B5-84FF32753F04}"/>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6" name="Line 85">
              <a:extLst>
                <a:ext uri="{FF2B5EF4-FFF2-40B4-BE49-F238E27FC236}">
                  <a16:creationId xmlns:a16="http://schemas.microsoft.com/office/drawing/2014/main" id="{E5D13386-3A7C-4743-8699-A6101B6075C8}"/>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7" name="Line 86">
              <a:extLst>
                <a:ext uri="{FF2B5EF4-FFF2-40B4-BE49-F238E27FC236}">
                  <a16:creationId xmlns:a16="http://schemas.microsoft.com/office/drawing/2014/main" id="{78AB6428-888F-4197-8A50-EED2C0F020B0}"/>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8" name="Line 87">
              <a:extLst>
                <a:ext uri="{FF2B5EF4-FFF2-40B4-BE49-F238E27FC236}">
                  <a16:creationId xmlns:a16="http://schemas.microsoft.com/office/drawing/2014/main" id="{19495A76-26E7-416D-ADCB-A7048C62E46C}"/>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99" name="Line 88">
              <a:extLst>
                <a:ext uri="{FF2B5EF4-FFF2-40B4-BE49-F238E27FC236}">
                  <a16:creationId xmlns:a16="http://schemas.microsoft.com/office/drawing/2014/main" id="{8689C5EA-AB93-47B4-878D-787730DA4972}"/>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0" name="Line 89">
              <a:extLst>
                <a:ext uri="{FF2B5EF4-FFF2-40B4-BE49-F238E27FC236}">
                  <a16:creationId xmlns:a16="http://schemas.microsoft.com/office/drawing/2014/main" id="{8ED55777-561C-41A2-8956-93C08C2BBE5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1" name="Line 90">
              <a:extLst>
                <a:ext uri="{FF2B5EF4-FFF2-40B4-BE49-F238E27FC236}">
                  <a16:creationId xmlns:a16="http://schemas.microsoft.com/office/drawing/2014/main" id="{03036FBB-E669-441E-9EFF-1AB3C9B47C12}"/>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2" name="Line 91">
              <a:extLst>
                <a:ext uri="{FF2B5EF4-FFF2-40B4-BE49-F238E27FC236}">
                  <a16:creationId xmlns:a16="http://schemas.microsoft.com/office/drawing/2014/main" id="{91056244-8C34-4844-82F0-89C3C11DB863}"/>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3" name="Line 92">
              <a:extLst>
                <a:ext uri="{FF2B5EF4-FFF2-40B4-BE49-F238E27FC236}">
                  <a16:creationId xmlns:a16="http://schemas.microsoft.com/office/drawing/2014/main" id="{AC1A8612-CA29-4A2C-BDA2-DBEAFB76EB9C}"/>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4" name="Line 93">
              <a:extLst>
                <a:ext uri="{FF2B5EF4-FFF2-40B4-BE49-F238E27FC236}">
                  <a16:creationId xmlns:a16="http://schemas.microsoft.com/office/drawing/2014/main" id="{4EF9A9F1-1946-4F8E-B6C4-CEA07494107C}"/>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5" name="Line 94">
              <a:extLst>
                <a:ext uri="{FF2B5EF4-FFF2-40B4-BE49-F238E27FC236}">
                  <a16:creationId xmlns:a16="http://schemas.microsoft.com/office/drawing/2014/main" id="{ED2C515C-82C1-4CF9-9336-D528EEB3918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6" name="Line 95">
              <a:extLst>
                <a:ext uri="{FF2B5EF4-FFF2-40B4-BE49-F238E27FC236}">
                  <a16:creationId xmlns:a16="http://schemas.microsoft.com/office/drawing/2014/main" id="{4D045535-CC93-49F7-ACAE-D5DFB99F8D91}"/>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7" name="Line 96">
              <a:extLst>
                <a:ext uri="{FF2B5EF4-FFF2-40B4-BE49-F238E27FC236}">
                  <a16:creationId xmlns:a16="http://schemas.microsoft.com/office/drawing/2014/main" id="{2AF98B3C-6B0F-483C-AE5F-4D8EFE18C481}"/>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8" name="Line 97">
              <a:extLst>
                <a:ext uri="{FF2B5EF4-FFF2-40B4-BE49-F238E27FC236}">
                  <a16:creationId xmlns:a16="http://schemas.microsoft.com/office/drawing/2014/main" id="{6BE94364-6F7B-44D8-BD54-016FF0F009C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09" name="Line 98">
              <a:extLst>
                <a:ext uri="{FF2B5EF4-FFF2-40B4-BE49-F238E27FC236}">
                  <a16:creationId xmlns:a16="http://schemas.microsoft.com/office/drawing/2014/main" id="{7EC49E66-48CE-4F95-ADEC-1DA9022417E7}"/>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0" name="Line 99">
              <a:extLst>
                <a:ext uri="{FF2B5EF4-FFF2-40B4-BE49-F238E27FC236}">
                  <a16:creationId xmlns:a16="http://schemas.microsoft.com/office/drawing/2014/main" id="{72282879-9A25-40A3-BE88-3179A1F24B6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1" name="Line 100">
              <a:extLst>
                <a:ext uri="{FF2B5EF4-FFF2-40B4-BE49-F238E27FC236}">
                  <a16:creationId xmlns:a16="http://schemas.microsoft.com/office/drawing/2014/main" id="{A1892F4B-764D-462D-B9CC-794F7F92AFAA}"/>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2" name="Line 101">
              <a:extLst>
                <a:ext uri="{FF2B5EF4-FFF2-40B4-BE49-F238E27FC236}">
                  <a16:creationId xmlns:a16="http://schemas.microsoft.com/office/drawing/2014/main" id="{2EC4199B-2D6A-4551-AB9B-2CC29AF8FA5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3" name="Line 102">
              <a:extLst>
                <a:ext uri="{FF2B5EF4-FFF2-40B4-BE49-F238E27FC236}">
                  <a16:creationId xmlns:a16="http://schemas.microsoft.com/office/drawing/2014/main" id="{3D362142-10CE-4390-B07F-336109C6EA7D}"/>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4" name="Line 103">
              <a:extLst>
                <a:ext uri="{FF2B5EF4-FFF2-40B4-BE49-F238E27FC236}">
                  <a16:creationId xmlns:a16="http://schemas.microsoft.com/office/drawing/2014/main" id="{3F12B409-4401-4554-B33E-681B66EF3B27}"/>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5" name="Line 104">
              <a:extLst>
                <a:ext uri="{FF2B5EF4-FFF2-40B4-BE49-F238E27FC236}">
                  <a16:creationId xmlns:a16="http://schemas.microsoft.com/office/drawing/2014/main" id="{3A590803-9DD7-4616-8D61-23C6F9688C9D}"/>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6" name="Line 105">
              <a:extLst>
                <a:ext uri="{FF2B5EF4-FFF2-40B4-BE49-F238E27FC236}">
                  <a16:creationId xmlns:a16="http://schemas.microsoft.com/office/drawing/2014/main" id="{AB36DBE2-7F9E-4340-BA1C-C78B9EF27FC4}"/>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7" name="Line 106">
              <a:extLst>
                <a:ext uri="{FF2B5EF4-FFF2-40B4-BE49-F238E27FC236}">
                  <a16:creationId xmlns:a16="http://schemas.microsoft.com/office/drawing/2014/main" id="{4DB8C180-0C99-4679-9B50-6A125B98A3F0}"/>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8" name="Line 107">
              <a:extLst>
                <a:ext uri="{FF2B5EF4-FFF2-40B4-BE49-F238E27FC236}">
                  <a16:creationId xmlns:a16="http://schemas.microsoft.com/office/drawing/2014/main" id="{F496E19B-64D1-4A2E-AB86-4641E4391A37}"/>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19" name="Line 108">
              <a:extLst>
                <a:ext uri="{FF2B5EF4-FFF2-40B4-BE49-F238E27FC236}">
                  <a16:creationId xmlns:a16="http://schemas.microsoft.com/office/drawing/2014/main" id="{5E1954CC-63B6-4138-A30C-99FE5EC4AAC5}"/>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0" name="Line 109">
              <a:extLst>
                <a:ext uri="{FF2B5EF4-FFF2-40B4-BE49-F238E27FC236}">
                  <a16:creationId xmlns:a16="http://schemas.microsoft.com/office/drawing/2014/main" id="{E9590443-F504-49F6-BA3C-06B711D0CC21}"/>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1" name="Line 110">
              <a:extLst>
                <a:ext uri="{FF2B5EF4-FFF2-40B4-BE49-F238E27FC236}">
                  <a16:creationId xmlns:a16="http://schemas.microsoft.com/office/drawing/2014/main" id="{97822AA2-393A-45E8-9063-0F8D7BAE97EC}"/>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2" name="Line 111">
              <a:extLst>
                <a:ext uri="{FF2B5EF4-FFF2-40B4-BE49-F238E27FC236}">
                  <a16:creationId xmlns:a16="http://schemas.microsoft.com/office/drawing/2014/main" id="{B0301B0C-FA73-474B-8318-7C46DEC3957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3" name="Line 112">
              <a:extLst>
                <a:ext uri="{FF2B5EF4-FFF2-40B4-BE49-F238E27FC236}">
                  <a16:creationId xmlns:a16="http://schemas.microsoft.com/office/drawing/2014/main" id="{B9B6AE18-37CB-49BE-8E74-71801A831ACC}"/>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4" name="Line 113">
              <a:extLst>
                <a:ext uri="{FF2B5EF4-FFF2-40B4-BE49-F238E27FC236}">
                  <a16:creationId xmlns:a16="http://schemas.microsoft.com/office/drawing/2014/main" id="{A042A0D6-E6ED-4FD7-B667-CF6F49CE9B3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5" name="Line 114">
              <a:extLst>
                <a:ext uri="{FF2B5EF4-FFF2-40B4-BE49-F238E27FC236}">
                  <a16:creationId xmlns:a16="http://schemas.microsoft.com/office/drawing/2014/main" id="{A9F69CAB-C279-4953-9453-52259DBA765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6" name="Line 115">
              <a:extLst>
                <a:ext uri="{FF2B5EF4-FFF2-40B4-BE49-F238E27FC236}">
                  <a16:creationId xmlns:a16="http://schemas.microsoft.com/office/drawing/2014/main" id="{965F4623-5B2F-41EC-99C2-EF8130EB97C5}"/>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7" name="Line 116">
              <a:extLst>
                <a:ext uri="{FF2B5EF4-FFF2-40B4-BE49-F238E27FC236}">
                  <a16:creationId xmlns:a16="http://schemas.microsoft.com/office/drawing/2014/main" id="{4C1BE527-C12D-4742-9F0F-D9B572C2F031}"/>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8" name="Line 117">
              <a:extLst>
                <a:ext uri="{FF2B5EF4-FFF2-40B4-BE49-F238E27FC236}">
                  <a16:creationId xmlns:a16="http://schemas.microsoft.com/office/drawing/2014/main" id="{CC065469-376A-44C3-B011-1B9F9C5BBEC6}"/>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29" name="Line 118">
              <a:extLst>
                <a:ext uri="{FF2B5EF4-FFF2-40B4-BE49-F238E27FC236}">
                  <a16:creationId xmlns:a16="http://schemas.microsoft.com/office/drawing/2014/main" id="{65D19BE0-C7C1-4B8C-9C2B-733DB51525A2}"/>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430" name="Line 119">
              <a:extLst>
                <a:ext uri="{FF2B5EF4-FFF2-40B4-BE49-F238E27FC236}">
                  <a16:creationId xmlns:a16="http://schemas.microsoft.com/office/drawing/2014/main" id="{46B58643-6FED-4E87-9803-94DE938276C0}"/>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pic>
        <p:nvPicPr>
          <p:cNvPr id="13317" name="Imagen 116">
            <a:extLst>
              <a:ext uri="{FF2B5EF4-FFF2-40B4-BE49-F238E27FC236}">
                <a16:creationId xmlns:a16="http://schemas.microsoft.com/office/drawing/2014/main" id="{ACA668AE-D22C-45D4-92F8-9C2091AA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Imagen 117">
            <a:extLst>
              <a:ext uri="{FF2B5EF4-FFF2-40B4-BE49-F238E27FC236}">
                <a16:creationId xmlns:a16="http://schemas.microsoft.com/office/drawing/2014/main" id="{B73EAC14-42D0-4ED2-8E26-344EE5680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3349625"/>
            <a:ext cx="33813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fade">
                                      <p:cBhvr>
                                        <p:cTn id="10"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CFF11188-AAA5-41A7-B483-1AB04107EE58}"/>
              </a:ext>
            </a:extLst>
          </p:cNvPr>
          <p:cNvSpPr txBox="1">
            <a:spLocks noChangeArrowheads="1"/>
          </p:cNvSpPr>
          <p:nvPr/>
        </p:nvSpPr>
        <p:spPr bwMode="auto">
          <a:xfrm>
            <a:off x="1463675" y="381000"/>
            <a:ext cx="621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Roles y responsabilidades</a:t>
            </a:r>
            <a:endParaRPr lang="es-ES" altLang="es-PE" sz="3200" b="1">
              <a:solidFill>
                <a:schemeClr val="bg1"/>
              </a:solidFill>
            </a:endParaRPr>
          </a:p>
        </p:txBody>
      </p:sp>
      <p:sp>
        <p:nvSpPr>
          <p:cNvPr id="15363" name="AutoShape 4">
            <a:extLst>
              <a:ext uri="{FF2B5EF4-FFF2-40B4-BE49-F238E27FC236}">
                <a16:creationId xmlns:a16="http://schemas.microsoft.com/office/drawing/2014/main" id="{A5742540-4C7D-4EAD-9015-B179EBD4EFE8}"/>
              </a:ext>
            </a:extLst>
          </p:cNvPr>
          <p:cNvSpPr>
            <a:spLocks noChangeArrowheads="1"/>
          </p:cNvSpPr>
          <p:nvPr/>
        </p:nvSpPr>
        <p:spPr bwMode="auto">
          <a:xfrm>
            <a:off x="107950" y="5403850"/>
            <a:ext cx="1655763"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400" b="1">
                <a:solidFill>
                  <a:srgbClr val="000066"/>
                </a:solidFill>
              </a:rPr>
              <a:t>Analista de pruebas</a:t>
            </a:r>
            <a:endParaRPr lang="es-ES" altLang="es-PE" sz="1400" b="1">
              <a:solidFill>
                <a:srgbClr val="000066"/>
              </a:solidFill>
            </a:endParaRPr>
          </a:p>
        </p:txBody>
      </p:sp>
      <p:sp>
        <p:nvSpPr>
          <p:cNvPr id="15364" name="AutoShape 5">
            <a:extLst>
              <a:ext uri="{FF2B5EF4-FFF2-40B4-BE49-F238E27FC236}">
                <a16:creationId xmlns:a16="http://schemas.microsoft.com/office/drawing/2014/main" id="{CA8B7FD6-EF4E-4479-B375-3CA2F6BB6183}"/>
              </a:ext>
            </a:extLst>
          </p:cNvPr>
          <p:cNvSpPr>
            <a:spLocks noChangeArrowheads="1"/>
          </p:cNvSpPr>
          <p:nvPr/>
        </p:nvSpPr>
        <p:spPr bwMode="auto">
          <a:xfrm>
            <a:off x="107950" y="2125663"/>
            <a:ext cx="1655763" cy="792162"/>
          </a:xfrm>
          <a:prstGeom prst="homePlate">
            <a:avLst>
              <a:gd name="adj" fmla="val 52255"/>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400" b="1">
                <a:solidFill>
                  <a:srgbClr val="000066"/>
                </a:solidFill>
              </a:rPr>
              <a:t>Jefe de proyecto</a:t>
            </a:r>
            <a:endParaRPr lang="es-ES" altLang="es-PE" sz="1400" b="1">
              <a:solidFill>
                <a:srgbClr val="000066"/>
              </a:solidFill>
            </a:endParaRPr>
          </a:p>
        </p:txBody>
      </p:sp>
      <p:sp>
        <p:nvSpPr>
          <p:cNvPr id="15365" name="AutoShape 6">
            <a:extLst>
              <a:ext uri="{FF2B5EF4-FFF2-40B4-BE49-F238E27FC236}">
                <a16:creationId xmlns:a16="http://schemas.microsoft.com/office/drawing/2014/main" id="{386E4DE3-AD7E-483F-AB08-67E106DBB421}"/>
              </a:ext>
            </a:extLst>
          </p:cNvPr>
          <p:cNvSpPr>
            <a:spLocks noChangeArrowheads="1"/>
          </p:cNvSpPr>
          <p:nvPr/>
        </p:nvSpPr>
        <p:spPr bwMode="auto">
          <a:xfrm>
            <a:off x="95250" y="3897043"/>
            <a:ext cx="1655763"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400" b="1">
                <a:solidFill>
                  <a:srgbClr val="000066"/>
                </a:solidFill>
              </a:rPr>
              <a:t>Analista</a:t>
            </a:r>
          </a:p>
        </p:txBody>
      </p:sp>
      <p:sp>
        <p:nvSpPr>
          <p:cNvPr id="15366" name="AutoShape 9">
            <a:extLst>
              <a:ext uri="{FF2B5EF4-FFF2-40B4-BE49-F238E27FC236}">
                <a16:creationId xmlns:a16="http://schemas.microsoft.com/office/drawing/2014/main" id="{80B72CEB-CD76-410A-B413-65183377A3C2}"/>
              </a:ext>
            </a:extLst>
          </p:cNvPr>
          <p:cNvSpPr>
            <a:spLocks noChangeArrowheads="1"/>
          </p:cNvSpPr>
          <p:nvPr/>
        </p:nvSpPr>
        <p:spPr bwMode="auto">
          <a:xfrm>
            <a:off x="1979613" y="3620190"/>
            <a:ext cx="6913562" cy="1288360"/>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 altLang="es-PE" sz="1200">
                <a:solidFill>
                  <a:srgbClr val="000066"/>
                </a:solidFill>
              </a:rPr>
              <a:t>Lidera el equipo de desarrollo del proyecto</a:t>
            </a:r>
          </a:p>
          <a:p>
            <a:pPr eaLnBrk="1" hangingPunct="1">
              <a:buFontTx/>
              <a:buChar char="•"/>
            </a:pPr>
            <a:r>
              <a:rPr lang="es-ES" altLang="es-PE" sz="1200">
                <a:solidFill>
                  <a:srgbClr val="000066"/>
                </a:solidFill>
              </a:rPr>
              <a:t>Trabaja en comunicación permanente con el Jefe de Proyecto</a:t>
            </a:r>
          </a:p>
          <a:p>
            <a:pPr eaLnBrk="1" hangingPunct="1">
              <a:buFontTx/>
              <a:buChar char="•"/>
            </a:pPr>
            <a:r>
              <a:rPr lang="es-ES" altLang="es-PE" sz="1200">
                <a:solidFill>
                  <a:srgbClr val="000066"/>
                </a:solidFill>
              </a:rPr>
              <a:t>En conjunto con el equipo de trabajo realiza el Plan del Proyecto</a:t>
            </a:r>
          </a:p>
          <a:p>
            <a:pPr eaLnBrk="1" hangingPunct="1">
              <a:buFontTx/>
              <a:buChar char="•"/>
            </a:pPr>
            <a:r>
              <a:rPr lang="es-ES" altLang="es-PE" sz="1200">
                <a:solidFill>
                  <a:srgbClr val="000066"/>
                </a:solidFill>
              </a:rPr>
              <a:t>Informa sobre el estado del proyecto en reunión de analistas</a:t>
            </a:r>
          </a:p>
          <a:p>
            <a:pPr eaLnBrk="1" hangingPunct="1">
              <a:buFontTx/>
              <a:buChar char="•"/>
            </a:pPr>
            <a:r>
              <a:rPr lang="es-ES" altLang="es-PE" sz="1200">
                <a:solidFill>
                  <a:srgbClr val="000066"/>
                </a:solidFill>
              </a:rPr>
              <a:t>Realiza la relatoría del proyecto</a:t>
            </a:r>
          </a:p>
          <a:p>
            <a:pPr eaLnBrk="1" hangingPunct="1">
              <a:buFontTx/>
              <a:buChar char="•"/>
            </a:pPr>
            <a:endParaRPr lang="es-ES" altLang="es-PE" sz="1200">
              <a:solidFill>
                <a:srgbClr val="000066"/>
              </a:solidFill>
            </a:endParaRPr>
          </a:p>
        </p:txBody>
      </p:sp>
      <p:sp>
        <p:nvSpPr>
          <p:cNvPr id="15367" name="AutoShape 13">
            <a:extLst>
              <a:ext uri="{FF2B5EF4-FFF2-40B4-BE49-F238E27FC236}">
                <a16:creationId xmlns:a16="http://schemas.microsoft.com/office/drawing/2014/main" id="{33540F23-D0DC-4FA0-97EB-7002A14330E1}"/>
              </a:ext>
            </a:extLst>
          </p:cNvPr>
          <p:cNvSpPr>
            <a:spLocks noChangeArrowheads="1"/>
          </p:cNvSpPr>
          <p:nvPr/>
        </p:nvSpPr>
        <p:spPr bwMode="auto">
          <a:xfrm>
            <a:off x="1979613" y="5031208"/>
            <a:ext cx="6913562" cy="1458492"/>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9070" indent="-179070" eaLnBrk="1" hangingPunct="1">
              <a:buFontTx/>
              <a:buChar char="•"/>
            </a:pPr>
            <a:r>
              <a:rPr lang="es-PE" altLang="es-PE" sz="1200">
                <a:solidFill>
                  <a:srgbClr val="000066"/>
                </a:solidFill>
              </a:rPr>
              <a:t>Ejecutar las funciones de </a:t>
            </a:r>
            <a:r>
              <a:rPr lang="es-PE" altLang="es-PE" sz="1200" err="1">
                <a:solidFill>
                  <a:srgbClr val="000066"/>
                </a:solidFill>
              </a:rPr>
              <a:t>testing</a:t>
            </a:r>
            <a:r>
              <a:rPr lang="es-PE" altLang="es-PE" sz="1200">
                <a:solidFill>
                  <a:srgbClr val="000066"/>
                </a:solidFill>
              </a:rPr>
              <a:t> para cada uno de los </a:t>
            </a:r>
            <a:r>
              <a:rPr lang="es-PE" altLang="es-PE" sz="1200" err="1">
                <a:solidFill>
                  <a:srgbClr val="000066"/>
                </a:solidFill>
              </a:rPr>
              <a:t>modulos</a:t>
            </a:r>
            <a:r>
              <a:rPr lang="es-PE" altLang="es-PE" sz="1200">
                <a:solidFill>
                  <a:srgbClr val="000066"/>
                </a:solidFill>
              </a:rPr>
              <a:t> del proyecto</a:t>
            </a:r>
            <a:endParaRPr lang="en-US"/>
          </a:p>
          <a:p>
            <a:pPr marL="179070" indent="-179070" eaLnBrk="1" hangingPunct="1">
              <a:buFontTx/>
              <a:buChar char="•"/>
            </a:pPr>
            <a:r>
              <a:rPr lang="es-PE" altLang="es-PE" sz="1200">
                <a:solidFill>
                  <a:srgbClr val="000066"/>
                </a:solidFill>
              </a:rPr>
              <a:t>Verificar el cumplimiento de operatividad de los requerimientos propuestos al cliente.</a:t>
            </a:r>
            <a:endParaRPr lang="es-PE" altLang="es-PE" sz="1200">
              <a:solidFill>
                <a:srgbClr val="000066"/>
              </a:solidFill>
              <a:cs typeface="Arial"/>
            </a:endParaRPr>
          </a:p>
          <a:p>
            <a:pPr marL="179070" indent="-179070" eaLnBrk="1" hangingPunct="1">
              <a:buFontTx/>
              <a:buChar char="•"/>
            </a:pPr>
            <a:r>
              <a:rPr lang="es-PE" altLang="es-PE" sz="1200">
                <a:solidFill>
                  <a:srgbClr val="000066"/>
                </a:solidFill>
              </a:rPr>
              <a:t>Detectar los problemas que surjan en la ejecución de las pruebas proveyendo las alternativas </a:t>
            </a:r>
            <a:r>
              <a:rPr lang="es-PE" altLang="es-PE" sz="1200">
                <a:solidFill>
                  <a:srgbClr val="002060"/>
                </a:solidFill>
              </a:rPr>
              <a:t>que lo lleven a la mejor solución posible.</a:t>
            </a:r>
            <a:endParaRPr lang="es-PE" altLang="es-PE" sz="1200">
              <a:solidFill>
                <a:srgbClr val="002060"/>
              </a:solidFill>
              <a:cs typeface="Arial"/>
            </a:endParaRPr>
          </a:p>
          <a:p>
            <a:pPr marL="171450" indent="-171450" eaLnBrk="1" hangingPunct="1">
              <a:buFont typeface="Arial"/>
              <a:buChar char="•"/>
            </a:pPr>
            <a:r>
              <a:rPr lang="es-PE" sz="1200">
                <a:solidFill>
                  <a:srgbClr val="002060"/>
                </a:solidFill>
                <a:cs typeface="Arial"/>
              </a:rPr>
              <a:t>Analizar el control de calidad del desarrollo de los sistemas asociados al servicio</a:t>
            </a:r>
            <a:endParaRPr lang="en-US" sz="1200">
              <a:solidFill>
                <a:srgbClr val="002060"/>
              </a:solidFill>
              <a:cs typeface="Arial"/>
            </a:endParaRPr>
          </a:p>
          <a:p>
            <a:pPr marL="171450" indent="-171450" algn="just" eaLnBrk="1" hangingPunct="1">
              <a:buFont typeface="Arial"/>
              <a:buChar char="•"/>
            </a:pPr>
            <a:r>
              <a:rPr lang="es-PE" sz="1200">
                <a:solidFill>
                  <a:srgbClr val="002060"/>
                </a:solidFill>
                <a:cs typeface="Arial"/>
              </a:rPr>
              <a:t>Garantizar el cumplimiento de las normas y estándares de calidad pertinentes.</a:t>
            </a:r>
            <a:endParaRPr lang="en-US" sz="1200">
              <a:solidFill>
                <a:srgbClr val="002060"/>
              </a:solidFill>
              <a:cs typeface="Arial"/>
            </a:endParaRPr>
          </a:p>
          <a:p>
            <a:pPr marL="171450" indent="-171450" algn="just" eaLnBrk="1" hangingPunct="1">
              <a:buFont typeface="Arial"/>
              <a:buChar char="•"/>
            </a:pPr>
            <a:r>
              <a:rPr lang="es-PE" sz="1200">
                <a:solidFill>
                  <a:srgbClr val="002060"/>
                </a:solidFill>
                <a:cs typeface="Arial"/>
              </a:rPr>
              <a:t>Realizar auditorías de calidad durante el desarrollo del sistema</a:t>
            </a:r>
            <a:endParaRPr lang="en-US" sz="1200">
              <a:solidFill>
                <a:srgbClr val="002060"/>
              </a:solidFill>
              <a:cs typeface="Arial"/>
            </a:endParaRPr>
          </a:p>
          <a:p>
            <a:pPr marL="179070" indent="-179070" eaLnBrk="1" hangingPunct="1">
              <a:buFontTx/>
              <a:buChar char="•"/>
            </a:pPr>
            <a:endParaRPr lang="es-PE" altLang="es-PE" sz="1200">
              <a:solidFill>
                <a:srgbClr val="000066"/>
              </a:solidFill>
              <a:cs typeface="Arial"/>
            </a:endParaRPr>
          </a:p>
        </p:txBody>
      </p:sp>
      <p:sp>
        <p:nvSpPr>
          <p:cNvPr id="15368" name="AutoShape 15">
            <a:extLst>
              <a:ext uri="{FF2B5EF4-FFF2-40B4-BE49-F238E27FC236}">
                <a16:creationId xmlns:a16="http://schemas.microsoft.com/office/drawing/2014/main" id="{522848B8-47DA-4F47-BAC8-202CE62DDDAC}"/>
              </a:ext>
            </a:extLst>
          </p:cNvPr>
          <p:cNvSpPr>
            <a:spLocks noChangeArrowheads="1"/>
          </p:cNvSpPr>
          <p:nvPr/>
        </p:nvSpPr>
        <p:spPr bwMode="auto">
          <a:xfrm>
            <a:off x="1982788" y="1765300"/>
            <a:ext cx="6913562" cy="1630363"/>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 altLang="es-PE" sz="1200">
                <a:solidFill>
                  <a:srgbClr val="000066"/>
                </a:solidFill>
              </a:rPr>
              <a:t>Revisa y aprueba el Plan de Gestión del Proyecto</a:t>
            </a:r>
          </a:p>
          <a:p>
            <a:pPr eaLnBrk="1" hangingPunct="1">
              <a:buFontTx/>
              <a:buChar char="•"/>
            </a:pPr>
            <a:r>
              <a:rPr lang="es-ES" altLang="es-PE" sz="1200">
                <a:solidFill>
                  <a:srgbClr val="000066"/>
                </a:solidFill>
              </a:rPr>
              <a:t>Participa en el kick off meeting externo</a:t>
            </a:r>
            <a:endParaRPr lang="es-PE" altLang="es-PE" sz="1200">
              <a:solidFill>
                <a:srgbClr val="000066"/>
              </a:solidFill>
            </a:endParaRPr>
          </a:p>
          <a:p>
            <a:pPr eaLnBrk="1" hangingPunct="1">
              <a:buFontTx/>
              <a:buChar char="•"/>
            </a:pPr>
            <a:r>
              <a:rPr lang="es-PE" altLang="es-PE" sz="1200">
                <a:solidFill>
                  <a:srgbClr val="000066"/>
                </a:solidFill>
              </a:rPr>
              <a:t>Informa sobre el avance del proyecto al comité gerencial</a:t>
            </a:r>
          </a:p>
          <a:p>
            <a:pPr eaLnBrk="1" hangingPunct="1">
              <a:buFontTx/>
              <a:buChar char="•"/>
            </a:pPr>
            <a:r>
              <a:rPr lang="es-PE" altLang="es-PE" sz="1200">
                <a:solidFill>
                  <a:srgbClr val="000066"/>
                </a:solidFill>
              </a:rPr>
              <a:t>Dirige las reuniones del servicio</a:t>
            </a:r>
          </a:p>
          <a:p>
            <a:pPr eaLnBrk="1" hangingPunct="1">
              <a:buFontTx/>
              <a:buChar char="•"/>
            </a:pPr>
            <a:r>
              <a:rPr lang="es-ES" altLang="es-PE" sz="1200">
                <a:solidFill>
                  <a:srgbClr val="000066"/>
                </a:solidFill>
              </a:rPr>
              <a:t>Representa a Empresa ante el cliente</a:t>
            </a:r>
          </a:p>
          <a:p>
            <a:pPr eaLnBrk="1" hangingPunct="1">
              <a:buFontTx/>
              <a:buChar char="•"/>
            </a:pPr>
            <a:r>
              <a:rPr lang="es-ES" altLang="es-PE" sz="1200">
                <a:solidFill>
                  <a:srgbClr val="000066"/>
                </a:solidFill>
              </a:rPr>
              <a:t>Informa sobre el estado del proyecto en comité operativo</a:t>
            </a:r>
          </a:p>
          <a:p>
            <a:pPr eaLnBrk="1" hangingPunct="1">
              <a:buFontTx/>
              <a:buChar char="•"/>
            </a:pPr>
            <a:r>
              <a:rPr lang="es-PE" altLang="es-PE" sz="1200">
                <a:solidFill>
                  <a:srgbClr val="000066"/>
                </a:solidFill>
              </a:rPr>
              <a:t>Proponer acciones para la mejora continua.</a:t>
            </a:r>
            <a:endParaRPr lang="es-ES" altLang="es-PE" sz="1200">
              <a:solidFill>
                <a:srgbClr val="000066"/>
              </a:solidFill>
            </a:endParaRPr>
          </a:p>
        </p:txBody>
      </p:sp>
      <p:pic>
        <p:nvPicPr>
          <p:cNvPr id="15369" name="Imagen 10">
            <a:extLst>
              <a:ext uri="{FF2B5EF4-FFF2-40B4-BE49-F238E27FC236}">
                <a16:creationId xmlns:a16="http://schemas.microsoft.com/office/drawing/2014/main" id="{220E1068-8149-4132-98CD-F7C39FB35A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4E24D182-4494-40DA-822C-63F244EAA7A1}"/>
              </a:ext>
            </a:extLst>
          </p:cNvPr>
          <p:cNvSpPr txBox="1">
            <a:spLocks noChangeArrowheads="1"/>
          </p:cNvSpPr>
          <p:nvPr/>
        </p:nvSpPr>
        <p:spPr bwMode="auto">
          <a:xfrm>
            <a:off x="1463675" y="381000"/>
            <a:ext cx="621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PE" sz="3200">
                <a:solidFill>
                  <a:schemeClr val="bg1"/>
                </a:solidFill>
              </a:rPr>
              <a:t>Roles y responsabilidades</a:t>
            </a:r>
            <a:endParaRPr lang="es-ES" altLang="es-PE" sz="3200" b="1">
              <a:solidFill>
                <a:schemeClr val="bg1"/>
              </a:solidFill>
            </a:endParaRPr>
          </a:p>
        </p:txBody>
      </p:sp>
      <p:sp>
        <p:nvSpPr>
          <p:cNvPr id="16387" name="AutoShape 5">
            <a:extLst>
              <a:ext uri="{FF2B5EF4-FFF2-40B4-BE49-F238E27FC236}">
                <a16:creationId xmlns:a16="http://schemas.microsoft.com/office/drawing/2014/main" id="{384F27B0-FAC7-4B7C-A248-B6630820CBCE}"/>
              </a:ext>
            </a:extLst>
          </p:cNvPr>
          <p:cNvSpPr>
            <a:spLocks noChangeArrowheads="1"/>
          </p:cNvSpPr>
          <p:nvPr/>
        </p:nvSpPr>
        <p:spPr bwMode="auto">
          <a:xfrm>
            <a:off x="123825" y="3482975"/>
            <a:ext cx="1655763" cy="669925"/>
          </a:xfrm>
          <a:prstGeom prst="homePlate">
            <a:avLst>
              <a:gd name="adj" fmla="val 52246"/>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400" b="1">
                <a:solidFill>
                  <a:srgbClr val="000066"/>
                </a:solidFill>
              </a:rPr>
              <a:t>Desarrollador</a:t>
            </a:r>
            <a:endParaRPr lang="es-ES" altLang="es-PE" sz="1400" b="1">
              <a:solidFill>
                <a:srgbClr val="000066"/>
              </a:solidFill>
            </a:endParaRPr>
          </a:p>
        </p:txBody>
      </p:sp>
      <p:sp>
        <p:nvSpPr>
          <p:cNvPr id="16388" name="AutoShape 6">
            <a:extLst>
              <a:ext uri="{FF2B5EF4-FFF2-40B4-BE49-F238E27FC236}">
                <a16:creationId xmlns:a16="http://schemas.microsoft.com/office/drawing/2014/main" id="{05F3D140-805E-4642-97A9-55A8CFB46896}"/>
              </a:ext>
            </a:extLst>
          </p:cNvPr>
          <p:cNvSpPr>
            <a:spLocks noChangeArrowheads="1"/>
          </p:cNvSpPr>
          <p:nvPr/>
        </p:nvSpPr>
        <p:spPr bwMode="auto">
          <a:xfrm>
            <a:off x="134938" y="5115644"/>
            <a:ext cx="1655762" cy="792163"/>
          </a:xfrm>
          <a:prstGeom prst="homePlate">
            <a:avLst>
              <a:gd name="adj" fmla="val 52254"/>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400" b="1">
                <a:solidFill>
                  <a:srgbClr val="000066"/>
                </a:solidFill>
              </a:rPr>
              <a:t>Documentador</a:t>
            </a:r>
            <a:endParaRPr lang="es-ES" altLang="es-PE" sz="1400" b="1">
              <a:solidFill>
                <a:srgbClr val="000066"/>
              </a:solidFill>
            </a:endParaRPr>
          </a:p>
        </p:txBody>
      </p:sp>
      <p:sp>
        <p:nvSpPr>
          <p:cNvPr id="9222" name="AutoShape 9">
            <a:extLst>
              <a:ext uri="{FF2B5EF4-FFF2-40B4-BE49-F238E27FC236}">
                <a16:creationId xmlns:a16="http://schemas.microsoft.com/office/drawing/2014/main" id="{10DFC1ED-DE8B-4658-8BDF-4F3AD1E9BBD4}"/>
              </a:ext>
            </a:extLst>
          </p:cNvPr>
          <p:cNvSpPr>
            <a:spLocks noChangeArrowheads="1"/>
          </p:cNvSpPr>
          <p:nvPr/>
        </p:nvSpPr>
        <p:spPr bwMode="auto">
          <a:xfrm>
            <a:off x="2006600" y="4757738"/>
            <a:ext cx="6913563" cy="1665766"/>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171450" indent="-171450" eaLnBrk="1" hangingPunct="1">
              <a:buFont typeface="Arial" panose="020B0604020202020204" pitchFamily="34" charset="0"/>
              <a:buChar char="•"/>
              <a:defRPr/>
            </a:pPr>
            <a:endParaRPr lang="es-PE" altLang="es-PE" sz="1200">
              <a:solidFill>
                <a:srgbClr val="000066"/>
              </a:solidFill>
            </a:endParaRPr>
          </a:p>
          <a:p>
            <a:pPr marL="171450" indent="-171450" eaLnBrk="1" hangingPunct="1">
              <a:buFont typeface="Arial" panose="020B0604020202020204" pitchFamily="34" charset="0"/>
              <a:buChar char="•"/>
              <a:defRPr/>
            </a:pPr>
            <a:r>
              <a:rPr lang="es-PE" altLang="es-PE" sz="1200">
                <a:solidFill>
                  <a:srgbClr val="000066"/>
                </a:solidFill>
              </a:rPr>
              <a:t>Realizar la gestión y digitalización de documentos.</a:t>
            </a:r>
          </a:p>
          <a:p>
            <a:pPr marL="171450" indent="-171450" eaLnBrk="1" hangingPunct="1">
              <a:buFont typeface="Arial" panose="020B0604020202020204" pitchFamily="34" charset="0"/>
              <a:buChar char="•"/>
              <a:defRPr/>
            </a:pPr>
            <a:r>
              <a:rPr lang="es-PE" altLang="es-PE" sz="1200">
                <a:solidFill>
                  <a:srgbClr val="002060"/>
                </a:solidFill>
              </a:rPr>
              <a:t>Clasificar y ordenar en forma óptima la documentación física y electrónica.</a:t>
            </a:r>
            <a:endParaRPr lang="es-PE" altLang="es-PE" sz="1200">
              <a:solidFill>
                <a:srgbClr val="002060"/>
              </a:solidFill>
              <a:cs typeface="Arial"/>
            </a:endParaRPr>
          </a:p>
          <a:p>
            <a:pPr marL="171450" indent="-171450" eaLnBrk="1" hangingPunct="1">
              <a:buFont typeface="Arial" panose="020B0604020202020204" pitchFamily="34" charset="0"/>
              <a:buChar char="•"/>
              <a:defRPr/>
            </a:pPr>
            <a:r>
              <a:rPr lang="es-PE" altLang="es-PE" sz="1200">
                <a:solidFill>
                  <a:srgbClr val="002060"/>
                </a:solidFill>
              </a:rPr>
              <a:t>Suministrar los documentos solicitados.</a:t>
            </a:r>
            <a:endParaRPr lang="es-PE" altLang="es-PE" sz="1200">
              <a:solidFill>
                <a:srgbClr val="002060"/>
              </a:solidFill>
              <a:cs typeface="Arial"/>
            </a:endParaRPr>
          </a:p>
          <a:p>
            <a:pPr marL="171450" indent="-171450" eaLnBrk="1" hangingPunct="1">
              <a:buFont typeface="Arial" panose="020B0604020202020204" pitchFamily="34" charset="0"/>
              <a:buChar char="•"/>
              <a:defRPr/>
            </a:pPr>
            <a:r>
              <a:rPr lang="es-PE" altLang="es-PE" sz="1200">
                <a:solidFill>
                  <a:srgbClr val="002060"/>
                </a:solidFill>
              </a:rPr>
              <a:t>Llevar el control de las actualizaciones de los documentos.</a:t>
            </a:r>
            <a:endParaRPr lang="es-PE" altLang="es-PE" sz="1200">
              <a:solidFill>
                <a:srgbClr val="002060"/>
              </a:solidFill>
              <a:cs typeface="Arial"/>
            </a:endParaRPr>
          </a:p>
          <a:p>
            <a:pPr marL="171450" indent="-171450" eaLnBrk="1" hangingPunct="1">
              <a:buFont typeface="Arial" panose="020B0604020202020204" pitchFamily="34" charset="0"/>
              <a:buChar char="•"/>
              <a:defRPr/>
            </a:pPr>
            <a:r>
              <a:rPr lang="es-PE" altLang="es-PE" sz="1200">
                <a:solidFill>
                  <a:srgbClr val="002060"/>
                </a:solidFill>
              </a:rPr>
              <a:t>Proponer sugerencias para la mejora de la documentación.</a:t>
            </a:r>
            <a:endParaRPr lang="es-PE" altLang="es-PE" sz="1200">
              <a:solidFill>
                <a:srgbClr val="002060"/>
              </a:solidFill>
              <a:cs typeface="Arial"/>
            </a:endParaRPr>
          </a:p>
          <a:p>
            <a:pPr marL="171450" indent="-171450" eaLnBrk="1" hangingPunct="1">
              <a:buFont typeface="Arial"/>
              <a:buChar char="•"/>
              <a:defRPr/>
            </a:pPr>
            <a:r>
              <a:rPr lang="es-PE" sz="1200">
                <a:solidFill>
                  <a:srgbClr val="002060"/>
                </a:solidFill>
                <a:cs typeface="Arial"/>
              </a:rPr>
              <a:t>Participar en el diseño técnico del sistema.</a:t>
            </a:r>
            <a:endParaRPr lang="en-US" sz="1200">
              <a:solidFill>
                <a:srgbClr val="002060"/>
              </a:solidFill>
              <a:cs typeface="Arial"/>
            </a:endParaRPr>
          </a:p>
          <a:p>
            <a:pPr marL="171450" indent="-171450" algn="just" eaLnBrk="1" hangingPunct="1">
              <a:buFont typeface="Arial"/>
              <a:buChar char="•"/>
              <a:defRPr/>
            </a:pPr>
            <a:r>
              <a:rPr lang="es-PE" sz="1200">
                <a:solidFill>
                  <a:srgbClr val="002060"/>
                </a:solidFill>
                <a:cs typeface="Arial"/>
              </a:rPr>
              <a:t>Efectuar la programación cumpliendo con los estándares.</a:t>
            </a:r>
            <a:endParaRPr lang="en-US" sz="1200">
              <a:solidFill>
                <a:srgbClr val="002060"/>
              </a:solidFill>
              <a:cs typeface="Arial"/>
            </a:endParaRPr>
          </a:p>
          <a:p>
            <a:pPr marL="171450" indent="-171450" algn="just" eaLnBrk="1" hangingPunct="1">
              <a:buFont typeface="Arial"/>
              <a:buChar char="•"/>
              <a:defRPr/>
            </a:pPr>
            <a:r>
              <a:rPr lang="es-PE" sz="1200">
                <a:solidFill>
                  <a:srgbClr val="002060"/>
                </a:solidFill>
                <a:cs typeface="Arial"/>
              </a:rPr>
              <a:t>Participar en la definición del Documento Prototipo del sistema.</a:t>
            </a:r>
            <a:endParaRPr lang="en-US" sz="1200">
              <a:solidFill>
                <a:srgbClr val="002060"/>
              </a:solidFill>
              <a:cs typeface="Arial"/>
            </a:endParaRPr>
          </a:p>
          <a:p>
            <a:pPr marL="171450" indent="-171450" eaLnBrk="1" hangingPunct="1">
              <a:buFont typeface="Arial" panose="020B0604020202020204" pitchFamily="34" charset="0"/>
              <a:buChar char="•"/>
              <a:defRPr/>
            </a:pPr>
            <a:endParaRPr lang="es-PE" altLang="es-PE" sz="1200">
              <a:solidFill>
                <a:srgbClr val="000066"/>
              </a:solidFill>
              <a:cs typeface="Arial"/>
            </a:endParaRPr>
          </a:p>
          <a:p>
            <a:pPr marL="0" indent="0" eaLnBrk="1" hangingPunct="1">
              <a:defRPr/>
            </a:pPr>
            <a:endParaRPr lang="es-PE" altLang="es-PE" sz="1200">
              <a:solidFill>
                <a:srgbClr val="000066"/>
              </a:solidFill>
              <a:cs typeface="Arial"/>
            </a:endParaRPr>
          </a:p>
        </p:txBody>
      </p:sp>
      <p:sp>
        <p:nvSpPr>
          <p:cNvPr id="16390" name="AutoShape 15">
            <a:extLst>
              <a:ext uri="{FF2B5EF4-FFF2-40B4-BE49-F238E27FC236}">
                <a16:creationId xmlns:a16="http://schemas.microsoft.com/office/drawing/2014/main" id="{6BF003AA-CA56-4C7B-8078-92ECD06BF33C}"/>
              </a:ext>
            </a:extLst>
          </p:cNvPr>
          <p:cNvSpPr>
            <a:spLocks noChangeArrowheads="1"/>
          </p:cNvSpPr>
          <p:nvPr/>
        </p:nvSpPr>
        <p:spPr bwMode="auto">
          <a:xfrm>
            <a:off x="2001838" y="3167063"/>
            <a:ext cx="6899185" cy="1479759"/>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9070" indent="-179070" eaLnBrk="1" hangingPunct="1">
              <a:buFontTx/>
              <a:buChar char="•"/>
            </a:pPr>
            <a:r>
              <a:rPr lang="es-PE" altLang="es-PE" sz="1200">
                <a:solidFill>
                  <a:srgbClr val="000066"/>
                </a:solidFill>
              </a:rPr>
              <a:t>Escribir y ejecutar el código necesario para la realización del proyecto.</a:t>
            </a:r>
            <a:endParaRPr lang="en-US"/>
          </a:p>
          <a:p>
            <a:pPr marL="179070" indent="-179070" eaLnBrk="1" hangingPunct="1">
              <a:buFontTx/>
              <a:buChar char="•"/>
            </a:pPr>
            <a:r>
              <a:rPr lang="es-PE" altLang="es-PE" sz="1200">
                <a:solidFill>
                  <a:srgbClr val="000066"/>
                </a:solidFill>
              </a:rPr>
              <a:t>Diseñar, probar y corregir el código del proyecto.</a:t>
            </a:r>
            <a:endParaRPr lang="es-PE" altLang="es-PE" sz="1200">
              <a:solidFill>
                <a:srgbClr val="000066"/>
              </a:solidFill>
              <a:cs typeface="Arial"/>
            </a:endParaRPr>
          </a:p>
          <a:p>
            <a:pPr marL="179070" indent="-179070" eaLnBrk="1" hangingPunct="1">
              <a:buFontTx/>
              <a:buChar char="•"/>
            </a:pPr>
            <a:r>
              <a:rPr lang="es-PE" altLang="es-PE" sz="1200">
                <a:solidFill>
                  <a:srgbClr val="000066"/>
                </a:solidFill>
              </a:rPr>
              <a:t>Realizar pruebas hasta garantizar que el programa esté libre de errores.</a:t>
            </a:r>
            <a:endParaRPr lang="es-PE" altLang="es-PE" sz="1200">
              <a:solidFill>
                <a:srgbClr val="000066"/>
              </a:solidFill>
              <a:cs typeface="Arial"/>
            </a:endParaRPr>
          </a:p>
          <a:p>
            <a:pPr marL="179070" indent="-179070" eaLnBrk="1" hangingPunct="1">
              <a:buFontTx/>
              <a:buChar char="•"/>
            </a:pPr>
            <a:r>
              <a:rPr lang="es-PE" altLang="es-PE" sz="1200">
                <a:solidFill>
                  <a:srgbClr val="002060"/>
                </a:solidFill>
              </a:rPr>
              <a:t>Elaborar manuales operativos y especificaciones técnicas del proyecto.</a:t>
            </a:r>
            <a:endParaRPr lang="es-PE" altLang="es-PE" sz="1200">
              <a:solidFill>
                <a:srgbClr val="002060"/>
              </a:solidFill>
              <a:cs typeface="Arial"/>
            </a:endParaRPr>
          </a:p>
          <a:p>
            <a:pPr marL="171450" indent="-171450" eaLnBrk="1" hangingPunct="1">
              <a:buFont typeface="Arial"/>
              <a:buChar char="•"/>
            </a:pPr>
            <a:r>
              <a:rPr lang="es-PE" sz="1200">
                <a:solidFill>
                  <a:srgbClr val="002060"/>
                </a:solidFill>
                <a:cs typeface="Arial"/>
              </a:rPr>
              <a:t>Participar en el diseño técnico del sistema.</a:t>
            </a:r>
            <a:endParaRPr lang="en-US" sz="1200">
              <a:solidFill>
                <a:srgbClr val="002060"/>
              </a:solidFill>
              <a:cs typeface="Arial"/>
            </a:endParaRPr>
          </a:p>
          <a:p>
            <a:pPr marL="171450" indent="-171450" algn="just" eaLnBrk="1" hangingPunct="1">
              <a:buFont typeface="Arial"/>
              <a:buChar char="•"/>
            </a:pPr>
            <a:r>
              <a:rPr lang="es-PE" sz="1200">
                <a:solidFill>
                  <a:srgbClr val="002060"/>
                </a:solidFill>
                <a:cs typeface="Arial"/>
              </a:rPr>
              <a:t>Efectuar la programación cumpliendo con los estándares.</a:t>
            </a:r>
            <a:endParaRPr lang="en-US" sz="1200">
              <a:solidFill>
                <a:srgbClr val="002060"/>
              </a:solidFill>
              <a:cs typeface="Arial"/>
            </a:endParaRPr>
          </a:p>
          <a:p>
            <a:pPr marL="171450" indent="-171450" algn="just" eaLnBrk="1" hangingPunct="1">
              <a:buFont typeface="Arial"/>
              <a:buChar char="•"/>
            </a:pPr>
            <a:r>
              <a:rPr lang="es-PE" sz="1200">
                <a:solidFill>
                  <a:srgbClr val="002060"/>
                </a:solidFill>
                <a:cs typeface="Arial"/>
              </a:rPr>
              <a:t>Participar en la definición del Documento Prototipo del sistema.</a:t>
            </a:r>
            <a:endParaRPr lang="en-US" sz="1200">
              <a:solidFill>
                <a:srgbClr val="002060"/>
              </a:solidFill>
              <a:cs typeface="Arial"/>
            </a:endParaRPr>
          </a:p>
          <a:p>
            <a:pPr marL="179070" indent="-179070" eaLnBrk="1" hangingPunct="1">
              <a:buFontTx/>
              <a:buChar char="•"/>
            </a:pPr>
            <a:endParaRPr lang="es-PE" altLang="es-PE" sz="1200">
              <a:solidFill>
                <a:srgbClr val="000066"/>
              </a:solidFill>
              <a:cs typeface="Arial"/>
            </a:endParaRPr>
          </a:p>
        </p:txBody>
      </p:sp>
      <p:sp>
        <p:nvSpPr>
          <p:cNvPr id="16391" name="AutoShape 20">
            <a:extLst>
              <a:ext uri="{FF2B5EF4-FFF2-40B4-BE49-F238E27FC236}">
                <a16:creationId xmlns:a16="http://schemas.microsoft.com/office/drawing/2014/main" id="{B1C5EEE0-6600-44D9-A789-97825701851B}"/>
              </a:ext>
            </a:extLst>
          </p:cNvPr>
          <p:cNvSpPr>
            <a:spLocks noChangeArrowheads="1"/>
          </p:cNvSpPr>
          <p:nvPr/>
        </p:nvSpPr>
        <p:spPr bwMode="auto">
          <a:xfrm>
            <a:off x="107950" y="1773238"/>
            <a:ext cx="1655763" cy="811212"/>
          </a:xfrm>
          <a:prstGeom prst="homePlate">
            <a:avLst>
              <a:gd name="adj" fmla="val 52246"/>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400" b="1">
                <a:solidFill>
                  <a:srgbClr val="000066"/>
                </a:solidFill>
              </a:rPr>
              <a:t>Analista de configuración </a:t>
            </a:r>
            <a:endParaRPr lang="es-ES" altLang="es-PE" sz="1400" b="1">
              <a:solidFill>
                <a:srgbClr val="000066"/>
              </a:solidFill>
            </a:endParaRPr>
          </a:p>
        </p:txBody>
      </p:sp>
      <p:sp>
        <p:nvSpPr>
          <p:cNvPr id="16392" name="AutoShape 21">
            <a:extLst>
              <a:ext uri="{FF2B5EF4-FFF2-40B4-BE49-F238E27FC236}">
                <a16:creationId xmlns:a16="http://schemas.microsoft.com/office/drawing/2014/main" id="{3FA9CC4E-7448-41A1-9FDF-C38E7038972C}"/>
              </a:ext>
            </a:extLst>
          </p:cNvPr>
          <p:cNvSpPr>
            <a:spLocks noChangeArrowheads="1"/>
          </p:cNvSpPr>
          <p:nvPr/>
        </p:nvSpPr>
        <p:spPr bwMode="auto">
          <a:xfrm>
            <a:off x="2001838" y="1373429"/>
            <a:ext cx="6899185" cy="1681040"/>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9070" indent="-179070" eaLnBrk="1" hangingPunct="1">
              <a:buFontTx/>
              <a:buChar char="•"/>
            </a:pPr>
            <a:r>
              <a:rPr lang="es-PE" altLang="es-PE" sz="1200">
                <a:solidFill>
                  <a:srgbClr val="002060"/>
                </a:solidFill>
              </a:rPr>
              <a:t>Realiza el seguimiento del estado de las fases del desarrollo del proyecto (versiones) y sus cambios (control de versiones).</a:t>
            </a:r>
            <a:endParaRPr lang="en-US">
              <a:solidFill>
                <a:srgbClr val="002060"/>
              </a:solidFill>
              <a:cs typeface="Arial"/>
            </a:endParaRPr>
          </a:p>
          <a:p>
            <a:pPr marL="179070" indent="-179070" eaLnBrk="1" hangingPunct="1">
              <a:buFontTx/>
              <a:buChar char="•"/>
            </a:pPr>
            <a:r>
              <a:rPr lang="es-PE" altLang="es-PE" sz="1200">
                <a:solidFill>
                  <a:srgbClr val="002060"/>
                </a:solidFill>
              </a:rPr>
              <a:t>Responsable  de la integración de los módulos del proyecto en un solo producto.</a:t>
            </a:r>
            <a:endParaRPr lang="es-PE" altLang="es-PE" sz="1200">
              <a:solidFill>
                <a:srgbClr val="002060"/>
              </a:solidFill>
              <a:cs typeface="Arial"/>
            </a:endParaRPr>
          </a:p>
          <a:p>
            <a:pPr marL="179070" indent="-179070" eaLnBrk="1" hangingPunct="1">
              <a:buFontTx/>
              <a:buChar char="•"/>
            </a:pPr>
            <a:r>
              <a:rPr lang="es-PE" altLang="es-PE" sz="1200">
                <a:solidFill>
                  <a:srgbClr val="002060"/>
                </a:solidFill>
              </a:rPr>
              <a:t>Propone requerimientos al proyecto con el fin de optimizarlo.</a:t>
            </a:r>
            <a:endParaRPr lang="es-PE" altLang="es-PE" sz="1200">
              <a:solidFill>
                <a:srgbClr val="002060"/>
              </a:solidFill>
              <a:cs typeface="Arial"/>
            </a:endParaRPr>
          </a:p>
          <a:p>
            <a:pPr marL="171450" indent="-171450" eaLnBrk="1" hangingPunct="1">
              <a:buFont typeface="Arial"/>
              <a:buChar char="•"/>
            </a:pPr>
            <a:r>
              <a:rPr lang="es-PE" sz="1200">
                <a:solidFill>
                  <a:srgbClr val="002060"/>
                </a:solidFill>
                <a:cs typeface="Arial"/>
              </a:rPr>
              <a:t>Analizar el control de calidad del desarrollo de los sistemas asociados al servicio</a:t>
            </a:r>
            <a:endParaRPr lang="en-US" sz="1200">
              <a:solidFill>
                <a:srgbClr val="002060"/>
              </a:solidFill>
              <a:cs typeface="Arial"/>
            </a:endParaRPr>
          </a:p>
          <a:p>
            <a:pPr marL="171450" indent="-171450" algn="just" eaLnBrk="1" hangingPunct="1">
              <a:buFont typeface="Arial"/>
              <a:buChar char="•"/>
            </a:pPr>
            <a:r>
              <a:rPr lang="es-PE" sz="1200">
                <a:solidFill>
                  <a:srgbClr val="002060"/>
                </a:solidFill>
                <a:cs typeface="Arial"/>
              </a:rPr>
              <a:t>Proponer y optimizar puntos de control en el desarrollo de los sistemas del servicio</a:t>
            </a:r>
            <a:endParaRPr lang="en-US" sz="1200">
              <a:solidFill>
                <a:srgbClr val="002060"/>
              </a:solidFill>
              <a:cs typeface="Arial"/>
            </a:endParaRPr>
          </a:p>
          <a:p>
            <a:pPr marL="171450" indent="-171450" algn="just" eaLnBrk="1" hangingPunct="1">
              <a:buFont typeface="Arial"/>
              <a:buChar char="•"/>
            </a:pPr>
            <a:r>
              <a:rPr lang="es-PE" sz="1200">
                <a:solidFill>
                  <a:srgbClr val="002060"/>
                </a:solidFill>
                <a:cs typeface="Arial"/>
              </a:rPr>
              <a:t>Garantizar el cumplimiento de las normas y estándares de calidad pertinentes con el fin de garantizar la eficacia del desarrollo del sistema.</a:t>
            </a:r>
            <a:endParaRPr lang="en-US" sz="1200">
              <a:solidFill>
                <a:srgbClr val="002060"/>
              </a:solidFill>
              <a:cs typeface="Arial"/>
            </a:endParaRPr>
          </a:p>
          <a:p>
            <a:pPr marL="179070" indent="-179070" eaLnBrk="1" hangingPunct="1">
              <a:buChar char="•"/>
            </a:pPr>
            <a:endParaRPr lang="es-PE" altLang="es-PE" sz="1200">
              <a:solidFill>
                <a:srgbClr val="000066"/>
              </a:solidFill>
              <a:cs typeface="Arial"/>
            </a:endParaRPr>
          </a:p>
        </p:txBody>
      </p:sp>
      <p:pic>
        <p:nvPicPr>
          <p:cNvPr id="16393" name="Imagen 10">
            <a:extLst>
              <a:ext uri="{FF2B5EF4-FFF2-40B4-BE49-F238E27FC236}">
                <a16:creationId xmlns:a16="http://schemas.microsoft.com/office/drawing/2014/main" id="{C84E8C62-FD90-462C-ABBE-5EDA3ACB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461963"/>
            <a:ext cx="93186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37</Slides>
  <Notes>14</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L_FebresH</dc:creator>
  <cp:revision>1</cp:revision>
  <dcterms:created xsi:type="dcterms:W3CDTF">1601-01-01T00:00:00Z</dcterms:created>
  <dcterms:modified xsi:type="dcterms:W3CDTF">2018-09-12T23:24:06Z</dcterms:modified>
</cp:coreProperties>
</file>