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79" r:id="rId17"/>
    <p:sldId id="285" r:id="rId18"/>
    <p:sldId id="288" r:id="rId19"/>
    <p:sldId id="295" r:id="rId20"/>
    <p:sldId id="287" r:id="rId21"/>
    <p:sldId id="283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88566" autoAdjust="0"/>
  </p:normalViewPr>
  <p:slideViewPr>
    <p:cSldViewPr>
      <p:cViewPr varScale="1">
        <p:scale>
          <a:sx n="91" d="100"/>
          <a:sy n="91" d="100"/>
        </p:scale>
        <p:origin x="1290" y="90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0789F-F08C-4B9E-A17F-D548B4D3F6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F7605-B4CA-4ADC-BDF4-C93C006229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EAC6D-0FFE-475D-BF65-F8A87F9123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26A0-48B1-4A4E-9DAA-436B2BF3EB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DEC8-BC23-43E0-A444-31FC38FF39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0E35-E11A-4896-8094-61F804C1EA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20749-C135-49D3-B66A-A2BF416A38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9D528-761E-44AE-9188-56B628B563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9EBD-F89A-4CA5-AA11-4EE48D0FA7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2148-55AF-4F02-91AB-CF99B2BF4E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4130-B502-4049-890B-1C6C09A6C3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8881-385C-417A-9694-ECBA1273E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9AD-1F38-4408-A3AC-F25D5053F5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2B3-D1E7-4784-87DD-713C8E878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7BE648-BA76-41F1-8CC6-30703E89C8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BC35CF-A5FE-4891-A02F-FE30D4829F20}" type="slidenum">
              <a:rPr lang="es-ES" sz="1400"/>
              <a:pPr algn="r">
                <a:defRPr/>
              </a:pPr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1074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17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20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1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2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3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5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6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7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3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4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5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>
                <a:solidFill>
                  <a:srgbClr val="000066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grpSp>
        <p:nvGrpSpPr>
          <p:cNvPr id="14341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6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7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8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0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1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2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3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5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8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3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4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7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8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9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1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2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3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4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5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6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7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8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9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0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1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2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3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4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5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6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7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8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9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0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1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2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3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4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5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6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7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8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9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0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1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2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3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4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5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6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7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8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9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0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1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2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4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5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7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9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1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3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5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6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7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8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9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0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1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2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3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4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5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6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7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8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9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0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1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2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3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4. Entradas y salidas del proceso</a:t>
            </a:r>
          </a:p>
        </p:txBody>
      </p: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Entradas:</a:t>
            </a:r>
            <a:r>
              <a:rPr lang="es-PE" sz="1600"/>
              <a:t/>
            </a:r>
            <a:br>
              <a:rPr lang="es-PE" sz="1600"/>
            </a:br>
            <a:r>
              <a:rPr lang="es-PE" sz="1600"/>
              <a:t>- Plan del Proyecto</a:t>
            </a:r>
          </a:p>
          <a:p>
            <a:pPr algn="l">
              <a:buFontTx/>
              <a:buChar char="-"/>
            </a:pPr>
            <a:r>
              <a:rPr lang="es-PE" sz="1600"/>
              <a:t>Solicitud de Cambios </a:t>
            </a:r>
          </a:p>
          <a:p>
            <a:pPr algn="l"/>
            <a:r>
              <a:rPr lang="es-PE" sz="1600"/>
              <a:t>a requerimientos</a:t>
            </a:r>
          </a:p>
          <a:p>
            <a:pPr algn="l">
              <a:buFontTx/>
              <a:buChar char="-"/>
            </a:pPr>
            <a:endParaRPr lang="es-ES" sz="160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Salidas:</a:t>
            </a:r>
            <a:r>
              <a:rPr lang="es-PE" sz="1600"/>
              <a:t/>
            </a:r>
            <a:br>
              <a:rPr lang="es-PE" sz="1600"/>
            </a:br>
            <a:r>
              <a:rPr lang="es-PE" sz="1500"/>
              <a:t>- Registros de Requerimientos </a:t>
            </a:r>
          </a:p>
          <a:p>
            <a:pPr algn="l"/>
            <a:r>
              <a:rPr lang="es-PE" sz="1500"/>
              <a:t>del proyecto</a:t>
            </a:r>
            <a:endParaRPr lang="es-ES"/>
          </a:p>
        </p:txBody>
      </p:sp>
      <p:sp>
        <p:nvSpPr>
          <p:cNvPr id="6" name="Rectángulo 5"/>
          <p:cNvSpPr/>
          <p:nvPr/>
        </p:nvSpPr>
        <p:spPr bwMode="auto">
          <a:xfrm>
            <a:off x="1259632" y="116632"/>
            <a:ext cx="788436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Entradas y salidas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5. Proceso de Gestión de Cambios a Requerimientos</a:t>
            </a: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5.1 Subprocesos</a:t>
            </a: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560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Evaluar impacto del cambio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(4)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Formalizar el cambio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(6) 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Proveedor de cambios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3. Evaluar 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Informar impacto por evaluar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(2)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5. Aprueba</a:t>
            </a:r>
          </a:p>
          <a:p>
            <a:r>
              <a:rPr lang="es-PE" sz="800">
                <a:solidFill>
                  <a:srgbClr val="000066"/>
                </a:solidFill>
              </a:rPr>
              <a:t>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53" name="Rectángulo 52"/>
          <p:cNvSpPr/>
          <p:nvPr/>
        </p:nvSpPr>
        <p:spPr bwMode="auto">
          <a:xfrm>
            <a:off x="1258888" y="104775"/>
            <a:ext cx="774858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77018914"/>
              </p:ext>
            </p:extLst>
          </p:nvPr>
        </p:nvGraphicFramePr>
        <p:xfrm>
          <a:off x="179388" y="1268413"/>
          <a:ext cx="8678862" cy="3541713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analista recepciona los requerimientos emitidos por los canales autorizados, según el checklist de aceptación de requerimiento y luego r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registra la solicitud de cambio en la Plantilla de Registro de Cambios a Requerimientos de Proyectos.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maestra de requerimientos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187449" y="107950"/>
            <a:ext cx="7820025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43314506"/>
              </p:ext>
            </p:extLst>
          </p:nvPr>
        </p:nvGraphicFramePr>
        <p:xfrm>
          <a:off x="179388" y="1473200"/>
          <a:ext cx="8785225" cy="2942590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Matriz de Trazabilidad a Documentos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es aprobada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formalmente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187450" y="113904"/>
            <a:ext cx="7820025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7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1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2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5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3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4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5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0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1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2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3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4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5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6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7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8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9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0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1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2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3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4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5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6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7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8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9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0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1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2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3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4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5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6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7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8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9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0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1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2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3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4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5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6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7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8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9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0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1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2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3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4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5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6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7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8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9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0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1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2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3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4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5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6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7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8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9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0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1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2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3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4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5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6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7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8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9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0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1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2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3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4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5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6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7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8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9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0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1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2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  <p:sp>
        <p:nvSpPr>
          <p:cNvPr id="5" name="Rectángulo 4"/>
          <p:cNvSpPr/>
          <p:nvPr/>
        </p:nvSpPr>
        <p:spPr bwMode="auto">
          <a:xfrm>
            <a:off x="1259632" y="78732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Métricas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1749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0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1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2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3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0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1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3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1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3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4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5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6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7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8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9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0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1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2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3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4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5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6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7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8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9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0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1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3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4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5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6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7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8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9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0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3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4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5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6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7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8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9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0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1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2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3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4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5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6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7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8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9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0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1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2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3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4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5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6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7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8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9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0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1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2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3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4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5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6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7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8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9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0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1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2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3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4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5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6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7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9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0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1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2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3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4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5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6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7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8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9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60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74" name="Group 17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15589280"/>
              </p:ext>
            </p:extLst>
          </p:nvPr>
        </p:nvGraphicFramePr>
        <p:xfrm>
          <a:off x="323850" y="1408113"/>
          <a:ext cx="8228013" cy="4372611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Analizar requerimientos</a:t>
                      </a:r>
                      <a:endParaRPr kumimoji="0" lang="es-ES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Aceptación de requerimientos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 bwMode="auto">
          <a:xfrm>
            <a:off x="1259632" y="80120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Artefactos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8. Historial de revisiones</a:t>
            </a:r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259632" y="116632"/>
            <a:ext cx="788436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379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25" name="Group 149"/>
          <p:cNvGraphicFramePr>
            <a:graphicFrameLocks noGrp="1"/>
          </p:cNvGraphicFramePr>
          <p:nvPr>
            <p:ph/>
          </p:nvPr>
        </p:nvGraphicFramePr>
        <p:xfrm>
          <a:off x="322263" y="1484313"/>
          <a:ext cx="8497887" cy="3312479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03-11-2017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Pedro </a:t>
                      </a:r>
                      <a:r>
                        <a:rPr kumimoji="0" lang="es-P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Alban</a:t>
                      </a:r>
                      <a:endParaRPr kumimoji="0" lang="es-P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coordinador)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Revisado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Paola Reyna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Funcional)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 bwMode="auto">
          <a:xfrm>
            <a:off x="1259632" y="118220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Historial de revisiones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07950" y="119697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0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2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Objetivo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Definir el mecanismo de gestión de requerimientos de proyectos de TravelPeruExpress.</a:t>
            </a: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marL="177800" indent="-177800" algn="l"/>
            <a:endParaRPr lang="es-ES" sz="1600" dirty="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Alcance</a:t>
            </a:r>
            <a:r>
              <a:rPr lang="es-ES_tradnl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Este proceso aplica a los módulos definidos dentro del servicio de “reserva” de TravelPeruExpress.</a:t>
            </a: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/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Rectángulo 9"/>
          <p:cNvSpPr/>
          <p:nvPr/>
        </p:nvSpPr>
        <p:spPr bwMode="auto">
          <a:xfrm>
            <a:off x="1259632" y="111076"/>
            <a:ext cx="788436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Objetivo y alcance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6688" t="11985"/>
          <a:stretch/>
        </p:blipFill>
        <p:spPr>
          <a:xfrm>
            <a:off x="173266" y="1298126"/>
            <a:ext cx="2641143" cy="5371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</p:nvPr>
        </p:nvGraphicFramePr>
        <p:xfrm>
          <a:off x="179388" y="1431925"/>
          <a:ext cx="8785225" cy="335146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en requerimiento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 bwMode="auto">
          <a:xfrm>
            <a:off x="1187624" y="96790"/>
            <a:ext cx="795637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0338" y="1246188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3. Roles y responsabilidades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182938"/>
            <a:ext cx="1728787" cy="792162"/>
          </a:xfrm>
          <a:prstGeom prst="homePlate">
            <a:avLst>
              <a:gd name="adj" fmla="val 54559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989138"/>
            <a:ext cx="69135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nuevos requerimientos.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Resuelve consultas acerca de los cambios solicitados en los requerimientos.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0" y="3182938"/>
            <a:ext cx="69135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Autoriza la solicitud de un cambio.</a:t>
            </a:r>
          </a:p>
        </p:txBody>
      </p:sp>
      <p:sp>
        <p:nvSpPr>
          <p:cNvPr id="7" name="Rectángulo 6"/>
          <p:cNvSpPr/>
          <p:nvPr/>
        </p:nvSpPr>
        <p:spPr bwMode="auto">
          <a:xfrm>
            <a:off x="1259632" y="116632"/>
            <a:ext cx="788357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79388" y="32226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179388" y="162877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Jefe de Proyecto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2051050" y="1773238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Define la organización para gestionar los requerimientos</a:t>
            </a: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79613" y="2492375"/>
            <a:ext cx="6985000" cy="2376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Identifica los requerimientos de usuario.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Tipifica los requerimientos según la “Plantilla de Lista Maestra de Requerimientos para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Proyectos.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Expone los requerimientos definidos con la finalidad de obtener aprobación del Proveedor de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requerimientos.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Registra y aplica las observaciones que se realicen a los requerimientos en proceso de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aprobación.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Es responsable de la evaluación del impacto de un cambio en los requerimientos, indicando</a:t>
            </a:r>
          </a:p>
          <a:p>
            <a:pPr indent="180975" algn="l"/>
            <a:r>
              <a:rPr lang="es-ES" sz="1200">
                <a:solidFill>
                  <a:srgbClr val="000066"/>
                </a:solidFill>
              </a:rPr>
              <a:t>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2051050" y="5084763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179388" y="48688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de configuración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187623" y="149031"/>
            <a:ext cx="7959019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9988</TotalTime>
  <Words>1664</Words>
  <Application>Microsoft Office PowerPoint</Application>
  <PresentationFormat>Presentación en pantalla (4:3)</PresentationFormat>
  <Paragraphs>233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ＭＳ Ｐゴシック</vt:lpstr>
      <vt:lpstr>Arial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Usuario Biblioteca AQ 265</cp:lastModifiedBy>
  <cp:revision>330</cp:revision>
  <dcterms:created xsi:type="dcterms:W3CDTF">2008-06-17T21:38:12Z</dcterms:created>
  <dcterms:modified xsi:type="dcterms:W3CDTF">2018-10-14T18:12:36Z</dcterms:modified>
</cp:coreProperties>
</file>