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639E3-F52D-4FA3-AC54-0551A83AA8B8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1E54-B073-4B04-9EDB-4E69B6C76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49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D11B1-D28A-6B9D-5294-550DD726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46EDD1-3601-3C8C-3B31-599CC6601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4E881-F8B1-1D7A-035F-89D8942E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90BD0-F56C-0870-40AD-F33F8CBD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58E62-80D9-4E89-80EF-041F7269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7C101-E988-F88E-D27C-23B0B3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F21CD3-1326-2802-2B7D-6359671C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688B6-6594-6090-0281-4CD281FA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F20C1A-FB6F-B2E6-1FBC-787E8F59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4BDE8-647C-C89B-13F6-5460AD27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1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555853-D0D5-1132-12F1-5ADAAD2B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18F06-0B64-D23B-B72B-DAF50611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C5A83-B301-96CB-D5F4-AE3D68A4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EA493-1E8E-E9AD-0B72-A91EA58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51D2D-7157-403F-2B23-B359E206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6DF17-9BBB-39C9-1A94-402D245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E54EFD-A9A0-4A30-578C-F7F17CC9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ED356-CB22-5D1B-2E5E-0C87A4FF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76E7EF-9B54-1C0B-63C6-7AD668F3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7385F3-6CE2-4369-2A56-1553203F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2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DC2E9-4CFD-3AC2-BFD3-BC414455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5A09A7-2E47-9C3D-BF50-306C6D96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9ACCD-C68B-141D-BE19-2DDAD919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49D73-0A0C-35E8-FA75-C1B4E06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9DFE6-1FCA-64CB-423A-8F98A8E0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E7DDE-3851-F819-5C56-85DE76D3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6BC4B-A94B-77C2-A376-66D20DFDE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FB3356-4BE2-ECD0-B71E-1D27F247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ACAAF-B991-069F-957E-7D847CA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5DE06-CB9E-6C9F-6294-7F4748BF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721235-5714-334C-B4FB-2BD2051D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6E94F-7F79-4949-E8DF-2A313EE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0A111-78C4-7254-6164-72292093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2D5D3F-C8C6-C12A-D9F7-36564FA3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45C3A2-4F4E-35D3-2652-692FF694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DFE9F9-CCBA-EC9B-2000-CAE856DC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19BE4F-20A5-EDBA-346E-BB06762E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7D8E35-48BE-EEA3-61CB-524DF4AF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3B75A0-47AA-4008-C1E2-B70B73F0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39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453CF-EC06-3304-F401-47149BBA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E22CF-1E4B-574C-3D4F-93F33FA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609880-95A2-DAFE-710E-AB491E8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D51073-4FF4-5643-2ECA-1F189BCB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35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6B20E1-8F66-9FC7-62EE-C9EE6D47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DEC5EB-BE93-84E4-A31A-2160CD2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310D7-C2E1-506D-5F27-AE04D9C8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F4CD4-5598-3A0D-17E4-26D24D6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C036D-0951-D34B-187A-26F6D1181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9536E-B7CB-B678-E68E-F012A44E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98B1A-34D6-5058-21A0-83D59950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F00D3-5369-344D-E7C7-7654D936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E24290-4349-CAFC-C92C-B4BEF870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0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A2B6-073A-9C64-BA00-8DA234B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75ECF3-BF28-9C43-AF2F-563308D6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696E88-0BC6-CDA7-A7E0-F73B346C5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DFA2F-9094-7C88-7F60-4BBA475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F42E1-E299-5A49-8508-E46C4B0B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762B3-8064-5FBD-A0E1-AA2E16C6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EF1EFA-85A5-D62A-D08D-501B5DDA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0E544E-7BB0-F6B7-0530-D83ABE56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60805-3F4E-E221-8A63-2E1FFD40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D315-38C1-443B-B2BA-AF286A4DD047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E7849-1028-E2E8-D423-D477EF213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A812A-BD08-CFC4-0957-159C3548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5ECD-FB1A-42E6-804D-5BC6CFFFF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3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9CB7-D457-B3B0-144E-378C7C6AB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E8C06-49C4-35E2-A754-2727B7ACB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自転車, バイク, 小さい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FDC25C38-9055-5B68-D97B-2E9F6D563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7A374CF-FCD1-4E82-86AE-6AB44BF79254}"/>
              </a:ext>
            </a:extLst>
          </p:cNvPr>
          <p:cNvSpPr/>
          <p:nvPr/>
        </p:nvSpPr>
        <p:spPr>
          <a:xfrm>
            <a:off x="4491933" y="3958036"/>
            <a:ext cx="1370102" cy="13701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919166D-C652-4942-8431-699F03331136}"/>
              </a:ext>
            </a:extLst>
          </p:cNvPr>
          <p:cNvSpPr/>
          <p:nvPr/>
        </p:nvSpPr>
        <p:spPr>
          <a:xfrm>
            <a:off x="826478" y="4870938"/>
            <a:ext cx="3270738" cy="11078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Raspberry Pi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B53285E-CF3F-678A-4F0D-438CF586AF45}"/>
              </a:ext>
            </a:extLst>
          </p:cNvPr>
          <p:cNvCxnSpPr>
            <a:endCxn id="4" idx="3"/>
          </p:cNvCxnSpPr>
          <p:nvPr/>
        </p:nvCxnSpPr>
        <p:spPr>
          <a:xfrm flipV="1">
            <a:off x="4132385" y="5127491"/>
            <a:ext cx="560195" cy="3413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40AE2701-D120-B7FE-6959-68CF15CB6671}"/>
              </a:ext>
            </a:extLst>
          </p:cNvPr>
          <p:cNvSpPr/>
          <p:nvPr/>
        </p:nvSpPr>
        <p:spPr>
          <a:xfrm>
            <a:off x="6631504" y="681436"/>
            <a:ext cx="1370102" cy="13701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66F59BC-46CE-E046-BDB6-1B55F97E0419}"/>
              </a:ext>
            </a:extLst>
          </p:cNvPr>
          <p:cNvSpPr/>
          <p:nvPr/>
        </p:nvSpPr>
        <p:spPr>
          <a:xfrm>
            <a:off x="8811935" y="1366487"/>
            <a:ext cx="3233526" cy="1078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Servo Motor</a:t>
            </a:r>
            <a:endParaRPr kumimoji="1" lang="ja-JP" altLang="en-US" sz="3200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430BF47-50A7-5BA5-22A3-3EF38B220AD9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 flipV="1">
            <a:off x="8001606" y="1366487"/>
            <a:ext cx="810329" cy="5392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平野　貴也</dc:creator>
  <cp:lastModifiedBy>平野　貴也</cp:lastModifiedBy>
  <cp:revision>1</cp:revision>
  <dcterms:created xsi:type="dcterms:W3CDTF">2023-07-18T06:46:59Z</dcterms:created>
  <dcterms:modified xsi:type="dcterms:W3CDTF">2023-07-18T06:51:14Z</dcterms:modified>
</cp:coreProperties>
</file>