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92232-97FC-45A5-8859-D9088D025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6916E8-263D-4A37-8F6C-54A4C9B61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933133-00AF-4F76-A70A-55E5A54E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CD31-E58A-4DB2-9DD8-11CCA10D2A61}" type="datetimeFigureOut">
              <a:rPr lang="de-DE" smtClean="0"/>
              <a:t>11.08.2017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F38A30-DA83-4F9C-B138-890F236A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CEBF1-0628-4667-9483-000D19E2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29A5-C12A-43D6-BE44-A5C1793E7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77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85C11-79DA-4998-9DD0-1EE98676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9EEFC9-6D63-4316-B4C8-7D44D57C5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860CC2-A99A-4E39-BF39-5BD59F0B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CD31-E58A-4DB2-9DD8-11CCA10D2A61}" type="datetimeFigureOut">
              <a:rPr lang="de-DE" smtClean="0"/>
              <a:t>11.08.2017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2294DD-21FF-4CB3-B4F5-4C8D2DCD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044D29-D2DA-4850-AAE0-7567FCE3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29A5-C12A-43D6-BE44-A5C1793E7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81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0023D7-0A72-4D8D-ABED-05515D659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C875E0-B273-4410-A8A3-71673CA07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59DFE1-AF56-4A61-9B18-C075902F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CD31-E58A-4DB2-9DD8-11CCA10D2A61}" type="datetimeFigureOut">
              <a:rPr lang="de-DE" smtClean="0"/>
              <a:t>11.08.2017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3A475A-20AF-4038-8DF1-2151D56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A133EE-1034-44B6-B98B-97B53915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29A5-C12A-43D6-BE44-A5C1793E7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78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632A6-DB47-4E19-9BEE-55CFFC49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5C65D3-3007-49A7-B179-291B26328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6C83F2-B4A1-4257-91CE-7D41680C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CD31-E58A-4DB2-9DD8-11CCA10D2A61}" type="datetimeFigureOut">
              <a:rPr lang="de-DE" smtClean="0"/>
              <a:t>11.08.2017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E3088A-1A05-47BB-9E23-7C821171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92F4EA-176B-4394-82C7-D4FF8322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29A5-C12A-43D6-BE44-A5C1793E7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46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3CDDE-25A3-4736-B89D-D4DCE6359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EF6764-F2E8-4C16-AADC-4431C160D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228FDD-D391-4959-842D-3537D4D4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CD31-E58A-4DB2-9DD8-11CCA10D2A61}" type="datetimeFigureOut">
              <a:rPr lang="de-DE" smtClean="0"/>
              <a:t>11.08.2017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8D14AD-76AE-4613-8F9A-580B384E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0B257E-B182-43E9-ABC4-0B112D55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29A5-C12A-43D6-BE44-A5C1793E7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18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A596B-FBFB-4CBF-907B-0686F47F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E12FE1-7304-47A4-931A-93C307A1B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2A191D-537B-4B2E-8D45-1A10F7212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E39EDC-1647-4E8C-951C-A4DF251B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CD31-E58A-4DB2-9DD8-11CCA10D2A61}" type="datetimeFigureOut">
              <a:rPr lang="de-DE" smtClean="0"/>
              <a:t>11.08.2017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85ED2A-B735-4D9C-899D-1B691C26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11F9FB-D53B-430C-8613-3BF698EC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29A5-C12A-43D6-BE44-A5C1793E7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05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54BCA-A3B1-4197-BDF7-3C459B81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341399-9B01-4BF3-AB78-0A125D52A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0BA7B5-E18D-49CA-AB68-64D7DCC7E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850335-58BB-45CD-80FC-8374E8C18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3675F0-C99D-43A0-A414-50FD65CED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B12B972-CA8D-468A-AB5B-7AF5FEAD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CD31-E58A-4DB2-9DD8-11CCA10D2A61}" type="datetimeFigureOut">
              <a:rPr lang="de-DE" smtClean="0"/>
              <a:t>11.08.2017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AA11EB-47E4-4363-ACAD-2996CCF88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CA271B-28F3-4281-9B19-C9BE130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29A5-C12A-43D6-BE44-A5C1793E7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7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309F7-A78A-4D47-A9B7-3A753359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06E66D-7AE0-45C8-BB67-C46DDD7C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CD31-E58A-4DB2-9DD8-11CCA10D2A61}" type="datetimeFigureOut">
              <a:rPr lang="de-DE" smtClean="0"/>
              <a:t>11.08.2017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C42482-A523-4392-BEC7-E490FD85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E9EDAE-4A32-465D-8210-1F63FDB0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29A5-C12A-43D6-BE44-A5C1793E7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18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504039-1CD8-4A0C-957B-3E6210F7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CD31-E58A-4DB2-9DD8-11CCA10D2A61}" type="datetimeFigureOut">
              <a:rPr lang="de-DE" smtClean="0"/>
              <a:t>11.08.2017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4E8E17-78EE-4AB4-A600-3A5026EB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36DC4B-7B16-49F0-B1B4-2B969F18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29A5-C12A-43D6-BE44-A5C1793E7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0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C352F9-F1AA-418F-BDF1-FD694156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792722-6AD4-4865-9847-D69BF57CF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5FF5E-5F68-44E4-9C41-CB3944E29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CB65FE-97C0-4FD7-9FF6-AC44903F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CD31-E58A-4DB2-9DD8-11CCA10D2A61}" type="datetimeFigureOut">
              <a:rPr lang="de-DE" smtClean="0"/>
              <a:t>11.08.2017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C9F9C5-1E68-422B-BEF0-ED27BE82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E42108-218A-4EB5-AB8E-A59B4A98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29A5-C12A-43D6-BE44-A5C1793E7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9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A5DF4-10BA-4B53-8189-B06B29FB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B756FE-7E15-43B5-A6AA-09B36C2B7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47ECA1-C46B-482B-9B19-4A00E397E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9E6E03-98D8-4DB2-968D-44AEA7EA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CD31-E58A-4DB2-9DD8-11CCA10D2A61}" type="datetimeFigureOut">
              <a:rPr lang="de-DE" smtClean="0"/>
              <a:t>11.08.2017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22B172-91B1-4316-92AF-7BC80985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6A534D-8369-4A31-9E78-FD1AEDBF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29A5-C12A-43D6-BE44-A5C1793E7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96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8A9936-C18A-459E-8133-B6F24B36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28AE92-E1E2-4007-8365-15A4824F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AA88F6-A2E4-42B3-A25C-1CC23B038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3CD31-E58A-4DB2-9DD8-11CCA10D2A61}" type="datetimeFigureOut">
              <a:rPr lang="de-DE" smtClean="0"/>
              <a:t>11.08.2017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5011EF-CF9E-4D10-B9E2-CAD96454B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DA402-0456-4FCA-8C78-59DE99FBF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929A5-C12A-43D6-BE44-A5C1793E7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47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AB9B3-6A83-43BF-837C-F3948C8DC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Panels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351890-7C0B-4601-AE4F-4115FC5873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50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6595296-BE9A-473F-BE4B-2EC4E81432C1}"/>
              </a:ext>
            </a:extLst>
          </p:cNvPr>
          <p:cNvSpPr/>
          <p:nvPr/>
        </p:nvSpPr>
        <p:spPr>
          <a:xfrm>
            <a:off x="956345" y="679508"/>
            <a:ext cx="10385571" cy="5478011"/>
          </a:xfrm>
          <a:prstGeom prst="rect">
            <a:avLst/>
          </a:prstGeom>
          <a:noFill/>
          <a:ln w="381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AEF4512-D2B3-48E0-8E8B-48A14B73553F}"/>
              </a:ext>
            </a:extLst>
          </p:cNvPr>
          <p:cNvSpPr txBox="1"/>
          <p:nvPr/>
        </p:nvSpPr>
        <p:spPr>
          <a:xfrm>
            <a:off x="956345" y="176169"/>
            <a:ext cx="272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Player-Panel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422797-9400-4A40-A59D-B8C75BBEAE82}"/>
              </a:ext>
            </a:extLst>
          </p:cNvPr>
          <p:cNvSpPr/>
          <p:nvPr/>
        </p:nvSpPr>
        <p:spPr>
          <a:xfrm>
            <a:off x="1023457" y="738232"/>
            <a:ext cx="10251347" cy="679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Spielgruppe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2AD2FFA-67F4-474F-B8E8-7AFEC6062019}"/>
              </a:ext>
            </a:extLst>
          </p:cNvPr>
          <p:cNvSpPr/>
          <p:nvPr/>
        </p:nvSpPr>
        <p:spPr>
          <a:xfrm>
            <a:off x="1023456" y="1476464"/>
            <a:ext cx="10251347" cy="679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Spiel - Spieler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B1A05BE-2256-4B8F-B4A8-903082CA1937}"/>
              </a:ext>
            </a:extLst>
          </p:cNvPr>
          <p:cNvSpPr/>
          <p:nvPr/>
        </p:nvSpPr>
        <p:spPr>
          <a:xfrm>
            <a:off x="1023457" y="2289979"/>
            <a:ext cx="5100506" cy="38004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Darstellung in Tabellenform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7E3AEB1-A7EF-446B-8D8E-BF90A7EF8307}"/>
              </a:ext>
            </a:extLst>
          </p:cNvPr>
          <p:cNvSpPr/>
          <p:nvPr/>
        </p:nvSpPr>
        <p:spPr>
          <a:xfrm>
            <a:off x="4504888" y="2289979"/>
            <a:ext cx="6769915" cy="38004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Darstellung als Grafik als </a:t>
            </a:r>
            <a:r>
              <a:rPr lang="de-DE" dirty="0" err="1"/>
              <a:t>TabPanel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265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48B3B4E-6FEC-4D2D-9BB6-7A46F07BC50E}"/>
              </a:ext>
            </a:extLst>
          </p:cNvPr>
          <p:cNvSpPr/>
          <p:nvPr/>
        </p:nvSpPr>
        <p:spPr>
          <a:xfrm>
            <a:off x="956345" y="679508"/>
            <a:ext cx="10385571" cy="5478011"/>
          </a:xfrm>
          <a:prstGeom prst="rect">
            <a:avLst/>
          </a:prstGeom>
          <a:noFill/>
          <a:ln w="381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55F0EA8-9CAC-45AD-9141-AC9BEB46F0DE}"/>
              </a:ext>
            </a:extLst>
          </p:cNvPr>
          <p:cNvSpPr txBox="1"/>
          <p:nvPr/>
        </p:nvSpPr>
        <p:spPr>
          <a:xfrm>
            <a:off x="956345" y="154872"/>
            <a:ext cx="28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Settings-Panel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FE80449-633E-440D-9A66-2332093342C2}"/>
              </a:ext>
            </a:extLst>
          </p:cNvPr>
          <p:cNvSpPr/>
          <p:nvPr/>
        </p:nvSpPr>
        <p:spPr>
          <a:xfrm>
            <a:off x="1023457" y="738232"/>
            <a:ext cx="10251347" cy="17700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Settings Spielgruppe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C1A7F65-D2E5-4E8D-B5DF-3583BA02D0A7}"/>
              </a:ext>
            </a:extLst>
          </p:cNvPr>
          <p:cNvSpPr/>
          <p:nvPr/>
        </p:nvSpPr>
        <p:spPr>
          <a:xfrm>
            <a:off x="1023457" y="2550253"/>
            <a:ext cx="10251347" cy="17700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Settings Spieler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F242070-B21C-4994-806C-F4C37E768A3D}"/>
              </a:ext>
            </a:extLst>
          </p:cNvPr>
          <p:cNvSpPr/>
          <p:nvPr/>
        </p:nvSpPr>
        <p:spPr>
          <a:xfrm>
            <a:off x="1023457" y="4362275"/>
            <a:ext cx="10251347" cy="17700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Settings Darstellung</a:t>
            </a:r>
          </a:p>
        </p:txBody>
      </p:sp>
    </p:spTree>
    <p:extLst>
      <p:ext uri="{BB962C8B-B14F-4D97-AF65-F5344CB8AC3E}">
        <p14:creationId xmlns:p14="http://schemas.microsoft.com/office/powerpoint/2010/main" val="117046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1193750-FA7C-4E27-89D0-2BE45ED32A81}"/>
              </a:ext>
            </a:extLst>
          </p:cNvPr>
          <p:cNvSpPr/>
          <p:nvPr/>
        </p:nvSpPr>
        <p:spPr>
          <a:xfrm>
            <a:off x="956345" y="679508"/>
            <a:ext cx="10385571" cy="5478011"/>
          </a:xfrm>
          <a:prstGeom prst="rect">
            <a:avLst/>
          </a:prstGeom>
          <a:noFill/>
          <a:ln w="381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F4061CA-F3C9-4DD7-9A70-4D0F431148D9}"/>
              </a:ext>
            </a:extLst>
          </p:cNvPr>
          <p:cNvSpPr/>
          <p:nvPr/>
        </p:nvSpPr>
        <p:spPr>
          <a:xfrm>
            <a:off x="1023457" y="738232"/>
            <a:ext cx="10251347" cy="679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D4582D7-93A9-4633-AA2B-CA355608DA1D}"/>
              </a:ext>
            </a:extLst>
          </p:cNvPr>
          <p:cNvSpPr/>
          <p:nvPr/>
        </p:nvSpPr>
        <p:spPr>
          <a:xfrm>
            <a:off x="1212979" y="886408"/>
            <a:ext cx="4413379" cy="36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Spielgruppe - </a:t>
            </a:r>
            <a:r>
              <a:rPr lang="de-DE" dirty="0" err="1"/>
              <a:t>SelectInput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C843DDF-32B3-415F-A9B1-441F62B1F7EC}"/>
              </a:ext>
            </a:extLst>
          </p:cNvPr>
          <p:cNvSpPr/>
          <p:nvPr/>
        </p:nvSpPr>
        <p:spPr>
          <a:xfrm>
            <a:off x="9576318" y="886408"/>
            <a:ext cx="1455576" cy="36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Neu - Button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E969C9E-F276-493B-A68E-07AE7C513B0E}"/>
              </a:ext>
            </a:extLst>
          </p:cNvPr>
          <p:cNvSpPr/>
          <p:nvPr/>
        </p:nvSpPr>
        <p:spPr>
          <a:xfrm>
            <a:off x="9576318" y="1294517"/>
            <a:ext cx="1455576" cy="36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Löschen</a:t>
            </a:r>
          </a:p>
          <a:p>
            <a:pPr algn="ctr"/>
            <a:r>
              <a:rPr lang="de-DE" dirty="0"/>
              <a:t> - Button</a:t>
            </a:r>
          </a:p>
        </p:txBody>
      </p:sp>
    </p:spTree>
    <p:extLst>
      <p:ext uri="{BB962C8B-B14F-4D97-AF65-F5344CB8AC3E}">
        <p14:creationId xmlns:p14="http://schemas.microsoft.com/office/powerpoint/2010/main" val="267693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85763A1-1C2A-486B-BA15-D787841F9A7E}"/>
              </a:ext>
            </a:extLst>
          </p:cNvPr>
          <p:cNvSpPr/>
          <p:nvPr/>
        </p:nvSpPr>
        <p:spPr>
          <a:xfrm>
            <a:off x="956345" y="679508"/>
            <a:ext cx="10385571" cy="5478011"/>
          </a:xfrm>
          <a:prstGeom prst="rect">
            <a:avLst/>
          </a:prstGeom>
          <a:noFill/>
          <a:ln w="381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C42608-523B-41A3-9A32-F71F171A0063}"/>
              </a:ext>
            </a:extLst>
          </p:cNvPr>
          <p:cNvSpPr/>
          <p:nvPr/>
        </p:nvSpPr>
        <p:spPr>
          <a:xfrm>
            <a:off x="1023456" y="1476465"/>
            <a:ext cx="10251347" cy="679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41FE9AB-CE10-45A9-8AD4-7D3A4B4254FF}"/>
              </a:ext>
            </a:extLst>
          </p:cNvPr>
          <p:cNvSpPr/>
          <p:nvPr/>
        </p:nvSpPr>
        <p:spPr>
          <a:xfrm>
            <a:off x="4107737" y="1632857"/>
            <a:ext cx="1660849" cy="38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Spieler 1 …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0465287-6C36-4F22-A72A-6221ECE5C9C1}"/>
              </a:ext>
            </a:extLst>
          </p:cNvPr>
          <p:cNvSpPr/>
          <p:nvPr/>
        </p:nvSpPr>
        <p:spPr>
          <a:xfrm>
            <a:off x="5835697" y="1632857"/>
            <a:ext cx="1464907" cy="38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Spieler 2 …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3B74706-0470-414B-B6EA-4DA72C69106F}"/>
              </a:ext>
            </a:extLst>
          </p:cNvPr>
          <p:cNvSpPr/>
          <p:nvPr/>
        </p:nvSpPr>
        <p:spPr>
          <a:xfrm>
            <a:off x="7367715" y="1632857"/>
            <a:ext cx="1382043" cy="38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Spieler 3 …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A580F9A-844C-4960-A34E-48C9CEC22789}"/>
              </a:ext>
            </a:extLst>
          </p:cNvPr>
          <p:cNvSpPr/>
          <p:nvPr/>
        </p:nvSpPr>
        <p:spPr>
          <a:xfrm>
            <a:off x="8816869" y="1632857"/>
            <a:ext cx="1595534" cy="38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Spieler 4 …</a:t>
            </a:r>
          </a:p>
        </p:txBody>
      </p:sp>
      <p:sp>
        <p:nvSpPr>
          <p:cNvPr id="8" name="Rahmen 7">
            <a:extLst>
              <a:ext uri="{FF2B5EF4-FFF2-40B4-BE49-F238E27FC236}">
                <a16:creationId xmlns:a16="http://schemas.microsoft.com/office/drawing/2014/main" id="{4EE16C6F-9694-4AA7-B066-57CF35B941C1}"/>
              </a:ext>
            </a:extLst>
          </p:cNvPr>
          <p:cNvSpPr/>
          <p:nvPr/>
        </p:nvSpPr>
        <p:spPr>
          <a:xfrm>
            <a:off x="1168124" y="1484380"/>
            <a:ext cx="934472" cy="679508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spiel</a:t>
            </a:r>
          </a:p>
        </p:txBody>
      </p:sp>
      <p:sp>
        <p:nvSpPr>
          <p:cNvPr id="9" name="Rahmen 8">
            <a:extLst>
              <a:ext uri="{FF2B5EF4-FFF2-40B4-BE49-F238E27FC236}">
                <a16:creationId xmlns:a16="http://schemas.microsoft.com/office/drawing/2014/main" id="{33840609-07B8-4714-A544-D61FBAF6C65C}"/>
              </a:ext>
            </a:extLst>
          </p:cNvPr>
          <p:cNvSpPr/>
          <p:nvPr/>
        </p:nvSpPr>
        <p:spPr>
          <a:xfrm>
            <a:off x="2113036" y="1476464"/>
            <a:ext cx="928055" cy="687423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bum</a:t>
            </a:r>
          </a:p>
        </p:txBody>
      </p:sp>
      <p:sp>
        <p:nvSpPr>
          <p:cNvPr id="10" name="Rahmen 9">
            <a:extLst>
              <a:ext uri="{FF2B5EF4-FFF2-40B4-BE49-F238E27FC236}">
                <a16:creationId xmlns:a16="http://schemas.microsoft.com/office/drawing/2014/main" id="{FC20F4B1-6624-4A10-A277-12B5241B5F20}"/>
              </a:ext>
            </a:extLst>
          </p:cNvPr>
          <p:cNvSpPr/>
          <p:nvPr/>
        </p:nvSpPr>
        <p:spPr>
          <a:xfrm>
            <a:off x="3051531" y="1484380"/>
            <a:ext cx="928055" cy="679508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spr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ahmen 10">
            <a:extLst>
              <a:ext uri="{FF2B5EF4-FFF2-40B4-BE49-F238E27FC236}">
                <a16:creationId xmlns:a16="http://schemas.microsoft.com/office/drawing/2014/main" id="{CB98B804-538C-4036-A1FF-A4DBF9171720}"/>
              </a:ext>
            </a:extLst>
          </p:cNvPr>
          <p:cNvSpPr/>
          <p:nvPr/>
        </p:nvSpPr>
        <p:spPr>
          <a:xfrm>
            <a:off x="10479514" y="1484380"/>
            <a:ext cx="800509" cy="679508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Lfd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8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85763A1-1C2A-486B-BA15-D787841F9A7E}"/>
              </a:ext>
            </a:extLst>
          </p:cNvPr>
          <p:cNvSpPr/>
          <p:nvPr/>
        </p:nvSpPr>
        <p:spPr>
          <a:xfrm>
            <a:off x="956345" y="679508"/>
            <a:ext cx="10385571" cy="5478011"/>
          </a:xfrm>
          <a:prstGeom prst="rect">
            <a:avLst/>
          </a:prstGeom>
          <a:noFill/>
          <a:ln w="381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9C0B7D9-6C4D-4214-8783-EE8B1D75ED6A}"/>
              </a:ext>
            </a:extLst>
          </p:cNvPr>
          <p:cNvSpPr/>
          <p:nvPr/>
        </p:nvSpPr>
        <p:spPr>
          <a:xfrm>
            <a:off x="1023457" y="3028426"/>
            <a:ext cx="10251347" cy="3103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Panel</a:t>
            </a:r>
          </a:p>
        </p:txBody>
      </p:sp>
    </p:spTree>
    <p:extLst>
      <p:ext uri="{BB962C8B-B14F-4D97-AF65-F5344CB8AC3E}">
        <p14:creationId xmlns:p14="http://schemas.microsoft.com/office/powerpoint/2010/main" val="158513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23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Panels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Panels</dc:title>
  <dc:creator>Gerhard Füchsl</dc:creator>
  <cp:lastModifiedBy>Gerhard Füchsl</cp:lastModifiedBy>
  <cp:revision>9</cp:revision>
  <dcterms:created xsi:type="dcterms:W3CDTF">2017-08-04T18:34:09Z</dcterms:created>
  <dcterms:modified xsi:type="dcterms:W3CDTF">2017-08-11T21:39:55Z</dcterms:modified>
</cp:coreProperties>
</file>