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7" r:id="rId11"/>
    <p:sldId id="260" r:id="rId12"/>
    <p:sldId id="265" r:id="rId13"/>
    <p:sldId id="266" r:id="rId14"/>
    <p:sldId id="257" r:id="rId15"/>
    <p:sldId id="261" r:id="rId16"/>
    <p:sldId id="264" r:id="rId17"/>
    <p:sldId id="259" r:id="rId18"/>
    <p:sldId id="258" r:id="rId19"/>
    <p:sldId id="263" r:id="rId20"/>
    <p:sldId id="274" r:id="rId21"/>
    <p:sldId id="275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06657E6-FDDD-4ED1-B39E-7551E4DBFB13}" type="datetimeFigureOut">
              <a:rPr lang="en-US" smtClean="0"/>
              <a:pPr/>
              <a:t>12/7/2014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AB6CA9-9595-4C0A-AF76-8480F9333E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b="1" dirty="0" err="1" smtClean="0"/>
              <a:t>CityVille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352800"/>
            <a:ext cx="2590800" cy="12192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Adam Moulton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Alain Edwards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Lance Williams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Initiliaztion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Performs pre system checks: </a:t>
            </a:r>
            <a:endParaRPr lang="en-US" dirty="0" smtClean="0"/>
          </a:p>
          <a:p>
            <a:pPr lvl="0"/>
            <a:r>
              <a:rPr lang="en-US" dirty="0" smtClean="0"/>
              <a:t>checking </a:t>
            </a:r>
            <a:r>
              <a:rPr lang="en-US" dirty="0" smtClean="0"/>
              <a:t>for a network </a:t>
            </a:r>
            <a:r>
              <a:rPr lang="en-US" dirty="0" smtClean="0"/>
              <a:t>card </a:t>
            </a:r>
          </a:p>
          <a:p>
            <a:pPr lvl="0"/>
            <a:r>
              <a:rPr lang="en-US" dirty="0" smtClean="0"/>
              <a:t>internet</a:t>
            </a:r>
            <a:r>
              <a:rPr lang="en-US" dirty="0" smtClean="0"/>
              <a:t>, connectivity to </a:t>
            </a:r>
            <a:r>
              <a:rPr lang="en-US" dirty="0" smtClean="0"/>
              <a:t> servers</a:t>
            </a:r>
          </a:p>
          <a:p>
            <a:pPr lvl="0"/>
            <a:r>
              <a:rPr lang="en-US" dirty="0" smtClean="0"/>
              <a:t>user location is activated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0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Out Menus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34440"/>
            <a:ext cx="3514725" cy="562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249388"/>
            <a:ext cx="3505200" cy="56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066800"/>
            <a:ext cx="8995129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0"/>
            <a:ext cx="3581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Out Menu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5" y="990600"/>
            <a:ext cx="3667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4572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762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066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.The use of the slide out menu replaced</a:t>
            </a:r>
          </a:p>
          <a:p>
            <a:r>
              <a:rPr lang="en-US" dirty="0" smtClean="0"/>
              <a:t>t</a:t>
            </a:r>
            <a:r>
              <a:rPr lang="en-US" dirty="0" smtClean="0"/>
              <a:t>abs shown in previous mockups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362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.Slide out menu gives more room to </a:t>
            </a:r>
          </a:p>
          <a:p>
            <a:r>
              <a:rPr lang="en-US" dirty="0" smtClean="0"/>
              <a:t>display on the 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590800"/>
            <a:ext cx="392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.From here users can go to the different</a:t>
            </a:r>
          </a:p>
          <a:p>
            <a:r>
              <a:rPr lang="en-US" dirty="0" smtClean="0"/>
              <a:t>views of the application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3276600"/>
            <a:ext cx="4075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.Menus slide out with a swipe to the right</a:t>
            </a:r>
          </a:p>
          <a:p>
            <a:r>
              <a:rPr lang="en-US" dirty="0" smtClean="0"/>
              <a:t>for view selection and to the left for filter</a:t>
            </a:r>
          </a:p>
          <a:p>
            <a:r>
              <a:rPr lang="en-US" dirty="0" smtClean="0"/>
              <a:t>selection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0"/>
            <a:ext cx="3810000" cy="990600"/>
          </a:xfrm>
        </p:spPr>
        <p:txBody>
          <a:bodyPr>
            <a:noAutofit/>
          </a:bodyPr>
          <a:lstStyle/>
          <a:p>
            <a:r>
              <a:rPr lang="en-US" sz="3900" dirty="0" smtClean="0"/>
              <a:t>Slide Out Menu</a:t>
            </a:r>
            <a:endParaRPr lang="en-US" sz="39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5" y="990600"/>
            <a:ext cx="3667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3810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76200"/>
            <a:ext cx="2298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143000"/>
            <a:ext cx="3626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.Users can filter out certain activities</a:t>
            </a:r>
          </a:p>
          <a:p>
            <a:r>
              <a:rPr lang="en-US" dirty="0" smtClean="0"/>
              <a:t>t</a:t>
            </a:r>
            <a:r>
              <a:rPr lang="en-US" dirty="0" smtClean="0"/>
              <a:t>o display by </a:t>
            </a:r>
            <a:r>
              <a:rPr lang="en-US" dirty="0" err="1" smtClean="0"/>
              <a:t>unchecking</a:t>
            </a:r>
            <a:r>
              <a:rPr lang="en-US" dirty="0" smtClean="0"/>
              <a:t> </a:t>
            </a:r>
            <a:r>
              <a:rPr lang="en-US" dirty="0" smtClean="0"/>
              <a:t>specific</a:t>
            </a:r>
          </a:p>
          <a:p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209800"/>
            <a:ext cx="3807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.A dropdown menu is used for filtering</a:t>
            </a:r>
          </a:p>
          <a:p>
            <a:r>
              <a:rPr lang="en-US" dirty="0" smtClean="0"/>
              <a:t>a</a:t>
            </a:r>
            <a:r>
              <a:rPr lang="en-US" dirty="0" smtClean="0"/>
              <a:t>ge restrictions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72200" y="-76200"/>
            <a:ext cx="31546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Grid 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4" y="990600"/>
            <a:ext cx="3667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1524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905000" y="76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1066800"/>
            <a:ext cx="3691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.Programmed to dynamically display</a:t>
            </a:r>
          </a:p>
          <a:p>
            <a:r>
              <a:rPr lang="en-US" dirty="0" smtClean="0"/>
              <a:t>e</a:t>
            </a:r>
            <a:r>
              <a:rPr lang="en-US" dirty="0" smtClean="0"/>
              <a:t>vents by splitting up the screen into </a:t>
            </a:r>
          </a:p>
          <a:p>
            <a:r>
              <a:rPr lang="en-US" dirty="0" smtClean="0"/>
              <a:t>s</a:t>
            </a:r>
            <a:r>
              <a:rPr lang="en-US" dirty="0" smtClean="0"/>
              <a:t>ections of 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1981200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.Events are generated from the Parse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2667000"/>
            <a:ext cx="385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.Will take users to the event view once</a:t>
            </a:r>
          </a:p>
          <a:p>
            <a:r>
              <a:rPr lang="en-US" dirty="0" smtClean="0"/>
              <a:t>a</a:t>
            </a:r>
            <a:r>
              <a:rPr lang="en-US" dirty="0" smtClean="0"/>
              <a:t>n event on the grid has been selected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0"/>
            <a:ext cx="2831592" cy="868362"/>
          </a:xfrm>
        </p:spPr>
        <p:txBody>
          <a:bodyPr/>
          <a:lstStyle/>
          <a:p>
            <a:r>
              <a:rPr lang="en-US" dirty="0" smtClean="0"/>
              <a:t>List View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4" y="990600"/>
            <a:ext cx="3667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1524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057400" y="0"/>
            <a:ext cx="2298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838200"/>
            <a:ext cx="317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.Events are displayed in list form for quick accessibility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1524000"/>
            <a:ext cx="365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.Will take users to the event view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 same way it does in the grid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0"/>
            <a:ext cx="3822192" cy="944562"/>
          </a:xfrm>
        </p:spPr>
        <p:txBody>
          <a:bodyPr/>
          <a:lstStyle/>
          <a:p>
            <a:r>
              <a:rPr lang="en-US" dirty="0" smtClean="0"/>
              <a:t>Event View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005840"/>
            <a:ext cx="365760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1524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76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990600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.Implemented rating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1371600"/>
            <a:ext cx="2863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.Provides information</a:t>
            </a:r>
          </a:p>
          <a:p>
            <a:r>
              <a:rPr lang="en-US" dirty="0" smtClean="0"/>
              <a:t>	</a:t>
            </a:r>
            <a:r>
              <a:rPr lang="en-US" dirty="0" smtClean="0"/>
              <a:t>-Time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-Date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-Cost</a:t>
            </a:r>
          </a:p>
          <a:p>
            <a:r>
              <a:rPr lang="en-US" dirty="0" smtClean="0"/>
              <a:t>	</a:t>
            </a:r>
            <a:r>
              <a:rPr lang="en-US" dirty="0" smtClean="0"/>
              <a:t>-Age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-Phone Number</a:t>
            </a:r>
          </a:p>
          <a:p>
            <a:r>
              <a:rPr lang="en-US" dirty="0" smtClean="0"/>
              <a:t>	</a:t>
            </a:r>
            <a:r>
              <a:rPr lang="en-US" dirty="0" smtClean="0"/>
              <a:t>-Address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-Event Description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3581400"/>
            <a:ext cx="3544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.New events will have a default zero</a:t>
            </a:r>
          </a:p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191000"/>
            <a:ext cx="409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.Location of event is displayed 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-152400"/>
            <a:ext cx="2679192" cy="1143000"/>
          </a:xfrm>
        </p:spPr>
        <p:txBody>
          <a:bodyPr/>
          <a:lstStyle/>
          <a:p>
            <a:r>
              <a:rPr lang="en-US" dirty="0" smtClean="0"/>
              <a:t>Post Event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5" y="990600"/>
            <a:ext cx="3667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3810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1200" y="0"/>
            <a:ext cx="2298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838200"/>
            <a:ext cx="34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.Users can upload their own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1219200"/>
            <a:ext cx="345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.New events are uploaded to Parse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373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.Long clicking on the location of event</a:t>
            </a:r>
          </a:p>
          <a:p>
            <a:r>
              <a:rPr lang="en-US" dirty="0" smtClean="0"/>
              <a:t>on map will automatically fill out the 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743200"/>
            <a:ext cx="360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.Dialog boxes will show if user does </a:t>
            </a:r>
          </a:p>
          <a:p>
            <a:r>
              <a:rPr lang="en-US" dirty="0" smtClean="0"/>
              <a:t>not completely fill out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7400" y="-76200"/>
            <a:ext cx="3105582" cy="1161535"/>
          </a:xfrm>
        </p:spPr>
        <p:txBody>
          <a:bodyPr/>
          <a:lstStyle/>
          <a:p>
            <a:r>
              <a:rPr lang="en-US" dirty="0" smtClean="0"/>
              <a:t>Report Area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005840"/>
            <a:ext cx="365760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3810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05000" y="152400"/>
            <a:ext cx="2298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066800"/>
            <a:ext cx="388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.Users can also report certain locations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1447800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.Will also utilize the Parse database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828800"/>
            <a:ext cx="380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.These reported areas are color coded</a:t>
            </a:r>
          </a:p>
          <a:p>
            <a:r>
              <a:rPr lang="en-US" dirty="0" smtClean="0"/>
              <a:t>separately from events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2514600"/>
            <a:ext cx="31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.Long clicking on the map will</a:t>
            </a:r>
          </a:p>
          <a:p>
            <a:r>
              <a:rPr lang="en-US" dirty="0" smtClean="0"/>
              <a:t>a</a:t>
            </a:r>
            <a:r>
              <a:rPr lang="en-US" dirty="0" smtClean="0"/>
              <a:t>utomatically fill address 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0"/>
            <a:ext cx="2374392" cy="1143000"/>
          </a:xfrm>
        </p:spPr>
        <p:txBody>
          <a:bodyPr/>
          <a:lstStyle/>
          <a:p>
            <a:r>
              <a:rPr lang="en-US" dirty="0" smtClean="0"/>
              <a:t>Map View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6" y="990600"/>
            <a:ext cx="3667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-381000"/>
            <a:ext cx="125413" cy="80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81200" y="152400"/>
            <a:ext cx="2298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1066800"/>
            <a:ext cx="353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.Shows all events that surround the </a:t>
            </a:r>
          </a:p>
          <a:p>
            <a:r>
              <a:rPr lang="en-US" dirty="0" smtClean="0"/>
              <a:t>user’s location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752600"/>
            <a:ext cx="3855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.Clicking on the event will also take the</a:t>
            </a:r>
          </a:p>
          <a:p>
            <a:r>
              <a:rPr lang="en-US" dirty="0" smtClean="0"/>
              <a:t>u</a:t>
            </a:r>
            <a:r>
              <a:rPr lang="en-US" dirty="0" smtClean="0"/>
              <a:t>ser to the Event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CityVille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application that displays to users events/activities currently around them through the use of Google Maps. </a:t>
            </a:r>
          </a:p>
          <a:p>
            <a:r>
              <a:rPr lang="en-US" sz="2800" dirty="0" smtClean="0"/>
              <a:t>These activities can range between educational activities such as an upcoming Museum event or entertainment events for example a festival.</a:t>
            </a:r>
          </a:p>
          <a:p>
            <a:r>
              <a:rPr lang="en-US" sz="2800" dirty="0" smtClean="0"/>
              <a:t>Anybody who uses the application can even upload their own events for other users to 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57400"/>
            <a:ext cx="8610600" cy="1905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Marketing Video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435608" y="6248399"/>
            <a:ext cx="749808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0"/>
            <a:ext cx="34290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3581400" y="6248400"/>
            <a:ext cx="5352288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362200"/>
            <a:ext cx="2983992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943600"/>
            <a:ext cx="7498080" cy="30480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6200"/>
            <a:ext cx="3352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Early Mockups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7499350" cy="27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657600"/>
            <a:ext cx="4648200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3364992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Early Mockups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4648200" cy="283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133600"/>
            <a:ext cx="3010938" cy="28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3048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Parse Integration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2032" y="2286000"/>
            <a:ext cx="813196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78876" y="8382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.Events are stored in the Parse database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219200"/>
            <a:ext cx="3467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.Events uploaded by users will also </a:t>
            </a:r>
          </a:p>
          <a:p>
            <a:r>
              <a:rPr lang="en-US" dirty="0" smtClean="0"/>
              <a:t>use the same Parse database</a:t>
            </a:r>
            <a:endParaRPr lang="en-US" dirty="0"/>
          </a:p>
        </p:txBody>
      </p:sp>
      <p:pic>
        <p:nvPicPr>
          <p:cNvPr id="10244" name="Picture 4" descr="http://d0.awsstatic.com/logos/customers/parse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81000"/>
            <a:ext cx="3962400" cy="1584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Map and </a:t>
            </a:r>
            <a:br>
              <a:rPr lang="en-US" dirty="0" smtClean="0"/>
            </a:br>
            <a:r>
              <a:rPr lang="en-US" dirty="0" smtClean="0"/>
              <a:t>Data Analytics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uses Google Maps to pinpoint event locations</a:t>
            </a:r>
          </a:p>
          <a:p>
            <a:r>
              <a:rPr lang="en-US" dirty="0" smtClean="0"/>
              <a:t>Application also uses Google Data </a:t>
            </a:r>
            <a:br>
              <a:rPr lang="en-US" dirty="0" smtClean="0"/>
            </a:br>
            <a:r>
              <a:rPr lang="en-US" dirty="0" smtClean="0"/>
              <a:t>Analytics to track how the application is being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100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8100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62200" y="251460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227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Wallpaper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676400"/>
            <a:ext cx="3086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990600"/>
            <a:ext cx="4019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724400" y="609600"/>
            <a:ext cx="344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 generates first letter of 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 have been implemented when clicking on certain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371600"/>
            <a:ext cx="3364992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Application Views</a:t>
            </a:r>
          </a:p>
          <a:p>
            <a:r>
              <a:rPr lang="en-US" dirty="0" smtClean="0"/>
              <a:t>Slide Outs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Post Event</a:t>
            </a:r>
          </a:p>
          <a:p>
            <a:r>
              <a:rPr lang="en-US" dirty="0" smtClean="0"/>
              <a:t>Report Event</a:t>
            </a:r>
          </a:p>
          <a:p>
            <a:r>
              <a:rPr lang="en-US" dirty="0" smtClean="0"/>
              <a:t>Map 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2924</TotalTime>
  <Words>469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CityVille</vt:lpstr>
      <vt:lpstr>CityVille</vt:lpstr>
      <vt:lpstr>Early Mockups</vt:lpstr>
      <vt:lpstr>Early Mockups</vt:lpstr>
      <vt:lpstr>Parse Integration</vt:lpstr>
      <vt:lpstr>Google Map and  Data Analytics Integration</vt:lpstr>
      <vt:lpstr>Graphics </vt:lpstr>
      <vt:lpstr>Sound Integration</vt:lpstr>
      <vt:lpstr>Final Application</vt:lpstr>
      <vt:lpstr>Initiliaztion</vt:lpstr>
      <vt:lpstr>Slide Out Menus</vt:lpstr>
      <vt:lpstr>Slide Out Menu</vt:lpstr>
      <vt:lpstr>Slide Out Menu</vt:lpstr>
      <vt:lpstr>Grid View</vt:lpstr>
      <vt:lpstr>List View</vt:lpstr>
      <vt:lpstr>Event View</vt:lpstr>
      <vt:lpstr>Post Event</vt:lpstr>
      <vt:lpstr>Report Area</vt:lpstr>
      <vt:lpstr>Map View</vt:lpstr>
      <vt:lpstr>Marketing Video</vt:lpstr>
      <vt:lpstr>Demo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CityVille</dc:title>
  <dc:creator>Adam</dc:creator>
  <cp:lastModifiedBy>Adam</cp:lastModifiedBy>
  <cp:revision>79</cp:revision>
  <dcterms:created xsi:type="dcterms:W3CDTF">2014-12-03T20:29:19Z</dcterms:created>
  <dcterms:modified xsi:type="dcterms:W3CDTF">2014-12-10T00:21:02Z</dcterms:modified>
</cp:coreProperties>
</file>