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465A-8F79-4156-87D8-C71606B56A07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651A-2C02-45D4-B0E6-6F032459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boywer\Pictures\MainLayout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28600"/>
            <a:ext cx="2695015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Community Upgrade App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2077" y="2885303"/>
            <a:ext cx="6400800" cy="3962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Group Members: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Jermaine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</a:rPr>
              <a:t>Boywer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 Kyle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</a:rPr>
              <a:t>Shamblin</a:t>
            </a: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 and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Steven Kelsey</a:t>
            </a: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28600"/>
            <a:ext cx="2695015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What is the App?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6400800" cy="3962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The name of the app is Community Upgrade. The propose of this app is to make suggested upgrades/changes to any specific place/building within one’s community. </a:t>
            </a: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28600"/>
            <a:ext cx="2695015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How does it work?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6400800" cy="3962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</a:rPr>
              <a:t>Balsamiq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 Mock ups to Explain the Operations of the app</a:t>
            </a: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hlinkClick r:id="rId4" action="ppaction://hlinkfile"/>
              </a:rPr>
              <a:t>Balsamiq</a:t>
            </a: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28600"/>
            <a:ext cx="2695015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Security/Restriction?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80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To Limit the chances of internet trolls or spams: we set the input radius of 45 miles. Therefore you can not add a place on the map outside of that 45 mile radius. </a:t>
            </a: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28600"/>
            <a:ext cx="2695015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What can the middle school children change within the app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6400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The Middle School Children can change the user interface from within PROCESSING. This includes the Titles, Colors, Sizes of Text and etc….</a:t>
            </a: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Conclusion/Issues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We should have spent more time on the architecture phase, specifically with PROCESSING.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  <a:cs typeface="Arial" pitchFamily="34" charset="0"/>
              </a:rPr>
              <a:t>Special Thanks to Gulfstream Middle School, Also special thanks  David Ramirez for creating our App’s Icon.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10" y="516254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89037"/>
            <a:ext cx="4525963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1849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Community Upgrade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7203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Fix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179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Community Upgrade App</vt:lpstr>
      <vt:lpstr>What is the App?</vt:lpstr>
      <vt:lpstr>How does it work?</vt:lpstr>
      <vt:lpstr>Security/Restriction?</vt:lpstr>
      <vt:lpstr>What can the middle school children change within the app</vt:lpstr>
      <vt:lpstr>Conclusion/Issues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Jboywer</dc:creator>
  <cp:lastModifiedBy>Jboywer</cp:lastModifiedBy>
  <cp:revision>10</cp:revision>
  <dcterms:created xsi:type="dcterms:W3CDTF">2014-12-09T19:17:00Z</dcterms:created>
  <dcterms:modified xsi:type="dcterms:W3CDTF">2014-12-10T17:51:28Z</dcterms:modified>
</cp:coreProperties>
</file>