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0"/>
  </p:notesMasterIdLst>
  <p:sldIdLst>
    <p:sldId id="256" r:id="rId2"/>
    <p:sldId id="257" r:id="rId3"/>
    <p:sldId id="262" r:id="rId4"/>
    <p:sldId id="261" r:id="rId5"/>
    <p:sldId id="258" r:id="rId6"/>
    <p:sldId id="263"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94660"/>
  </p:normalViewPr>
  <p:slideViewPr>
    <p:cSldViewPr>
      <p:cViewPr varScale="1">
        <p:scale>
          <a:sx n="76" d="100"/>
          <a:sy n="76" d="100"/>
        </p:scale>
        <p:origin x="-4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CC921-1917-4620-8465-857CAA86DF37}" type="datetimeFigureOut">
              <a:rPr lang="en-US" smtClean="0"/>
              <a:pPr/>
              <a:t>12/10/14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82DF3-F8CC-4F80-BA07-5876F951940A}" type="slidenum">
              <a:rPr lang="en-US" smtClean="0"/>
              <a:pPr/>
              <a:t>‹#›</a:t>
            </a:fld>
            <a:endParaRPr lang="en-US"/>
          </a:p>
        </p:txBody>
      </p:sp>
    </p:spTree>
    <p:extLst>
      <p:ext uri="{BB962C8B-B14F-4D97-AF65-F5344CB8AC3E}">
        <p14:creationId xmlns:p14="http://schemas.microsoft.com/office/powerpoint/2010/main" val="422410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app</a:t>
            </a:r>
            <a:r>
              <a:rPr lang="en-US" baseline="0" dirty="0" smtClean="0"/>
              <a:t> is a way for people to give back within their </a:t>
            </a:r>
            <a:r>
              <a:rPr lang="en-US" baseline="0" dirty="0" err="1" smtClean="0"/>
              <a:t>communties</a:t>
            </a:r>
            <a:r>
              <a:rPr lang="en-US" baseline="0" dirty="0" smtClean="0"/>
              <a:t> by giving people the necessary resources </a:t>
            </a:r>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first they were confused about the purpose of the</a:t>
            </a:r>
            <a:r>
              <a:rPr lang="en-US" baseline="0" dirty="0" smtClean="0"/>
              <a:t> app because of the name “</a:t>
            </a:r>
            <a:r>
              <a:rPr lang="en-US" baseline="0" dirty="0" err="1" smtClean="0"/>
              <a:t>Help”</a:t>
            </a:r>
            <a:r>
              <a:rPr lang="en-US" dirty="0" err="1" smtClean="0"/>
              <a:t>.They</a:t>
            </a:r>
            <a:r>
              <a:rPr lang="en-US" dirty="0" smtClean="0"/>
              <a:t> were really specific about the volunteer</a:t>
            </a:r>
            <a:r>
              <a:rPr lang="en-US" baseline="0" dirty="0" smtClean="0"/>
              <a:t> categories we should add in our search filters, kept us </a:t>
            </a:r>
            <a:r>
              <a:rPr lang="en-US" baseline="0" dirty="0" err="1" smtClean="0"/>
              <a:t>waAge</a:t>
            </a:r>
            <a:r>
              <a:rPr lang="en-US" baseline="0" dirty="0" smtClean="0"/>
              <a:t> restrictions for volunteers</a:t>
            </a:r>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a:t>
            </a:r>
            <a:r>
              <a:rPr lang="en-US" baseline="0" dirty="0" smtClean="0"/>
              <a:t>are differentiated in our app by the string value in the column account type ; “V” is for volunteers and “VC” is for volunteer coordinator. </a:t>
            </a:r>
            <a:r>
              <a:rPr lang="en-US" dirty="0" smtClean="0"/>
              <a:t>Used given methods</a:t>
            </a:r>
            <a:r>
              <a:rPr lang="en-US" baseline="0" dirty="0" smtClean="0"/>
              <a:t> in java to retrieve the latitude and longitude values from addresses entered by users so the markers can be viewed on the map, .Leader board is an activity that shows the top volunteers and the hours they’ve contributed so far. This is a way to show everyone volunteering that they are appreciated . If you are a volunteer or a volunteer coordinator and you forget your password you will get a email asking you to reset </a:t>
            </a:r>
            <a:r>
              <a:rPr lang="en-US" baseline="0" smtClean="0"/>
              <a:t>your password.</a:t>
            </a:r>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layout to the left is</a:t>
            </a:r>
            <a:r>
              <a:rPr lang="en-US" baseline="0" dirty="0" smtClean="0"/>
              <a:t> for sign in pages , the layout in the middle is the layout for the user home activities and the main activity when the app is first launched, and the layout to the right is for leader board , my events and signup activities. With the backgrounds I did a lot of manipulating certain images by erasing image backgrounds and adding another image as the back layer. In Gimp 2 I used the tools option to make the top portion of the button glossy</a:t>
            </a:r>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instead</a:t>
            </a:r>
            <a:r>
              <a:rPr lang="en-US" baseline="0" dirty="0" smtClean="0"/>
              <a:t> of the app being focused around volunteering it can be used for a different agenda . The categories within the search filter will be altered by the students</a:t>
            </a:r>
          </a:p>
          <a:p>
            <a:r>
              <a:rPr lang="en-US" smtClean="0"/>
              <a:t>https://github.com/</a:t>
            </a:r>
            <a:endParaRPr lang="en-US" dirty="0"/>
          </a:p>
        </p:txBody>
      </p:sp>
      <p:sp>
        <p:nvSpPr>
          <p:cNvPr id="4" name="Slide Number Placeholder 3"/>
          <p:cNvSpPr>
            <a:spLocks noGrp="1"/>
          </p:cNvSpPr>
          <p:nvPr>
            <p:ph type="sldNum" sz="quarter" idx="10"/>
          </p:nvPr>
        </p:nvSpPr>
        <p:spPr/>
        <p:txBody>
          <a:bodyPr/>
          <a:lstStyle/>
          <a:p>
            <a:fld id="{A8182DF3-F8CC-4F80-BA07-5876F951940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89DAD3F-7024-4D56-A7BE-26B624E60A93}" type="datetimeFigureOut">
              <a:rPr lang="en-US" smtClean="0"/>
              <a:pPr/>
              <a:t>12/10/14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7551319-720B-46DA-AC05-8070666645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9DAD3F-7024-4D56-A7BE-26B624E60A93}" type="datetimeFigureOut">
              <a:rPr lang="en-US" smtClean="0"/>
              <a:pPr/>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9DAD3F-7024-4D56-A7BE-26B624E60A93}" type="datetimeFigureOut">
              <a:rPr lang="en-US" smtClean="0"/>
              <a:pPr/>
              <a:t>12/10/14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89DAD3F-7024-4D56-A7BE-26B624E60A93}" type="datetimeFigureOut">
              <a:rPr lang="en-US" smtClean="0"/>
              <a:pPr/>
              <a:t>12/10/14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7551319-720B-46DA-AC05-8070666645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89DAD3F-7024-4D56-A7BE-26B624E60A93}" type="datetimeFigureOut">
              <a:rPr lang="en-US" smtClean="0"/>
              <a:pPr/>
              <a:t>12/10/14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7551319-720B-46DA-AC05-807066664521}"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89DAD3F-7024-4D56-A7BE-26B624E60A93}" type="datetimeFigureOut">
              <a:rPr lang="en-US" smtClean="0"/>
              <a:pPr/>
              <a:t>12/10/14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89DAD3F-7024-4D56-A7BE-26B624E60A93}" type="datetimeFigureOut">
              <a:rPr lang="en-US" smtClean="0"/>
              <a:pPr/>
              <a:t>12/10/14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7551319-720B-46DA-AC05-807066664521}"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89DAD3F-7024-4D56-A7BE-26B624E60A93}" type="datetimeFigureOut">
              <a:rPr lang="en-US" smtClean="0"/>
              <a:pPr/>
              <a:t>12/10/14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9DAD3F-7024-4D56-A7BE-26B624E60A93}" type="datetimeFigureOut">
              <a:rPr lang="en-US" smtClean="0"/>
              <a:pPr/>
              <a:t>12/10/14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89DAD3F-7024-4D56-A7BE-26B624E60A93}" type="datetimeFigureOut">
              <a:rPr lang="en-US" smtClean="0"/>
              <a:pPr/>
              <a:t>12/10/14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51319-720B-46DA-AC05-8070666645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89DAD3F-7024-4D56-A7BE-26B624E60A93}" type="datetimeFigureOut">
              <a:rPr lang="en-US" smtClean="0"/>
              <a:pPr/>
              <a:t>12/10/14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7551319-720B-46DA-AC05-807066664521}"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89DAD3F-7024-4D56-A7BE-26B624E60A93}" type="datetimeFigureOut">
              <a:rPr lang="en-US" smtClean="0"/>
              <a:pPr/>
              <a:t>12/10/14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7551319-720B-46DA-AC05-807066664521}"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HELP</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is the purpose of “Help”?</a:t>
            </a:r>
            <a:endParaRPr lang="en-US" dirty="0"/>
          </a:p>
        </p:txBody>
      </p:sp>
      <p:sp>
        <p:nvSpPr>
          <p:cNvPr id="3" name="Content Placeholder 2"/>
          <p:cNvSpPr>
            <a:spLocks noGrp="1"/>
          </p:cNvSpPr>
          <p:nvPr>
            <p:ph idx="1"/>
          </p:nvPr>
        </p:nvSpPr>
        <p:spPr/>
        <p:txBody>
          <a:bodyPr/>
          <a:lstStyle/>
          <a:p>
            <a:r>
              <a:rPr lang="en-US" dirty="0" smtClean="0"/>
              <a:t>Gives organizations a resource for finding volunteers</a:t>
            </a:r>
          </a:p>
          <a:p>
            <a:r>
              <a:rPr lang="en-US" dirty="0" smtClean="0"/>
              <a:t> Encourages others to volunteer within their communities</a:t>
            </a:r>
          </a:p>
          <a:p>
            <a:r>
              <a:rPr lang="en-US" dirty="0" smtClean="0"/>
              <a:t>Rewards people who consistently volunteer</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Interaction </a:t>
            </a:r>
            <a:r>
              <a:rPr lang="en-US" dirty="0" smtClean="0"/>
              <a:t>with Middle </a:t>
            </a:r>
            <a:r>
              <a:rPr lang="en-US" dirty="0" smtClean="0"/>
              <a:t>school </a:t>
            </a:r>
            <a:br>
              <a:rPr lang="en-US" dirty="0" smtClean="0"/>
            </a:br>
            <a:r>
              <a:rPr lang="en-US" dirty="0" smtClean="0"/>
              <a:t>students</a:t>
            </a:r>
            <a:endParaRPr lang="en-US" dirty="0"/>
          </a:p>
        </p:txBody>
      </p:sp>
      <p:sp>
        <p:nvSpPr>
          <p:cNvPr id="3" name="Content Placeholder 2"/>
          <p:cNvSpPr>
            <a:spLocks noGrp="1"/>
          </p:cNvSpPr>
          <p:nvPr>
            <p:ph idx="1"/>
          </p:nvPr>
        </p:nvSpPr>
        <p:spPr/>
        <p:txBody>
          <a:bodyPr>
            <a:normAutofit/>
          </a:bodyPr>
          <a:lstStyle/>
          <a:p>
            <a:r>
              <a:rPr lang="en-US" dirty="0" smtClean="0"/>
              <a:t>They were really enthused about the app</a:t>
            </a:r>
          </a:p>
          <a:p>
            <a:r>
              <a:rPr lang="en-US" dirty="0" smtClean="0"/>
              <a:t>Most them were interested in becoming engineers</a:t>
            </a:r>
          </a:p>
          <a:p>
            <a:r>
              <a:rPr lang="en-US" dirty="0" smtClean="0"/>
              <a:t>They had a lot of good ideas</a:t>
            </a:r>
          </a:p>
          <a:p>
            <a:r>
              <a:rPr lang="en-US" dirty="0" smtClean="0"/>
              <a:t>Colorful backgrounds</a:t>
            </a:r>
          </a:p>
          <a:p>
            <a:r>
              <a:rPr lang="en-US" dirty="0" smtClean="0"/>
              <a:t>A way to reward consistent volunteers</a:t>
            </a:r>
          </a:p>
          <a:p>
            <a:r>
              <a:rPr lang="en-US" dirty="0" smtClean="0"/>
              <a:t>A way to find different volunteer events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Storyboard</a:t>
            </a:r>
            <a:endParaRPr lang="en-US" dirty="0"/>
          </a:p>
        </p:txBody>
      </p:sp>
      <p:pic>
        <p:nvPicPr>
          <p:cNvPr id="4" name="Content Placeholder 3" descr="Flow Chart.png"/>
          <p:cNvPicPr>
            <a:picLocks noGrp="1" noChangeAspect="1"/>
          </p:cNvPicPr>
          <p:nvPr>
            <p:ph idx="1"/>
          </p:nvPr>
        </p:nvPicPr>
        <p:blipFill>
          <a:blip r:embed="rId2" cstate="print"/>
          <a:stretch>
            <a:fillRect/>
          </a:stretch>
        </p:blipFill>
        <p:spPr>
          <a:xfrm>
            <a:off x="0" y="1095981"/>
            <a:ext cx="9144000" cy="576201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Responsibilities</a:t>
            </a:r>
            <a:endParaRPr lang="en-US" dirty="0"/>
          </a:p>
        </p:txBody>
      </p:sp>
      <p:sp>
        <p:nvSpPr>
          <p:cNvPr id="3" name="Content Placeholder 2"/>
          <p:cNvSpPr>
            <a:spLocks noGrp="1"/>
          </p:cNvSpPr>
          <p:nvPr>
            <p:ph idx="1"/>
          </p:nvPr>
        </p:nvSpPr>
        <p:spPr/>
        <p:txBody>
          <a:bodyPr/>
          <a:lstStyle/>
          <a:p>
            <a:r>
              <a:rPr lang="en-US" dirty="0" err="1" smtClean="0"/>
              <a:t>Kenith</a:t>
            </a:r>
            <a:r>
              <a:rPr lang="en-US" dirty="0" smtClean="0"/>
              <a:t> - Layout</a:t>
            </a:r>
          </a:p>
          <a:p>
            <a:r>
              <a:rPr lang="en-US" dirty="0" smtClean="0"/>
              <a:t>Ahmed -Java code</a:t>
            </a:r>
          </a:p>
          <a:p>
            <a:r>
              <a:rPr lang="en-US" dirty="0" smtClean="0"/>
              <a:t>Oscar -Processing code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Functionality </a:t>
            </a:r>
            <a:r>
              <a:rPr lang="en-US" dirty="0" smtClean="0"/>
              <a:t>of help</a:t>
            </a:r>
            <a:endParaRPr lang="en-US" dirty="0"/>
          </a:p>
        </p:txBody>
      </p:sp>
      <p:sp>
        <p:nvSpPr>
          <p:cNvPr id="3" name="Content Placeholder 2"/>
          <p:cNvSpPr>
            <a:spLocks noGrp="1"/>
          </p:cNvSpPr>
          <p:nvPr>
            <p:ph idx="1"/>
          </p:nvPr>
        </p:nvSpPr>
        <p:spPr/>
        <p:txBody>
          <a:bodyPr/>
          <a:lstStyle/>
          <a:p>
            <a:r>
              <a:rPr lang="en-US" dirty="0" smtClean="0"/>
              <a:t> Parse.com</a:t>
            </a:r>
          </a:p>
          <a:p>
            <a:r>
              <a:rPr lang="en-US" dirty="0" smtClean="0"/>
              <a:t> Google APIs</a:t>
            </a:r>
          </a:p>
          <a:p>
            <a:r>
              <a:rPr lang="en-US" dirty="0" smtClean="0"/>
              <a:t> Events that expire are removed from map</a:t>
            </a:r>
          </a:p>
          <a:p>
            <a:r>
              <a:rPr lang="en-US" dirty="0" smtClean="0"/>
              <a:t> Leader Board </a:t>
            </a:r>
          </a:p>
          <a:p>
            <a:r>
              <a:rPr lang="en-US" dirty="0" smtClean="0"/>
              <a:t>“Forgot my password” link</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Layout </a:t>
            </a:r>
            <a:r>
              <a:rPr lang="en-US" dirty="0" smtClean="0"/>
              <a:t>of Help</a:t>
            </a:r>
            <a:endParaRPr lang="en-US" dirty="0"/>
          </a:p>
        </p:txBody>
      </p:sp>
      <p:sp>
        <p:nvSpPr>
          <p:cNvPr id="3" name="Content Placeholder 2"/>
          <p:cNvSpPr>
            <a:spLocks noGrp="1"/>
          </p:cNvSpPr>
          <p:nvPr>
            <p:ph idx="1"/>
          </p:nvPr>
        </p:nvSpPr>
        <p:spPr/>
        <p:txBody>
          <a:bodyPr/>
          <a:lstStyle/>
          <a:p>
            <a:r>
              <a:rPr lang="en-US" dirty="0" smtClean="0"/>
              <a:t>Buttons and background was created using Gimp </a:t>
            </a:r>
          </a:p>
          <a:p>
            <a:r>
              <a:rPr lang="en-US" dirty="0" smtClean="0"/>
              <a:t>3 different backgrounds in the app</a:t>
            </a:r>
          </a:p>
          <a:p>
            <a:endParaRPr lang="en-US" dirty="0" smtClean="0"/>
          </a:p>
          <a:p>
            <a:endParaRPr lang="en-US" dirty="0"/>
          </a:p>
        </p:txBody>
      </p:sp>
      <p:pic>
        <p:nvPicPr>
          <p:cNvPr id="1027" name="Picture 3" descr="C:\Users\sacox\Pictures\2014-12-08\002.png"/>
          <p:cNvPicPr>
            <a:picLocks noChangeAspect="1" noChangeArrowheads="1"/>
          </p:cNvPicPr>
          <p:nvPr/>
        </p:nvPicPr>
        <p:blipFill>
          <a:blip r:embed="rId3" cstate="print"/>
          <a:srcRect/>
          <a:stretch>
            <a:fillRect/>
          </a:stretch>
        </p:blipFill>
        <p:spPr bwMode="auto">
          <a:xfrm>
            <a:off x="609600" y="3276600"/>
            <a:ext cx="2295525" cy="3368040"/>
          </a:xfrm>
          <a:prstGeom prst="rect">
            <a:avLst/>
          </a:prstGeom>
          <a:noFill/>
        </p:spPr>
      </p:pic>
      <p:pic>
        <p:nvPicPr>
          <p:cNvPr id="1028" name="Picture 4" descr="C:\Users\sacox\Pictures\2014-12-09\003.png"/>
          <p:cNvPicPr>
            <a:picLocks noChangeAspect="1" noChangeArrowheads="1"/>
          </p:cNvPicPr>
          <p:nvPr/>
        </p:nvPicPr>
        <p:blipFill>
          <a:blip r:embed="rId4" cstate="print"/>
          <a:srcRect/>
          <a:stretch>
            <a:fillRect/>
          </a:stretch>
        </p:blipFill>
        <p:spPr bwMode="auto">
          <a:xfrm>
            <a:off x="3505200" y="3276600"/>
            <a:ext cx="2191832" cy="3429000"/>
          </a:xfrm>
          <a:prstGeom prst="rect">
            <a:avLst/>
          </a:prstGeom>
          <a:noFill/>
        </p:spPr>
      </p:pic>
      <p:pic>
        <p:nvPicPr>
          <p:cNvPr id="1029" name="Picture 5" descr="C:\Users\sacox\Pictures\2014-12-09\004.png"/>
          <p:cNvPicPr>
            <a:picLocks noChangeAspect="1" noChangeArrowheads="1"/>
          </p:cNvPicPr>
          <p:nvPr/>
        </p:nvPicPr>
        <p:blipFill>
          <a:blip r:embed="rId5" cstate="print"/>
          <a:srcRect/>
          <a:stretch>
            <a:fillRect/>
          </a:stretch>
        </p:blipFill>
        <p:spPr bwMode="auto">
          <a:xfrm>
            <a:off x="6477000" y="3352800"/>
            <a:ext cx="2286000" cy="3352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What will kids be able to change in </a:t>
            </a:r>
            <a:r>
              <a:rPr lang="en-US" dirty="0" smtClean="0"/>
              <a:t>our</a:t>
            </a:r>
            <a:r>
              <a:rPr lang="en-US" dirty="0"/>
              <a:t> </a:t>
            </a:r>
            <a:r>
              <a:rPr lang="en-US" dirty="0" smtClean="0"/>
              <a:t>App                       </a:t>
            </a:r>
            <a:endParaRPr lang="en-US" dirty="0"/>
          </a:p>
        </p:txBody>
      </p:sp>
      <p:sp>
        <p:nvSpPr>
          <p:cNvPr id="3" name="Content Placeholder 2"/>
          <p:cNvSpPr>
            <a:spLocks noGrp="1"/>
          </p:cNvSpPr>
          <p:nvPr>
            <p:ph idx="1"/>
          </p:nvPr>
        </p:nvSpPr>
        <p:spPr/>
        <p:txBody>
          <a:bodyPr/>
          <a:lstStyle/>
          <a:p>
            <a:r>
              <a:rPr lang="en-US" dirty="0"/>
              <a:t>All resources and strings will be modifiable through processing</a:t>
            </a:r>
          </a:p>
          <a:p>
            <a:r>
              <a:rPr lang="en-US" dirty="0"/>
              <a:t>Examples of use:</a:t>
            </a:r>
          </a:p>
          <a:p>
            <a:r>
              <a:rPr lang="en-US" dirty="0"/>
              <a:t>Students will be able to modify the app to be a resource for finding people who want to play in a pick up basketball game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316</TotalTime>
  <Words>484</Words>
  <Application>Microsoft Macintosh PowerPoint</Application>
  <PresentationFormat>On-screen Show (4:3)</PresentationFormat>
  <Paragraphs>42</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Trek</vt:lpstr>
      <vt:lpstr>HELP  </vt:lpstr>
      <vt:lpstr>What is the purpose of “Help”?</vt:lpstr>
      <vt:lpstr>Interaction with Middle school  students</vt:lpstr>
      <vt:lpstr>Storyboard</vt:lpstr>
      <vt:lpstr>Responsibilities</vt:lpstr>
      <vt:lpstr>Functionality of help</vt:lpstr>
      <vt:lpstr>Layout of Help</vt:lpstr>
      <vt:lpstr> What will kids be able to change in our App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dc:title>
  <dc:creator>sacox</dc:creator>
  <cp:lastModifiedBy>am</cp:lastModifiedBy>
  <cp:revision>41</cp:revision>
  <dcterms:created xsi:type="dcterms:W3CDTF">2014-12-09T02:40:31Z</dcterms:created>
  <dcterms:modified xsi:type="dcterms:W3CDTF">2014-12-10T17:45:03Z</dcterms:modified>
</cp:coreProperties>
</file>