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2" r:id="rId3"/>
    <p:sldId id="263" r:id="rId4"/>
    <p:sldId id="264" r:id="rId5"/>
    <p:sldId id="278" r:id="rId6"/>
    <p:sldId id="265" r:id="rId7"/>
    <p:sldId id="266" r:id="rId8"/>
    <p:sldId id="267" r:id="rId9"/>
    <p:sldId id="273" r:id="rId10"/>
    <p:sldId id="269" r:id="rId11"/>
    <p:sldId id="280" r:id="rId12"/>
    <p:sldId id="281" r:id="rId13"/>
    <p:sldId id="282" r:id="rId14"/>
    <p:sldId id="275" r:id="rId15"/>
    <p:sldId id="276" r:id="rId16"/>
    <p:sldId id="27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844" autoAdjust="0"/>
  </p:normalViewPr>
  <p:slideViewPr>
    <p:cSldViewPr snapToGrid="0" snapToObjects="1">
      <p:cViewPr varScale="1">
        <p:scale>
          <a:sx n="70" d="100"/>
          <a:sy n="70" d="100"/>
        </p:scale>
        <p:origin x="118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55" y="422494"/>
            <a:ext cx="5032171" cy="5032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03867"/>
            <a:ext cx="7772400" cy="7419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Helvetica"/>
                <a:cs typeface="Helvetica"/>
              </a:rPr>
              <a:t>Neighborhood Pocket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9790" y="3410217"/>
            <a:ext cx="6400800" cy="1473200"/>
          </a:xfrm>
        </p:spPr>
        <p:txBody>
          <a:bodyPr/>
          <a:lstStyle/>
          <a:p>
            <a:r>
              <a:rPr lang="en-US" dirty="0" smtClean="0"/>
              <a:t>Neighborhood watch for the 21</a:t>
            </a:r>
            <a:r>
              <a:rPr lang="en-US" baseline="30000" dirty="0" smtClean="0"/>
              <a:t>st</a:t>
            </a:r>
            <a:r>
              <a:rPr lang="en-US" dirty="0" smtClean="0"/>
              <a:t> Century</a:t>
            </a:r>
            <a:endParaRPr lang="en-US" dirty="0"/>
          </a:p>
        </p:txBody>
      </p:sp>
      <p:pic>
        <p:nvPicPr>
          <p:cNvPr id="6" name="Picture 5" descr="header-logo-ceecs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428" y="5067843"/>
            <a:ext cx="3212772" cy="38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9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 Pocket</a:t>
            </a:r>
            <a:endParaRPr lang="en-US" dirty="0"/>
          </a:p>
        </p:txBody>
      </p:sp>
      <p:pic>
        <p:nvPicPr>
          <p:cNvPr id="4" name="Picture 3" descr="Screenshot_2014-12-09-23-20-35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16" y="2675467"/>
            <a:ext cx="2137869" cy="3800655"/>
          </a:xfrm>
          <a:prstGeom prst="rect">
            <a:avLst/>
          </a:prstGeom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1024467" y="28278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ymbol" pitchFamily="18" charset="2"/>
              <a:buNone/>
            </a:pPr>
            <a:endParaRPr lang="en-US" b="1" dirty="0" smtClean="0"/>
          </a:p>
          <a:p>
            <a:pPr marL="0" indent="0" algn="ctr">
              <a:buFont typeface="Symbol" pitchFamily="18" charset="2"/>
              <a:buNone/>
            </a:pPr>
            <a:endParaRPr lang="en-US" b="1" dirty="0"/>
          </a:p>
          <a:p>
            <a:pPr marL="0" indent="0" algn="ctr">
              <a:buFont typeface="Symbol" pitchFamily="18" charset="2"/>
              <a:buNone/>
            </a:pPr>
            <a:r>
              <a:rPr lang="en-US" b="1" dirty="0" smtClean="0"/>
              <a:t>Simple</a:t>
            </a:r>
          </a:p>
          <a:p>
            <a:pPr marL="0" indent="0" algn="ctr">
              <a:buFont typeface="Symbol" pitchFamily="18" charset="2"/>
              <a:buNone/>
            </a:pPr>
            <a:endParaRPr lang="en-US" b="1" dirty="0" smtClean="0"/>
          </a:p>
          <a:p>
            <a:pPr marL="0" indent="0" algn="ctr">
              <a:buFont typeface="Symbol" pitchFamily="18" charset="2"/>
              <a:buNone/>
            </a:pPr>
            <a:r>
              <a:rPr lang="en-US" b="1" dirty="0" smtClean="0"/>
              <a:t>Brief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0749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 Pocket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024467" y="28278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ymbol" pitchFamily="18" charset="2"/>
              <a:buNone/>
            </a:pPr>
            <a:endParaRPr lang="en-US" b="1" dirty="0" smtClean="0"/>
          </a:p>
          <a:p>
            <a:pPr marL="0" indent="0" algn="ctr">
              <a:buFont typeface="Symbol" pitchFamily="18" charset="2"/>
              <a:buNone/>
            </a:pPr>
            <a:endParaRPr lang="en-US" b="1" dirty="0"/>
          </a:p>
          <a:p>
            <a:pPr marL="0" indent="0" algn="ctr">
              <a:buFont typeface="Symbol" pitchFamily="18" charset="2"/>
              <a:buNone/>
            </a:pPr>
            <a:r>
              <a:rPr lang="en-US" b="1" dirty="0" smtClean="0"/>
              <a:t>Intuitive</a:t>
            </a:r>
          </a:p>
          <a:p>
            <a:pPr marL="0" indent="0" algn="ctr">
              <a:buFont typeface="Symbol" pitchFamily="18" charset="2"/>
              <a:buNone/>
            </a:pPr>
            <a:endParaRPr lang="en-US" b="1" dirty="0" smtClean="0"/>
          </a:p>
          <a:p>
            <a:pPr marL="0" indent="0" algn="ctr">
              <a:buFont typeface="Symbol" pitchFamily="18" charset="2"/>
              <a:buNone/>
            </a:pPr>
            <a:r>
              <a:rPr lang="en-US" b="1" dirty="0" smtClean="0"/>
              <a:t>Functional</a:t>
            </a:r>
            <a:endParaRPr lang="en-US" dirty="0" smtClean="0"/>
          </a:p>
        </p:txBody>
      </p:sp>
      <p:pic>
        <p:nvPicPr>
          <p:cNvPr id="6" name="Picture 5" descr="Screenshot_2014-12-09-20-12-1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618" y="2675466"/>
            <a:ext cx="2137868" cy="380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1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 Pocket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024467" y="28278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ymbol" pitchFamily="18" charset="2"/>
              <a:buNone/>
            </a:pPr>
            <a:endParaRPr lang="en-US" b="1" dirty="0" smtClean="0"/>
          </a:p>
          <a:p>
            <a:pPr marL="0" indent="0" algn="ctr">
              <a:buFont typeface="Symbol" pitchFamily="18" charset="2"/>
              <a:buNone/>
            </a:pPr>
            <a:r>
              <a:rPr lang="en-US" b="1" dirty="0" smtClean="0"/>
              <a:t>Anonymous</a:t>
            </a:r>
          </a:p>
          <a:p>
            <a:pPr marL="0" indent="0" algn="ctr">
              <a:buFont typeface="Symbol" pitchFamily="18" charset="2"/>
              <a:buNone/>
            </a:pPr>
            <a:endParaRPr lang="en-US" b="1" dirty="0" smtClean="0"/>
          </a:p>
          <a:p>
            <a:pPr marL="0" indent="0" algn="ctr">
              <a:buFont typeface="Symbol" pitchFamily="18" charset="2"/>
              <a:buNone/>
            </a:pPr>
            <a:r>
              <a:rPr lang="en-US" b="1" dirty="0" smtClean="0"/>
              <a:t>Instant</a:t>
            </a:r>
          </a:p>
          <a:p>
            <a:pPr marL="0" indent="0" algn="ctr">
              <a:buFont typeface="Symbol" pitchFamily="18" charset="2"/>
              <a:buNone/>
            </a:pPr>
            <a:endParaRPr lang="en-US" b="1" dirty="0"/>
          </a:p>
          <a:p>
            <a:pPr marL="0" indent="0" algn="ctr">
              <a:buFont typeface="Symbol" pitchFamily="18" charset="2"/>
              <a:buNone/>
            </a:pPr>
            <a:r>
              <a:rPr lang="en-US" b="1" dirty="0" smtClean="0"/>
              <a:t>Expandable</a:t>
            </a:r>
            <a:endParaRPr lang="en-US" dirty="0" smtClean="0"/>
          </a:p>
        </p:txBody>
      </p:sp>
      <p:pic>
        <p:nvPicPr>
          <p:cNvPr id="4" name="Picture 3" descr="Screenshot_2014-12-09-20-11-2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68" y="2675468"/>
            <a:ext cx="2137868" cy="380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02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 Pocket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024467" y="28278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ymbol" pitchFamily="18" charset="2"/>
              <a:buNone/>
            </a:pPr>
            <a:endParaRPr lang="en-US" b="1" dirty="0" smtClean="0"/>
          </a:p>
          <a:p>
            <a:pPr marL="0" indent="0" algn="ctr">
              <a:buFont typeface="Symbol" pitchFamily="18" charset="2"/>
              <a:buNone/>
            </a:pPr>
            <a:endParaRPr lang="en-US" b="1" dirty="0"/>
          </a:p>
          <a:p>
            <a:pPr marL="0" indent="0" algn="ctr">
              <a:buFont typeface="Symbol" pitchFamily="18" charset="2"/>
              <a:buNone/>
            </a:pPr>
            <a:r>
              <a:rPr lang="en-US" b="1" dirty="0" smtClean="0"/>
              <a:t>Text description</a:t>
            </a:r>
          </a:p>
          <a:p>
            <a:pPr marL="0" indent="0" algn="ctr">
              <a:buFont typeface="Symbol" pitchFamily="18" charset="2"/>
              <a:buNone/>
            </a:pPr>
            <a:endParaRPr lang="en-US" b="1" dirty="0" smtClean="0"/>
          </a:p>
          <a:p>
            <a:pPr marL="0" indent="0" algn="ctr">
              <a:buFont typeface="Symbol" pitchFamily="18" charset="2"/>
              <a:buNone/>
            </a:pPr>
            <a:r>
              <a:rPr lang="en-US" b="1" dirty="0" smtClean="0"/>
              <a:t>Image capable</a:t>
            </a:r>
            <a:endParaRPr lang="en-US" dirty="0" smtClean="0"/>
          </a:p>
        </p:txBody>
      </p:sp>
      <p:pic>
        <p:nvPicPr>
          <p:cNvPr id="7" name="Picture 6" descr="2014-12-09 18.00.3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525" y="2675467"/>
            <a:ext cx="2197786" cy="390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02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latin typeface="Helvetica"/>
                <a:cs typeface="Helvetica"/>
              </a:rPr>
              <a:t>Build</a:t>
            </a:r>
          </a:p>
          <a:p>
            <a:pPr marL="0" indent="0" algn="ctr">
              <a:buNone/>
            </a:pPr>
            <a:endParaRPr lang="en-US" dirty="0">
              <a:latin typeface="Helvetica"/>
              <a:cs typeface="Helvetica"/>
            </a:endParaRPr>
          </a:p>
          <a:p>
            <a:pPr marL="0" indent="0" algn="ctr">
              <a:buNone/>
            </a:pPr>
            <a:r>
              <a:rPr lang="en-US" dirty="0" smtClean="0">
                <a:latin typeface="Helvetica"/>
                <a:cs typeface="Helvetica"/>
              </a:rPr>
              <a:t>Standardized</a:t>
            </a:r>
          </a:p>
          <a:p>
            <a:pPr marL="0" indent="0" algn="ctr">
              <a:buNone/>
            </a:pPr>
            <a:r>
              <a:rPr lang="en-US" dirty="0">
                <a:latin typeface="Helvetica"/>
                <a:cs typeface="Helvetica"/>
              </a:rPr>
              <a:t>D</a:t>
            </a:r>
            <a:r>
              <a:rPr lang="en-US" dirty="0" smtClean="0">
                <a:latin typeface="Helvetica"/>
                <a:cs typeface="Helvetica"/>
              </a:rPr>
              <a:t>ocumented</a:t>
            </a:r>
            <a:endParaRPr lang="en-US" dirty="0">
              <a:latin typeface="Helvetica"/>
              <a:cs typeface="Helvetica"/>
            </a:endParaRPr>
          </a:p>
          <a:p>
            <a:pPr marL="0" indent="0" algn="ctr">
              <a:buNone/>
            </a:pPr>
            <a:r>
              <a:rPr lang="en-US" dirty="0">
                <a:latin typeface="Helvetica"/>
                <a:cs typeface="Helvetica"/>
              </a:rPr>
              <a:t>Extensible</a:t>
            </a:r>
          </a:p>
          <a:p>
            <a:pPr marL="0" indent="0" algn="ctr">
              <a:buNone/>
            </a:pPr>
            <a:endParaRPr lang="en-US" dirty="0" smtClean="0">
              <a:latin typeface="Helvetica"/>
              <a:cs typeface="Helvetic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 Pocket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88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latin typeface="Helvetica"/>
                <a:cs typeface="Helvetica"/>
              </a:rPr>
              <a:t>Data Handling</a:t>
            </a:r>
          </a:p>
          <a:p>
            <a:pPr marL="0" indent="0" algn="ctr">
              <a:buNone/>
            </a:pPr>
            <a:r>
              <a:rPr lang="en-US" i="1" dirty="0" smtClean="0">
                <a:latin typeface="Helvetica"/>
                <a:cs typeface="Helvetica"/>
              </a:rPr>
              <a:t>via </a:t>
            </a:r>
            <a:r>
              <a:rPr lang="en-US" i="1" dirty="0" err="1" smtClean="0">
                <a:latin typeface="Helvetica"/>
                <a:cs typeface="Helvetica"/>
              </a:rPr>
              <a:t>parse.com</a:t>
            </a:r>
            <a:endParaRPr lang="en-US" i="1" dirty="0" smtClean="0">
              <a:latin typeface="Helvetica"/>
              <a:cs typeface="Helvetica"/>
            </a:endParaRPr>
          </a:p>
          <a:p>
            <a:pPr marL="0" indent="0" algn="ctr">
              <a:buNone/>
            </a:pPr>
            <a:endParaRPr lang="en-US" dirty="0">
              <a:latin typeface="Helvetica"/>
              <a:cs typeface="Helvetica"/>
            </a:endParaRPr>
          </a:p>
          <a:p>
            <a:pPr marL="0" indent="0" algn="ctr">
              <a:buNone/>
            </a:pPr>
            <a:endParaRPr lang="en-US" dirty="0" smtClean="0">
              <a:latin typeface="Helvetica"/>
              <a:cs typeface="Helvetic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Neighborhood Pocket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4" name="Picture 3" descr="Screenshot (30)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" t="16213" r="-32" b="5485"/>
          <a:stretch/>
        </p:blipFill>
        <p:spPr>
          <a:xfrm>
            <a:off x="2144133" y="3723920"/>
            <a:ext cx="4630470" cy="203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88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Future Development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Police moderation</a:t>
            </a:r>
          </a:p>
          <a:p>
            <a:pPr marL="0" indent="0" algn="ctr">
              <a:buNone/>
            </a:pPr>
            <a:r>
              <a:rPr lang="en-US" dirty="0" smtClean="0"/>
              <a:t>Web viewing</a:t>
            </a:r>
          </a:p>
          <a:p>
            <a:pPr marL="0" indent="0" algn="ctr">
              <a:buNone/>
            </a:pPr>
            <a:r>
              <a:rPr lang="en-US" dirty="0" err="1" smtClean="0"/>
              <a:t>iOS</a:t>
            </a:r>
            <a:r>
              <a:rPr lang="en-US" dirty="0" smtClean="0"/>
              <a:t> development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 Pocket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5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Developers</a:t>
            </a:r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dirty="0" smtClean="0"/>
              <a:t>Jose </a:t>
            </a:r>
            <a:r>
              <a:rPr lang="en-US" dirty="0" err="1" smtClean="0"/>
              <a:t>Perea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Zachary Anderson</a:t>
            </a:r>
          </a:p>
          <a:p>
            <a:pPr marL="0" indent="0" algn="ctr">
              <a:buNone/>
            </a:pPr>
            <a:r>
              <a:rPr lang="en-US" dirty="0" smtClean="0"/>
              <a:t>Keith </a:t>
            </a:r>
            <a:r>
              <a:rPr lang="en-US" dirty="0" err="1" smtClean="0"/>
              <a:t>Haizlett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 Pocket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21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The Problem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Shady happenings</a:t>
            </a:r>
          </a:p>
          <a:p>
            <a:pPr marL="0" indent="0" algn="ctr">
              <a:buNone/>
            </a:pPr>
            <a:r>
              <a:rPr lang="en-US" dirty="0" smtClean="0"/>
              <a:t>Police spread</a:t>
            </a:r>
          </a:p>
          <a:p>
            <a:pPr marL="0" indent="0" algn="ctr">
              <a:buNone/>
            </a:pPr>
            <a:r>
              <a:rPr lang="en-US" dirty="0" smtClean="0"/>
              <a:t>Lack of documentation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 Pocket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2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Vision</a:t>
            </a:r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dirty="0"/>
              <a:t>	The goal of Neighborhood Pocket is to empower the public to quickly and anonymously report suspicious </a:t>
            </a:r>
            <a:r>
              <a:rPr lang="en-US" dirty="0" smtClean="0"/>
              <a:t>activity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 Pocket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2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The solution</a:t>
            </a:r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dirty="0" smtClean="0"/>
              <a:t>See something? Say something!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Crowdsourcing of data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 Pocket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9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Approach</a:t>
            </a:r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dirty="0" smtClean="0"/>
              <a:t>Classic problem – modern solution</a:t>
            </a:r>
          </a:p>
          <a:p>
            <a:pPr marL="0" indent="0" algn="ctr">
              <a:buNone/>
            </a:pPr>
            <a:r>
              <a:rPr lang="en-US" dirty="0" smtClean="0"/>
              <a:t>Instant sharing</a:t>
            </a:r>
          </a:p>
          <a:p>
            <a:pPr marL="0" indent="0" algn="ctr">
              <a:buNone/>
            </a:pPr>
            <a:r>
              <a:rPr lang="en-US" dirty="0" smtClean="0"/>
              <a:t>Intuitive view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 Pocket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2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Youthful insight</a:t>
            </a:r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dirty="0"/>
              <a:t>Ease</a:t>
            </a:r>
          </a:p>
          <a:p>
            <a:pPr marL="0" indent="0" algn="ctr">
              <a:buNone/>
            </a:pPr>
            <a:r>
              <a:rPr lang="en-US" dirty="0" smtClean="0"/>
              <a:t>Anonymity</a:t>
            </a:r>
          </a:p>
          <a:p>
            <a:pPr marL="0" indent="0" algn="ctr">
              <a:buNone/>
            </a:pPr>
            <a:r>
              <a:rPr lang="en-US" dirty="0" smtClean="0"/>
              <a:t>Moderation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 Pocket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80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Carefully Coded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Java</a:t>
            </a:r>
          </a:p>
          <a:p>
            <a:pPr marL="0" indent="0" algn="ctr">
              <a:buNone/>
            </a:pPr>
            <a:r>
              <a:rPr lang="en-US" dirty="0" smtClean="0"/>
              <a:t>Processing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 Pocket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1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 Pocket</a:t>
            </a:r>
            <a:endParaRPr lang="en-US" dirty="0"/>
          </a:p>
        </p:txBody>
      </p:sp>
      <p:pic>
        <p:nvPicPr>
          <p:cNvPr id="6" name="Picture 5" descr="Mockup_Menu_Screen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440" y="2700867"/>
            <a:ext cx="4123460" cy="396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14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2147</TotalTime>
  <Words>112</Words>
  <Application>Microsoft Office PowerPoint</Application>
  <PresentationFormat>On-screen Show (4:3)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Candara</vt:lpstr>
      <vt:lpstr>Helvetica</vt:lpstr>
      <vt:lpstr>Symbol</vt:lpstr>
      <vt:lpstr>Waveform</vt:lpstr>
      <vt:lpstr>Neighborhood Pocket</vt:lpstr>
      <vt:lpstr>Neighborhood Pocket</vt:lpstr>
      <vt:lpstr>Neighborhood Pocket</vt:lpstr>
      <vt:lpstr>Neighborhood Pocket</vt:lpstr>
      <vt:lpstr>Neighborhood Pocket</vt:lpstr>
      <vt:lpstr>Neighborhood Pocket</vt:lpstr>
      <vt:lpstr>Neighborhood Pocket</vt:lpstr>
      <vt:lpstr>Neighborhood Pocket</vt:lpstr>
      <vt:lpstr>Neighborhood Pocket</vt:lpstr>
      <vt:lpstr>Neighborhood Pocket</vt:lpstr>
      <vt:lpstr>Neighborhood Pocket</vt:lpstr>
      <vt:lpstr>Neighborhood Pocket</vt:lpstr>
      <vt:lpstr>Neighborhood Pocket</vt:lpstr>
      <vt:lpstr>Neighborhood Pocket</vt:lpstr>
      <vt:lpstr>Neighborhood Pocket</vt:lpstr>
      <vt:lpstr>Neighborhood Pocket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Neighborhood Pocket</dc:title>
  <dc:creator>Zach</dc:creator>
  <cp:lastModifiedBy>Joey Perea</cp:lastModifiedBy>
  <cp:revision>18</cp:revision>
  <dcterms:created xsi:type="dcterms:W3CDTF">2014-12-08T18:07:27Z</dcterms:created>
  <dcterms:modified xsi:type="dcterms:W3CDTF">2014-12-11T21:58:28Z</dcterms:modified>
</cp:coreProperties>
</file>