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1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957" y="-12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DA7D30E-C628-4198-BB68-AD6463E8AED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56B7C49-A150-4BF5-BC6B-D68B57DDC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yamE\Downloads\Showcase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Odlum</a:t>
            </a:r>
            <a:endParaRPr lang="en-US" dirty="0" smtClean="0"/>
          </a:p>
          <a:p>
            <a:r>
              <a:rPr lang="en-US" dirty="0" smtClean="0"/>
              <a:t>Maryam Eneim</a:t>
            </a:r>
          </a:p>
          <a:p>
            <a:r>
              <a:rPr lang="en-US" dirty="0" smtClean="0"/>
              <a:t>Glenn Freytag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TIME FOR THE DEMO!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4" name="Showcas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295400"/>
            <a:ext cx="7239000" cy="54292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8194" name="AutoShape 2" descr="https://fau.mybalsamiq.com/projects/group7-showcase/Showcase%20Flow.jpeg?version=30&amp;etag=Oi6UAvD0jzW87xUKwZQXrcngXeNkIFH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https://fau.mybalsamiq.com/projects/group7-showcase/Showcase%20Flow.jpeg?version=30&amp;etag=Oi6UAvD0jzW87xUKwZQXrcngXeNkIFH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C:\Users\MaryamE\Desktop\final showcase.png"/>
          <p:cNvPicPr>
            <a:picLocks noChangeAspect="1" noChangeArrowheads="1"/>
          </p:cNvPicPr>
          <p:nvPr/>
        </p:nvPicPr>
        <p:blipFill>
          <a:blip r:embed="rId2" cstate="print"/>
          <a:srcRect t="8209" b="8668"/>
          <a:stretch>
            <a:fillRect/>
          </a:stretch>
        </p:blipFill>
        <p:spPr bwMode="auto">
          <a:xfrm>
            <a:off x="2362199" y="1219200"/>
            <a:ext cx="4330349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1: We got suggestions for the categories to use, logos for the maps, and ratings</a:t>
            </a:r>
          </a:p>
          <a:p>
            <a:endParaRPr lang="en-US" dirty="0" smtClean="0"/>
          </a:p>
          <a:p>
            <a:r>
              <a:rPr lang="en-US" dirty="0" smtClean="0"/>
              <a:t>Meeting 2: We got suggestions on new categories and allowing customizability of backgrounds and colors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657600" cy="4572000"/>
          </a:xfrm>
        </p:spPr>
        <p:txBody>
          <a:bodyPr/>
          <a:lstStyle/>
          <a:p>
            <a:r>
              <a:rPr lang="en-US" dirty="0" smtClean="0"/>
              <a:t>List of all activities in the app</a:t>
            </a:r>
          </a:p>
          <a:p>
            <a:r>
              <a:rPr lang="en-US" dirty="0" smtClean="0"/>
              <a:t>Multiple activities </a:t>
            </a:r>
            <a:r>
              <a:rPr lang="en-US" dirty="0" err="1" smtClean="0"/>
              <a:t>vs</a:t>
            </a:r>
            <a:r>
              <a:rPr lang="en-US" dirty="0" smtClean="0"/>
              <a:t> One activity for Narrow screens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78750" b="24444"/>
          <a:stretch>
            <a:fillRect/>
          </a:stretch>
        </p:blipFill>
        <p:spPr bwMode="auto">
          <a:xfrm>
            <a:off x="4953000" y="1143000"/>
            <a:ext cx="2971800" cy="52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91000" cy="4572000"/>
          </a:xfrm>
        </p:spPr>
        <p:txBody>
          <a:bodyPr/>
          <a:lstStyle/>
          <a:p>
            <a:r>
              <a:rPr lang="en-US" dirty="0" smtClean="0"/>
              <a:t>Usernames and passwords</a:t>
            </a:r>
          </a:p>
          <a:p>
            <a:pPr lvl="1"/>
            <a:r>
              <a:rPr lang="en-US" dirty="0" smtClean="0"/>
              <a:t>Pairs are saved in the database</a:t>
            </a:r>
          </a:p>
          <a:p>
            <a:r>
              <a:rPr lang="en-US" dirty="0" smtClean="0"/>
              <a:t>Ratings and comments</a:t>
            </a:r>
          </a:p>
          <a:p>
            <a:pPr lvl="1"/>
            <a:r>
              <a:rPr lang="en-US" dirty="0" smtClean="0"/>
              <a:t>Data is saved by the latitude/longitude location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500" b="65000"/>
          <a:stretch>
            <a:fillRect/>
          </a:stretch>
        </p:blipFill>
        <p:spPr bwMode="auto">
          <a:xfrm>
            <a:off x="4495800" y="1676400"/>
            <a:ext cx="4343400" cy="225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500" b="52500"/>
          <a:stretch>
            <a:fillRect/>
          </a:stretch>
        </p:blipFill>
        <p:spPr bwMode="auto">
          <a:xfrm>
            <a:off x="4495800" y="4059936"/>
            <a:ext cx="4343400" cy="2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47800"/>
            <a:ext cx="29051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2809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62116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Places was used to show the markers for the locations and also for the directions. Google Maps provides the map and your location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images from the Internet</a:t>
            </a:r>
          </a:p>
          <a:p>
            <a:r>
              <a:rPr lang="en-US" dirty="0" smtClean="0"/>
              <a:t>Toast messages</a:t>
            </a:r>
          </a:p>
          <a:p>
            <a:r>
              <a:rPr lang="en-US" dirty="0" smtClean="0"/>
              <a:t>Short click </a:t>
            </a:r>
            <a:r>
              <a:rPr lang="en-US" dirty="0" err="1" smtClean="0"/>
              <a:t>vs</a:t>
            </a:r>
            <a:r>
              <a:rPr lang="en-US" dirty="0" smtClean="0"/>
              <a:t> Long click</a:t>
            </a:r>
          </a:p>
          <a:p>
            <a:r>
              <a:rPr lang="en-US" dirty="0" smtClean="0"/>
              <a:t>Drop down menus</a:t>
            </a:r>
          </a:p>
          <a:p>
            <a:r>
              <a:rPr lang="en-US" dirty="0" smtClean="0"/>
              <a:t>Scrolling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962400" cy="4572000"/>
          </a:xfrm>
        </p:spPr>
        <p:txBody>
          <a:bodyPr/>
          <a:lstStyle/>
          <a:p>
            <a:r>
              <a:rPr lang="en-US" dirty="0" smtClean="0"/>
              <a:t>Students can edit the “About Us” page</a:t>
            </a:r>
          </a:p>
          <a:p>
            <a:pPr lvl="1"/>
            <a:r>
              <a:rPr lang="en-US" dirty="0" smtClean="0"/>
              <a:t>Background  color</a:t>
            </a:r>
          </a:p>
          <a:p>
            <a:pPr lvl="1"/>
            <a:r>
              <a:rPr lang="en-US" dirty="0" smtClean="0"/>
              <a:t>Font color</a:t>
            </a:r>
          </a:p>
          <a:p>
            <a:pPr lvl="1"/>
            <a:r>
              <a:rPr lang="en-US" dirty="0" smtClean="0"/>
              <a:t>Button color</a:t>
            </a:r>
          </a:p>
          <a:p>
            <a:pPr lvl="1"/>
            <a:r>
              <a:rPr lang="en-US" dirty="0" smtClean="0"/>
              <a:t>Button text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8125" b="38125"/>
          <a:stretch>
            <a:fillRect/>
          </a:stretch>
        </p:blipFill>
        <p:spPr bwMode="auto">
          <a:xfrm>
            <a:off x="5105400" y="1905000"/>
            <a:ext cx="361861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226</TotalTime>
  <Words>153</Words>
  <Application>Microsoft Office PowerPoint</Application>
  <PresentationFormat>On-screen Show (4:3)</PresentationFormat>
  <Paragraphs>33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Showcase</vt:lpstr>
      <vt:lpstr>Concept</vt:lpstr>
      <vt:lpstr>Mockups</vt:lpstr>
      <vt:lpstr>Meeting with the Students</vt:lpstr>
      <vt:lpstr>Java</vt:lpstr>
      <vt:lpstr>Parse</vt:lpstr>
      <vt:lpstr>Google Maps</vt:lpstr>
      <vt:lpstr>Graphics and UI</vt:lpstr>
      <vt:lpstr>Processing</vt:lpstr>
      <vt:lpstr>TIME FOR THE DEMO!</vt:lpstr>
    </vt:vector>
  </TitlesOfParts>
  <Company>Computer Research (Pvt)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MaryamE</dc:creator>
  <cp:lastModifiedBy>MaryamE</cp:lastModifiedBy>
  <cp:revision>23</cp:revision>
  <dcterms:created xsi:type="dcterms:W3CDTF">2014-12-10T15:40:26Z</dcterms:created>
  <dcterms:modified xsi:type="dcterms:W3CDTF">2014-12-10T19:28:47Z</dcterms:modified>
</cp:coreProperties>
</file>