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FFF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9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1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6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2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MODS App Presentation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Mobile Apps for Google Android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Summer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r="24020"/>
          <a:stretch/>
        </p:blipFill>
        <p:spPr>
          <a:xfrm>
            <a:off x="9414456" y="992833"/>
            <a:ext cx="2627290" cy="48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 have a mobile app in the first place?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at the forefront of innovation!</a:t>
            </a:r>
          </a:p>
          <a:p>
            <a:r>
              <a:rPr lang="en-US" dirty="0" smtClean="0"/>
              <a:t>Increase customer interaction with museum exhibits.</a:t>
            </a:r>
          </a:p>
          <a:p>
            <a:r>
              <a:rPr lang="en-US" dirty="0" smtClean="0"/>
              <a:t>Yield information faster, and more effectively.</a:t>
            </a:r>
          </a:p>
          <a:p>
            <a:r>
              <a:rPr lang="en-US" dirty="0" smtClean="0"/>
              <a:t>Reduce paper consumption; the application will take the place of printed fliers and maps.</a:t>
            </a:r>
          </a:p>
        </p:txBody>
      </p:sp>
    </p:spTree>
    <p:extLst>
      <p:ext uri="{BB962C8B-B14F-4D97-AF65-F5344CB8AC3E}">
        <p14:creationId xmlns:p14="http://schemas.microsoft.com/office/powerpoint/2010/main" val="11787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will our app offer museum staff?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tools such as Parse, customer analytics will provide museum staff with useful information such as:</a:t>
            </a:r>
          </a:p>
          <a:p>
            <a:pPr lvl="1"/>
            <a:r>
              <a:rPr lang="en-US" dirty="0" smtClean="0"/>
              <a:t>Age demographics.</a:t>
            </a:r>
          </a:p>
          <a:p>
            <a:pPr lvl="1"/>
            <a:r>
              <a:rPr lang="en-US" dirty="0" smtClean="0"/>
              <a:t>Popular exhibits.</a:t>
            </a:r>
          </a:p>
          <a:p>
            <a:pPr lvl="1"/>
            <a:r>
              <a:rPr lang="en-US" dirty="0" smtClean="0"/>
              <a:t>Complaints.</a:t>
            </a:r>
          </a:p>
          <a:p>
            <a:pPr lvl="1"/>
            <a:r>
              <a:rPr lang="en-US" dirty="0" smtClean="0"/>
              <a:t>Ideas for future exhibits.</a:t>
            </a:r>
          </a:p>
          <a:p>
            <a:r>
              <a:rPr lang="en-US" dirty="0" smtClean="0"/>
              <a:t>With information provided by our app, the museum can then develop a more intimate relationship with </a:t>
            </a:r>
            <a:r>
              <a:rPr lang="en-US" smtClean="0"/>
              <a:t>its customers.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3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will our app offer the  customer?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interactive map</a:t>
            </a:r>
            <a:r>
              <a:rPr lang="en-US" b="1" dirty="0"/>
              <a:t> </a:t>
            </a:r>
            <a:r>
              <a:rPr lang="en-US" dirty="0"/>
              <a:t>will allow </a:t>
            </a:r>
            <a:r>
              <a:rPr lang="en-US" dirty="0" smtClean="0"/>
              <a:t>customers </a:t>
            </a:r>
            <a:r>
              <a:rPr lang="en-US" dirty="0"/>
              <a:t>to navigate the museum with ease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app will be primarily geared towards the younger</a:t>
            </a:r>
            <a:r>
              <a:rPr lang="en-US" b="1" dirty="0" smtClean="0"/>
              <a:t> </a:t>
            </a:r>
            <a:r>
              <a:rPr lang="en-US" dirty="0" smtClean="0"/>
              <a:t>demographic:</a:t>
            </a:r>
          </a:p>
          <a:p>
            <a:pPr lvl="1"/>
            <a:r>
              <a:rPr lang="en-US" dirty="0" smtClean="0"/>
              <a:t>“Stickers” and / or points will be awarded based upon exhibit interaction.</a:t>
            </a:r>
          </a:p>
          <a:p>
            <a:pPr lvl="1"/>
            <a:r>
              <a:rPr lang="en-US" dirty="0" smtClean="0"/>
              <a:t>Once the customer has completed their visit, the total amount of collected stickers and / or points can be uploaded to a </a:t>
            </a:r>
            <a:r>
              <a:rPr lang="en-US" dirty="0"/>
              <a:t>social media </a:t>
            </a:r>
            <a:r>
              <a:rPr lang="en-US" dirty="0" smtClean="0"/>
              <a:t>platform such as Twitter or Facebook.</a:t>
            </a:r>
          </a:p>
          <a:p>
            <a:r>
              <a:rPr lang="en-US" dirty="0" smtClean="0"/>
              <a:t>NFC compatibility:</a:t>
            </a:r>
          </a:p>
          <a:p>
            <a:pPr lvl="1"/>
            <a:r>
              <a:rPr lang="en-US" dirty="0" smtClean="0"/>
              <a:t>Users will have the power to interact with exhibits with a simple “bump” of their device.</a:t>
            </a:r>
          </a:p>
          <a:p>
            <a:pPr lvl="1"/>
            <a:r>
              <a:rPr lang="en-US" dirty="0" smtClean="0"/>
              <a:t>Upon the detection of a tag, the user will be provided information </a:t>
            </a:r>
            <a:r>
              <a:rPr lang="en-US" dirty="0"/>
              <a:t>relevant </a:t>
            </a:r>
            <a:r>
              <a:rPr lang="en-US" dirty="0" smtClean="0"/>
              <a:t>to the tag’s associated exhibit.</a:t>
            </a:r>
          </a:p>
          <a:p>
            <a:r>
              <a:rPr lang="en-US" dirty="0" smtClean="0"/>
              <a:t>A list</a:t>
            </a:r>
            <a:r>
              <a:rPr lang="en-US" b="1" dirty="0" smtClean="0"/>
              <a:t> </a:t>
            </a:r>
            <a:r>
              <a:rPr lang="en-US" dirty="0" smtClean="0"/>
              <a:t>of exhibits and daily events will allow customers to better structure their museum experience.</a:t>
            </a:r>
          </a:p>
        </p:txBody>
      </p:sp>
    </p:spTree>
    <p:extLst>
      <p:ext uri="{BB962C8B-B14F-4D97-AF65-F5344CB8AC3E}">
        <p14:creationId xmlns:p14="http://schemas.microsoft.com/office/powerpoint/2010/main" val="2000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will customers interact with the app?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6687" r="4813" b="1282"/>
          <a:stretch/>
        </p:blipFill>
        <p:spPr>
          <a:xfrm>
            <a:off x="5215945" y="315892"/>
            <a:ext cx="4649270" cy="6226218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Sample user interaction </a:t>
            </a:r>
            <a:r>
              <a:rPr lang="en-US" dirty="0" smtClean="0">
                <a:solidFill>
                  <a:schemeClr val="tx1"/>
                </a:solidFill>
              </a:rPr>
              <a:t>diagram </a:t>
            </a:r>
            <a:r>
              <a:rPr lang="en-US" dirty="0">
                <a:solidFill>
                  <a:schemeClr val="tx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731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will our app flow?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314134"/>
            <a:ext cx="7315200" cy="222973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Sample wireframe »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4784" y="2967335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spc="-100" dirty="0"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973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8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FF772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1472</TotalTime>
  <Words>281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MODS App Presentation</vt:lpstr>
      <vt:lpstr>Why have a mobile app in the first place?</vt:lpstr>
      <vt:lpstr>What will our app offer museum staff?</vt:lpstr>
      <vt:lpstr>What will our app offer the  customer?</vt:lpstr>
      <vt:lpstr>How will customers interact with the app?</vt:lpstr>
      <vt:lpstr>How will our app flow?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MODS APP DEMO</dc:title>
  <dc:creator>Kyle Martinez</dc:creator>
  <cp:lastModifiedBy>Kyle Martinez</cp:lastModifiedBy>
  <cp:revision>40</cp:revision>
  <dcterms:created xsi:type="dcterms:W3CDTF">2014-06-19T01:06:26Z</dcterms:created>
  <dcterms:modified xsi:type="dcterms:W3CDTF">2014-06-20T13:32:12Z</dcterms:modified>
</cp:coreProperties>
</file>