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9795E1-1B3E-4821-AB4C-358092D7719C}"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311513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795E1-1B3E-4821-AB4C-358092D7719C}"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397246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795E1-1B3E-4821-AB4C-358092D7719C}"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214323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795E1-1B3E-4821-AB4C-358092D7719C}"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26770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795E1-1B3E-4821-AB4C-358092D7719C}"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26723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9795E1-1B3E-4821-AB4C-358092D7719C}"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399702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9795E1-1B3E-4821-AB4C-358092D7719C}" type="datetimeFigureOut">
              <a:rPr lang="en-US" smtClean="0"/>
              <a:t>6/19/2014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179777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9795E1-1B3E-4821-AB4C-358092D7719C}" type="datetimeFigureOut">
              <a:rPr lang="en-US" smtClean="0"/>
              <a:t>6/19/2014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419669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795E1-1B3E-4821-AB4C-358092D7719C}" type="datetimeFigureOut">
              <a:rPr lang="en-US" smtClean="0"/>
              <a:t>6/19/2014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364757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795E1-1B3E-4821-AB4C-358092D7719C}"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17861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795E1-1B3E-4821-AB4C-358092D7719C}"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A073-0745-461C-A556-2F31FB1B2308}" type="slidenum">
              <a:rPr lang="en-US" smtClean="0"/>
              <a:t>‹#›</a:t>
            </a:fld>
            <a:endParaRPr lang="en-US"/>
          </a:p>
        </p:txBody>
      </p:sp>
    </p:spTree>
    <p:extLst>
      <p:ext uri="{BB962C8B-B14F-4D97-AF65-F5344CB8AC3E}">
        <p14:creationId xmlns:p14="http://schemas.microsoft.com/office/powerpoint/2010/main" val="15416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795E1-1B3E-4821-AB4C-358092D7719C}" type="datetimeFigureOut">
              <a:rPr lang="en-US" smtClean="0"/>
              <a:t>6/19/2014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A073-0745-461C-A556-2F31FB1B2308}" type="slidenum">
              <a:rPr lang="en-US" smtClean="0"/>
              <a:t>‹#›</a:t>
            </a:fld>
            <a:endParaRPr lang="en-US"/>
          </a:p>
        </p:txBody>
      </p:sp>
    </p:spTree>
    <p:extLst>
      <p:ext uri="{BB962C8B-B14F-4D97-AF65-F5344CB8AC3E}">
        <p14:creationId xmlns:p14="http://schemas.microsoft.com/office/powerpoint/2010/main" val="265304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7300" dirty="0" smtClean="0">
                <a:latin typeface="Forte" panose="03060902040502070203" pitchFamily="66" charset="0"/>
              </a:rPr>
              <a:t>Swimmy Turtle </a:t>
            </a:r>
            <a:r>
              <a:rPr lang="en-US" sz="7300" dirty="0">
                <a:latin typeface="Forte" panose="03060902040502070203" pitchFamily="66" charset="0"/>
              </a:rPr>
              <a:t/>
            </a:r>
            <a:br>
              <a:rPr lang="en-US" sz="7300" dirty="0">
                <a:latin typeface="Forte" panose="03060902040502070203" pitchFamily="66" charset="0"/>
              </a:rPr>
            </a:br>
            <a:r>
              <a:rPr lang="en-US" sz="4400" dirty="0" smtClean="0">
                <a:latin typeface="Forte" panose="03060902040502070203" pitchFamily="66" charset="0"/>
              </a:rPr>
              <a:t>introduced by </a:t>
            </a:r>
            <a:r>
              <a:rPr lang="en-US" sz="4400" dirty="0" err="1" smtClean="0">
                <a:latin typeface="Forte" panose="03060902040502070203" pitchFamily="66" charset="0"/>
              </a:rPr>
              <a:t>Varun</a:t>
            </a:r>
            <a:r>
              <a:rPr lang="en-US" sz="4400" dirty="0" smtClean="0">
                <a:latin typeface="Forte" panose="03060902040502070203" pitchFamily="66" charset="0"/>
              </a:rPr>
              <a:t> </a:t>
            </a:r>
            <a:r>
              <a:rPr lang="en-US" sz="4400" dirty="0" err="1" smtClean="0">
                <a:latin typeface="Forte" panose="03060902040502070203" pitchFamily="66" charset="0"/>
              </a:rPr>
              <a:t>Iyer</a:t>
            </a:r>
            <a:r>
              <a:rPr lang="en-US" sz="4400" dirty="0" smtClean="0">
                <a:latin typeface="Forte" panose="03060902040502070203" pitchFamily="66" charset="0"/>
              </a:rPr>
              <a:t>, </a:t>
            </a:r>
            <a:br>
              <a:rPr lang="en-US" sz="4400" dirty="0" smtClean="0">
                <a:latin typeface="Forte" panose="03060902040502070203" pitchFamily="66" charset="0"/>
              </a:rPr>
            </a:br>
            <a:r>
              <a:rPr lang="en-US" sz="4400" dirty="0" smtClean="0">
                <a:latin typeface="Forte" panose="03060902040502070203" pitchFamily="66" charset="0"/>
              </a:rPr>
              <a:t>Sheetal Jena, and</a:t>
            </a:r>
            <a:br>
              <a:rPr lang="en-US" sz="4400" dirty="0" smtClean="0">
                <a:latin typeface="Forte" panose="03060902040502070203" pitchFamily="66" charset="0"/>
              </a:rPr>
            </a:br>
            <a:r>
              <a:rPr lang="en-US" sz="4400" dirty="0" err="1" smtClean="0">
                <a:latin typeface="Forte" panose="03060902040502070203" pitchFamily="66" charset="0"/>
              </a:rPr>
              <a:t>Johncarlo</a:t>
            </a:r>
            <a:r>
              <a:rPr lang="en-US" sz="4400" dirty="0" smtClean="0">
                <a:latin typeface="Forte" panose="03060902040502070203" pitchFamily="66" charset="0"/>
              </a:rPr>
              <a:t> </a:t>
            </a:r>
            <a:r>
              <a:rPr lang="en-US" sz="4400" dirty="0" err="1" smtClean="0">
                <a:latin typeface="Forte" panose="03060902040502070203" pitchFamily="66" charset="0"/>
              </a:rPr>
              <a:t>Cerna</a:t>
            </a:r>
            <a:r>
              <a:rPr lang="en-US" sz="4400" dirty="0" smtClean="0">
                <a:latin typeface="Forte" panose="03060902040502070203" pitchFamily="66" charset="0"/>
              </a:rPr>
              <a:t> </a:t>
            </a:r>
            <a:endParaRPr lang="en-US" sz="4400" dirty="0">
              <a:latin typeface="Forte" panose="03060902040502070203" pitchFamily="66"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7245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Forte" panose="03060902040502070203" pitchFamily="66" charset="0"/>
              </a:rPr>
              <a:t>the app. </a:t>
            </a:r>
            <a:br>
              <a:rPr lang="en-US" dirty="0" smtClean="0">
                <a:latin typeface="Forte" panose="03060902040502070203" pitchFamily="66" charset="0"/>
              </a:rPr>
            </a:br>
            <a:endParaRPr lang="en-US" dirty="0">
              <a:latin typeface="Forte" panose="03060902040502070203" pitchFamily="66" charset="0"/>
            </a:endParaRPr>
          </a:p>
        </p:txBody>
      </p:sp>
      <p:sp>
        <p:nvSpPr>
          <p:cNvPr id="3" name="Content Placeholder 2"/>
          <p:cNvSpPr>
            <a:spLocks noGrp="1"/>
          </p:cNvSpPr>
          <p:nvPr>
            <p:ph idx="1"/>
          </p:nvPr>
        </p:nvSpPr>
        <p:spPr/>
        <p:txBody>
          <a:bodyPr/>
          <a:lstStyle/>
          <a:p>
            <a:pPr marL="0" indent="0">
              <a:buNone/>
            </a:pPr>
            <a:r>
              <a:rPr lang="en-US" dirty="0" smtClean="0">
                <a:latin typeface="Adobe Garamond Pro Bold" panose="02020702060506020403" pitchFamily="18" charset="0"/>
              </a:rPr>
              <a:t>goal: people of all ages will be more interested and aware of the Everglades’ </a:t>
            </a:r>
          </a:p>
          <a:p>
            <a:pPr marL="0" indent="0">
              <a:buNone/>
            </a:pPr>
            <a:r>
              <a:rPr lang="en-US" dirty="0" smtClean="0">
                <a:latin typeface="Adobe Garamond Pro Bold" panose="02020702060506020403" pitchFamily="18" charset="0"/>
              </a:rPr>
              <a:t>This app has an audience of all ages.</a:t>
            </a:r>
          </a:p>
          <a:p>
            <a:pPr marL="0" indent="0">
              <a:buNone/>
            </a:pPr>
            <a:r>
              <a:rPr lang="en-US" dirty="0" smtClean="0">
                <a:latin typeface="Adobe Garamond Pro Bold" panose="02020702060506020403" pitchFamily="18" charset="0"/>
              </a:rPr>
              <a:t>The app will have many parts to it: </a:t>
            </a:r>
          </a:p>
          <a:p>
            <a:pPr marL="0" indent="0">
              <a:buNone/>
            </a:pPr>
            <a:r>
              <a:rPr lang="en-US" dirty="0" smtClean="0">
                <a:latin typeface="Adobe Garamond Pro Bold" panose="02020702060506020403" pitchFamily="18" charset="0"/>
              </a:rPr>
              <a:t>	- the game</a:t>
            </a:r>
          </a:p>
          <a:p>
            <a:pPr marL="0" indent="0">
              <a:buNone/>
            </a:pPr>
            <a:r>
              <a:rPr lang="en-US" dirty="0" smtClean="0">
                <a:latin typeface="Adobe Garamond Pro Bold" panose="02020702060506020403" pitchFamily="18" charset="0"/>
              </a:rPr>
              <a:t>	- fun facts</a:t>
            </a:r>
          </a:p>
          <a:p>
            <a:pPr marL="0" indent="0">
              <a:buNone/>
            </a:pPr>
            <a:r>
              <a:rPr lang="en-US" dirty="0" smtClean="0">
                <a:latin typeface="Adobe Garamond Pro Bold" panose="02020702060506020403" pitchFamily="18" charset="0"/>
              </a:rPr>
              <a:t>	- guide for the MODS’s Everglades exhibit  </a:t>
            </a:r>
          </a:p>
          <a:p>
            <a:pPr marL="0" indent="0">
              <a:buNone/>
            </a:pPr>
            <a:r>
              <a:rPr lang="en-US" dirty="0" smtClean="0">
                <a:latin typeface="Adobe Garamond Pro Bold" panose="02020702060506020403" pitchFamily="18" charset="0"/>
              </a:rPr>
              <a:t>	- a fun weekly survey </a:t>
            </a:r>
          </a:p>
        </p:txBody>
      </p:sp>
    </p:spTree>
    <p:extLst>
      <p:ext uri="{BB962C8B-B14F-4D97-AF65-F5344CB8AC3E}">
        <p14:creationId xmlns:p14="http://schemas.microsoft.com/office/powerpoint/2010/main" val="3699163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Forte" panose="03060902040502070203" pitchFamily="66" charset="0"/>
              </a:rPr>
              <a:t>the game. </a:t>
            </a:r>
            <a:endParaRPr lang="en-US" dirty="0">
              <a:solidFill>
                <a:schemeClr val="bg1"/>
              </a:solidFill>
              <a:latin typeface="Forte" panose="03060902040502070203" pitchFamily="66" charset="0"/>
            </a:endParaRPr>
          </a:p>
        </p:txBody>
      </p:sp>
      <p:sp>
        <p:nvSpPr>
          <p:cNvPr id="3" name="Content Placeholder 2"/>
          <p:cNvSpPr>
            <a:spLocks noGrp="1"/>
          </p:cNvSpPr>
          <p:nvPr>
            <p:ph idx="1"/>
          </p:nvPr>
        </p:nvSpPr>
        <p:spPr/>
        <p:txBody>
          <a:bodyPr/>
          <a:lstStyle/>
          <a:p>
            <a:r>
              <a:rPr lang="en-US" dirty="0" smtClean="0">
                <a:solidFill>
                  <a:schemeClr val="bg1"/>
                </a:solidFill>
                <a:latin typeface="Adobe Garamond Pro Bold" panose="02020702060506020403" pitchFamily="18" charset="0"/>
              </a:rPr>
              <a:t>The game is a remake of the fun and famous game called Flappy Bird, so it will definitely bring in at least as much excitement and popularity.</a:t>
            </a:r>
          </a:p>
          <a:p>
            <a:r>
              <a:rPr lang="en-US" dirty="0" smtClean="0">
                <a:solidFill>
                  <a:schemeClr val="bg1"/>
                </a:solidFill>
                <a:latin typeface="Adobe Garamond Pro Bold" panose="02020702060506020403" pitchFamily="18" charset="0"/>
              </a:rPr>
              <a:t>It is important to know that Flappy Bird was a game that interested all age groups ranging from children to adults; therefore, Swimmy Turtle will also </a:t>
            </a:r>
            <a:r>
              <a:rPr lang="en-US" b="1" dirty="0" smtClean="0">
                <a:solidFill>
                  <a:schemeClr val="bg1"/>
                </a:solidFill>
                <a:latin typeface="Adobe Garamond Pro Bold" panose="02020702060506020403" pitchFamily="18" charset="0"/>
              </a:rPr>
              <a:t>interest all age groups</a:t>
            </a:r>
            <a:r>
              <a:rPr lang="en-US" dirty="0" smtClean="0">
                <a:solidFill>
                  <a:schemeClr val="bg1"/>
                </a:solidFill>
                <a:latin typeface="Adobe Garamond Pro Bold" panose="02020702060506020403" pitchFamily="18" charset="0"/>
              </a:rPr>
              <a:t>.</a:t>
            </a:r>
          </a:p>
          <a:p>
            <a:r>
              <a:rPr lang="en-US" dirty="0" smtClean="0">
                <a:solidFill>
                  <a:schemeClr val="bg1"/>
                </a:solidFill>
                <a:latin typeface="Adobe Garamond Pro Bold" panose="02020702060506020403" pitchFamily="18" charset="0"/>
              </a:rPr>
              <a:t>The game is very </a:t>
            </a:r>
            <a:r>
              <a:rPr lang="en-US" b="1" dirty="0" smtClean="0">
                <a:solidFill>
                  <a:schemeClr val="bg1"/>
                </a:solidFill>
                <a:latin typeface="Adobe Garamond Pro Bold" panose="02020702060506020403" pitchFamily="18" charset="0"/>
              </a:rPr>
              <a:t>educational</a:t>
            </a:r>
            <a:r>
              <a:rPr lang="en-US" dirty="0" smtClean="0">
                <a:solidFill>
                  <a:schemeClr val="bg1"/>
                </a:solidFill>
                <a:latin typeface="Adobe Garamond Pro Bold" panose="02020702060506020403" pitchFamily="18" charset="0"/>
              </a:rPr>
              <a:t>; the turtle swims through the water trying to survive in a polluted environment. It allows the player to understand how serious the problems facing the ecosystem are. </a:t>
            </a:r>
          </a:p>
          <a:p>
            <a:pPr marL="0" indent="0">
              <a:buNone/>
            </a:pPr>
            <a:endParaRPr lang="en-US" dirty="0" smtClean="0">
              <a:latin typeface="Adobe Garamond Pro Bold" panose="02020702060506020403" pitchFamily="18" charset="0"/>
            </a:endParaRPr>
          </a:p>
        </p:txBody>
      </p:sp>
    </p:spTree>
    <p:extLst>
      <p:ext uri="{BB962C8B-B14F-4D97-AF65-F5344CB8AC3E}">
        <p14:creationId xmlns:p14="http://schemas.microsoft.com/office/powerpoint/2010/main" val="1682479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5"/>
            <a:ext cx="10515600" cy="1325563"/>
          </a:xfrm>
        </p:spPr>
        <p:txBody>
          <a:bodyPr/>
          <a:lstStyle/>
          <a:p>
            <a:pPr algn="ctr"/>
            <a:r>
              <a:rPr lang="en-US" dirty="0" smtClean="0">
                <a:latin typeface="Forte" panose="03060902040502070203" pitchFamily="66" charset="0"/>
              </a:rPr>
              <a:t>the fun facts. </a:t>
            </a:r>
            <a:endParaRPr lang="en-US" dirty="0">
              <a:latin typeface="Forte" panose="03060902040502070203" pitchFamily="66" charset="0"/>
            </a:endParaRPr>
          </a:p>
        </p:txBody>
      </p:sp>
      <p:sp>
        <p:nvSpPr>
          <p:cNvPr id="3" name="Content Placeholder 2"/>
          <p:cNvSpPr>
            <a:spLocks noGrp="1"/>
          </p:cNvSpPr>
          <p:nvPr>
            <p:ph idx="1"/>
          </p:nvPr>
        </p:nvSpPr>
        <p:spPr/>
        <p:txBody>
          <a:bodyPr/>
          <a:lstStyle/>
          <a:p>
            <a:r>
              <a:rPr lang="en-US" dirty="0" smtClean="0">
                <a:latin typeface="Adobe Garamond Pro Bold" panose="02020702060506020403" pitchFamily="18" charset="0"/>
              </a:rPr>
              <a:t>The fun facts in this app are also educational and sure to make people of all ages fascinated and more aware of the problems that the Everglades face. </a:t>
            </a:r>
          </a:p>
          <a:p>
            <a:pPr lvl="1"/>
            <a:r>
              <a:rPr lang="en-US" dirty="0" smtClean="0">
                <a:latin typeface="Adobe Garamond Pro Bold" panose="02020702060506020403" pitchFamily="18" charset="0"/>
              </a:rPr>
              <a:t>Parents will not struggle with not being well informed of the Everglades</a:t>
            </a:r>
          </a:p>
          <a:p>
            <a:pPr lvl="1"/>
            <a:r>
              <a:rPr lang="en-US" dirty="0" smtClean="0">
                <a:latin typeface="Adobe Garamond Pro Bold" panose="02020702060506020403" pitchFamily="18" charset="0"/>
              </a:rPr>
              <a:t>Children will learn more, just as some adults will, and spread the word</a:t>
            </a:r>
          </a:p>
          <a:p>
            <a:r>
              <a:rPr lang="en-US" dirty="0" smtClean="0">
                <a:latin typeface="Adobe Garamond Pro Bold" panose="02020702060506020403" pitchFamily="18" charset="0"/>
              </a:rPr>
              <a:t> Having more interest in the Everglades, people will get more involved in activities, such as donating money, to help the Everglades. </a:t>
            </a:r>
          </a:p>
          <a:p>
            <a:r>
              <a:rPr lang="en-US" dirty="0" smtClean="0">
                <a:latin typeface="Adobe Garamond Pro Bold" panose="02020702060506020403" pitchFamily="18" charset="0"/>
              </a:rPr>
              <a:t>Adults will have more of a reason to visit MODS after having such interest in the ecosystem. </a:t>
            </a:r>
          </a:p>
          <a:p>
            <a:pPr marL="0" indent="0">
              <a:buNone/>
            </a:pPr>
            <a:endParaRPr lang="en-US" dirty="0"/>
          </a:p>
        </p:txBody>
      </p:sp>
    </p:spTree>
    <p:extLst>
      <p:ext uri="{BB962C8B-B14F-4D97-AF65-F5344CB8AC3E}">
        <p14:creationId xmlns:p14="http://schemas.microsoft.com/office/powerpoint/2010/main" val="3328011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orte" panose="03060902040502070203" pitchFamily="66" charset="0"/>
              </a:rPr>
              <a:t>the exhibit, the map, and the survey. </a:t>
            </a:r>
            <a:endParaRPr lang="en-US" dirty="0">
              <a:latin typeface="Forte" panose="03060902040502070203" pitchFamily="66" charset="0"/>
            </a:endParaRPr>
          </a:p>
        </p:txBody>
      </p:sp>
      <p:sp>
        <p:nvSpPr>
          <p:cNvPr id="3" name="Content Placeholder 2"/>
          <p:cNvSpPr>
            <a:spLocks noGrp="1"/>
          </p:cNvSpPr>
          <p:nvPr>
            <p:ph idx="1"/>
          </p:nvPr>
        </p:nvSpPr>
        <p:spPr/>
        <p:txBody>
          <a:bodyPr/>
          <a:lstStyle/>
          <a:p>
            <a:r>
              <a:rPr lang="en-US" dirty="0" smtClean="0">
                <a:latin typeface="Adobe Garamond Pro Bold" panose="02020702060506020403" pitchFamily="18" charset="0"/>
              </a:rPr>
              <a:t>The map and the exhibit part of the app will be </a:t>
            </a:r>
            <a:r>
              <a:rPr lang="en-US" b="1" dirty="0" smtClean="0">
                <a:latin typeface="Adobe Garamond Pro Bold" panose="02020702060506020403" pitchFamily="18" charset="0"/>
              </a:rPr>
              <a:t>informative</a:t>
            </a:r>
          </a:p>
          <a:p>
            <a:r>
              <a:rPr lang="en-US" dirty="0" smtClean="0">
                <a:latin typeface="Adobe Garamond Pro Bold" panose="02020702060506020403" pitchFamily="18" charset="0"/>
              </a:rPr>
              <a:t>The exhibit screen will have information about the actual Everglades exhibit at the Museum of Discovery and Science</a:t>
            </a:r>
          </a:p>
          <a:p>
            <a:r>
              <a:rPr lang="en-US" dirty="0" smtClean="0">
                <a:latin typeface="Adobe Garamond Pro Bold" panose="02020702060506020403" pitchFamily="18" charset="0"/>
              </a:rPr>
              <a:t>The map screen will just have two parts of the floor map of the exhibit. It will allow visitors to easily navigate their way through the exhibits to the Everglades exhibit. </a:t>
            </a:r>
          </a:p>
          <a:p>
            <a:r>
              <a:rPr lang="en-US" dirty="0" smtClean="0">
                <a:latin typeface="Adobe Garamond Pro Bold" panose="02020702060506020403" pitchFamily="18" charset="0"/>
              </a:rPr>
              <a:t>There will be weekly surveys asking about the MODS exhibit and the problems facing the Everglades. This part of the app will be </a:t>
            </a:r>
            <a:r>
              <a:rPr lang="en-US" b="1" dirty="0" smtClean="0">
                <a:latin typeface="Adobe Garamond Pro Bold" panose="02020702060506020403" pitchFamily="18" charset="0"/>
              </a:rPr>
              <a:t>social</a:t>
            </a:r>
            <a:r>
              <a:rPr lang="en-US" dirty="0" smtClean="0">
                <a:latin typeface="Adobe Garamond Pro Bold" panose="02020702060506020403" pitchFamily="18" charset="0"/>
              </a:rPr>
              <a:t>.</a:t>
            </a:r>
          </a:p>
        </p:txBody>
      </p:sp>
    </p:spTree>
    <p:extLst>
      <p:ext uri="{BB962C8B-B14F-4D97-AF65-F5344CB8AC3E}">
        <p14:creationId xmlns:p14="http://schemas.microsoft.com/office/powerpoint/2010/main" val="3857898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orte" panose="03060902040502070203" pitchFamily="66" charset="0"/>
              </a:rPr>
              <a:t>The Conclusion</a:t>
            </a:r>
            <a:endParaRPr lang="en-US" dirty="0">
              <a:latin typeface="Forte" panose="03060902040502070203" pitchFamily="66" charset="0"/>
            </a:endParaRPr>
          </a:p>
        </p:txBody>
      </p:sp>
      <p:sp>
        <p:nvSpPr>
          <p:cNvPr id="3" name="Content Placeholder 2"/>
          <p:cNvSpPr>
            <a:spLocks noGrp="1"/>
          </p:cNvSpPr>
          <p:nvPr>
            <p:ph idx="1"/>
          </p:nvPr>
        </p:nvSpPr>
        <p:spPr/>
        <p:txBody>
          <a:bodyPr/>
          <a:lstStyle/>
          <a:p>
            <a:r>
              <a:rPr lang="en-US" dirty="0" smtClean="0">
                <a:latin typeface="Adobe Garamond Pro Bold" panose="02020702060506020403" pitchFamily="18" charset="0"/>
              </a:rPr>
              <a:t>Swimmy Turtle will not only increase awareness of the problems that the Everglades face, but users of the app can have fun at the same exact time. </a:t>
            </a:r>
          </a:p>
          <a:p>
            <a:r>
              <a:rPr lang="en-US" dirty="0" smtClean="0">
                <a:latin typeface="Adobe Garamond Pro Bold" panose="02020702060506020403" pitchFamily="18" charset="0"/>
              </a:rPr>
              <a:t>The game is sure to be exciting and obsessive; it might even be more obsessive than Flappy Bird, since the game is environmental. </a:t>
            </a:r>
          </a:p>
          <a:p>
            <a:r>
              <a:rPr lang="en-US" dirty="0" smtClean="0">
                <a:latin typeface="Adobe Garamond Pro Bold" panose="02020702060506020403" pitchFamily="18" charset="0"/>
              </a:rPr>
              <a:t>The fun facts will spread even more knowledge about the ecosystem. </a:t>
            </a:r>
          </a:p>
          <a:p>
            <a:r>
              <a:rPr lang="en-US" dirty="0" smtClean="0">
                <a:latin typeface="Adobe Garamond Pro Bold" panose="02020702060506020403" pitchFamily="18" charset="0"/>
              </a:rPr>
              <a:t>The exhibit, map, and survey will all allow the user to become more familiar with MODS and there will be more visitors.</a:t>
            </a:r>
          </a:p>
        </p:txBody>
      </p:sp>
    </p:spTree>
    <p:extLst>
      <p:ext uri="{BB962C8B-B14F-4D97-AF65-F5344CB8AC3E}">
        <p14:creationId xmlns:p14="http://schemas.microsoft.com/office/powerpoint/2010/main" val="3291458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436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Adobe Garamond Pro Bold</vt:lpstr>
      <vt:lpstr>Arial</vt:lpstr>
      <vt:lpstr>Calibri</vt:lpstr>
      <vt:lpstr>Calibri Light</vt:lpstr>
      <vt:lpstr>Forte</vt:lpstr>
      <vt:lpstr>Office Theme</vt:lpstr>
      <vt:lpstr>Swimmy Turtle  introduced by Varun Iyer,  Sheetal Jena, and Johncarlo Cerna </vt:lpstr>
      <vt:lpstr>the app.  </vt:lpstr>
      <vt:lpstr>the game. </vt:lpstr>
      <vt:lpstr>the fun facts. </vt:lpstr>
      <vt:lpstr>the exhibit, the map, and the survey. </vt:lpstr>
      <vt:lpstr>The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Swimmy Turtle  introduced by Varun Iyer,  Sheetal Jena, and Johncarlo Cerna</dc:title>
  <dc:creator>niranjan jena</dc:creator>
  <cp:lastModifiedBy>niranjan jena</cp:lastModifiedBy>
  <cp:revision>14</cp:revision>
  <dcterms:created xsi:type="dcterms:W3CDTF">2014-06-20T00:42:00Z</dcterms:created>
  <dcterms:modified xsi:type="dcterms:W3CDTF">2014-06-20T11:08:14Z</dcterms:modified>
</cp:coreProperties>
</file>