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6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6" d="100"/>
          <a:sy n="66" d="100"/>
        </p:scale>
        <p:origin x="7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ECAE2-A37C-4C20-8314-32D9D82CD685}"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8574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CAE2-A37C-4C20-8314-32D9D82CD685}"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38864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CAE2-A37C-4C20-8314-32D9D82CD685}"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342716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CAE2-A37C-4C20-8314-32D9D82CD685}"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88660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ECAE2-A37C-4C20-8314-32D9D82CD685}" type="datetimeFigureOut">
              <a:rPr lang="en-US" smtClean="0"/>
              <a:t>7/1/2014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293091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ECAE2-A37C-4C20-8314-32D9D82CD685}" type="datetimeFigureOut">
              <a:rPr lang="en-US" smtClean="0"/>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213899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ECAE2-A37C-4C20-8314-32D9D82CD685}" type="datetimeFigureOut">
              <a:rPr lang="en-US" smtClean="0"/>
              <a:t>7/1/2014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40402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ECAE2-A37C-4C20-8314-32D9D82CD685}" type="datetimeFigureOut">
              <a:rPr lang="en-US" smtClean="0"/>
              <a:t>7/1/2014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361433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ECAE2-A37C-4C20-8314-32D9D82CD685}" type="datetimeFigureOut">
              <a:rPr lang="en-US" smtClean="0"/>
              <a:t>7/1/2014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72236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ECAE2-A37C-4C20-8314-32D9D82CD685}" type="datetimeFigureOut">
              <a:rPr lang="en-US" smtClean="0"/>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40294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ECAE2-A37C-4C20-8314-32D9D82CD685}" type="datetimeFigureOut">
              <a:rPr lang="en-US" smtClean="0"/>
              <a:t>7/1/2014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195C9-7261-4E76-947C-A4118FFF8C1F}" type="slidenum">
              <a:rPr lang="en-US" smtClean="0"/>
              <a:t>‹#›</a:t>
            </a:fld>
            <a:endParaRPr lang="en-US"/>
          </a:p>
        </p:txBody>
      </p:sp>
    </p:spTree>
    <p:extLst>
      <p:ext uri="{BB962C8B-B14F-4D97-AF65-F5344CB8AC3E}">
        <p14:creationId xmlns:p14="http://schemas.microsoft.com/office/powerpoint/2010/main" val="195601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ECAE2-A37C-4C20-8314-32D9D82CD685}" type="datetimeFigureOut">
              <a:rPr lang="en-US" smtClean="0"/>
              <a:t>7/1/2014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195C9-7261-4E76-947C-A4118FFF8C1F}" type="slidenum">
              <a:rPr lang="en-US" smtClean="0"/>
              <a:t>‹#›</a:t>
            </a:fld>
            <a:endParaRPr lang="en-US"/>
          </a:p>
        </p:txBody>
      </p:sp>
    </p:spTree>
    <p:extLst>
      <p:ext uri="{BB962C8B-B14F-4D97-AF65-F5344CB8AC3E}">
        <p14:creationId xmlns:p14="http://schemas.microsoft.com/office/powerpoint/2010/main" val="192327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dobe.com/products/photoshop.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6119" y="2268582"/>
            <a:ext cx="9144000" cy="2387600"/>
          </a:xfrm>
        </p:spPr>
        <p:txBody>
          <a:bodyPr>
            <a:normAutofit fontScale="90000"/>
          </a:bodyPr>
          <a:lstStyle/>
          <a:p>
            <a:r>
              <a:rPr lang="en-US" dirty="0" smtClean="0">
                <a:latin typeface="Adobe Fangsong Std R" panose="02020400000000000000" pitchFamily="18" charset="-128"/>
                <a:ea typeface="Adobe Fangsong Std R" panose="02020400000000000000" pitchFamily="18" charset="-128"/>
              </a:rPr>
              <a:t>“What I struggled with in Photoshop”</a:t>
            </a:r>
            <a:br>
              <a:rPr lang="en-US" dirty="0" smtClean="0">
                <a:latin typeface="Adobe Fangsong Std R" panose="02020400000000000000" pitchFamily="18" charset="-128"/>
                <a:ea typeface="Adobe Fangsong Std R" panose="02020400000000000000" pitchFamily="18" charset="-128"/>
              </a:rPr>
            </a:br>
            <a:r>
              <a:rPr lang="en-US" dirty="0" smtClean="0">
                <a:latin typeface="Adobe Fangsong Std R" panose="02020400000000000000" pitchFamily="18" charset="-128"/>
                <a:ea typeface="Adobe Fangsong Std R" panose="02020400000000000000" pitchFamily="18" charset="-128"/>
              </a:rPr>
              <a:t>Photoshop in a few slides – for </a:t>
            </a:r>
            <a:r>
              <a:rPr lang="en-US" b="1" u="sng" dirty="0" smtClean="0">
                <a:latin typeface="Adobe Fangsong Std R" panose="02020400000000000000" pitchFamily="18" charset="-128"/>
                <a:ea typeface="Adobe Fangsong Std R" panose="02020400000000000000" pitchFamily="18" charset="-128"/>
              </a:rPr>
              <a:t>extreme</a:t>
            </a:r>
            <a:r>
              <a:rPr lang="en-US" dirty="0" smtClean="0">
                <a:latin typeface="Adobe Fangsong Std R" panose="02020400000000000000" pitchFamily="18" charset="-128"/>
                <a:ea typeface="Adobe Fangsong Std R" panose="02020400000000000000" pitchFamily="18" charset="-128"/>
              </a:rPr>
              <a:t> beginners with easy steps to follow</a:t>
            </a:r>
            <a:endParaRPr lang="en-US" dirty="0">
              <a:latin typeface="Adobe Fangsong Std R" panose="02020400000000000000" pitchFamily="18" charset="-128"/>
              <a:ea typeface="Adobe Fangsong Std R" panose="02020400000000000000" pitchFamily="18" charset="-128"/>
            </a:endParaRPr>
          </a:p>
        </p:txBody>
      </p:sp>
      <p:sp>
        <p:nvSpPr>
          <p:cNvPr id="3" name="Subtitle 2"/>
          <p:cNvSpPr>
            <a:spLocks noGrp="1"/>
          </p:cNvSpPr>
          <p:nvPr>
            <p:ph type="subTitle" idx="1"/>
          </p:nvPr>
        </p:nvSpPr>
        <p:spPr>
          <a:xfrm>
            <a:off x="1472485" y="4656182"/>
            <a:ext cx="9144000" cy="1655762"/>
          </a:xfrm>
        </p:spPr>
        <p:txBody>
          <a:bodyPr/>
          <a:lstStyle/>
          <a:p>
            <a:r>
              <a:rPr lang="en-US" dirty="0" smtClean="0"/>
              <a:t>By Sheetal Jena </a:t>
            </a:r>
            <a:endParaRPr lang="en-US" dirty="0"/>
          </a:p>
        </p:txBody>
      </p:sp>
    </p:spTree>
    <p:extLst>
      <p:ext uri="{BB962C8B-B14F-4D97-AF65-F5344CB8AC3E}">
        <p14:creationId xmlns:p14="http://schemas.microsoft.com/office/powerpoint/2010/main" val="326113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ltUpDiag">
          <a:fgClr>
            <a:srgbClr val="5AD689"/>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Fangsong Std R" panose="02020400000000000000" pitchFamily="18" charset="-128"/>
                <a:ea typeface="Adobe Fangsong Std R" panose="02020400000000000000" pitchFamily="18" charset="-128"/>
              </a:rPr>
              <a:t>The End</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lstStyle/>
          <a:p>
            <a:pPr marL="0" indent="0">
              <a:buNone/>
            </a:pPr>
            <a:r>
              <a:rPr lang="en-US" dirty="0" smtClean="0">
                <a:latin typeface="Adobe Fangsong Std R" panose="02020400000000000000" pitchFamily="18" charset="-128"/>
                <a:ea typeface="Adobe Fangsong Std R" panose="02020400000000000000" pitchFamily="18" charset="-128"/>
              </a:rPr>
              <a:t>Remember. You are in charge of making your app beautiful. Make sure you put as much effort as you can into making your app look good. Your part is just as important as the programmer and the project manager’s. </a:t>
            </a:r>
          </a:p>
          <a:p>
            <a:pPr marL="0" indent="0">
              <a:buNone/>
            </a:pPr>
            <a:r>
              <a:rPr lang="en-US" dirty="0" err="1" smtClean="0">
                <a:latin typeface="Adobe Fangsong Std R" panose="02020400000000000000" pitchFamily="18" charset="-128"/>
                <a:ea typeface="Adobe Fangsong Std R" panose="02020400000000000000" pitchFamily="18" charset="-128"/>
              </a:rPr>
              <a:t>Goodluck</a:t>
            </a:r>
            <a:r>
              <a:rPr lang="en-US" dirty="0" smtClean="0">
                <a:latin typeface="Adobe Fangsong Std R" panose="02020400000000000000" pitchFamily="18" charset="-128"/>
                <a:ea typeface="Adobe Fangsong Std R" panose="02020400000000000000" pitchFamily="18" charset="-128"/>
              </a:rPr>
              <a:t>!</a:t>
            </a:r>
          </a:p>
          <a:p>
            <a:pPr marL="0" indent="0">
              <a:buNone/>
            </a:pPr>
            <a:endParaRPr lang="en-US"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696657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solidFill>
                  <a:schemeClr val="bg1"/>
                </a:solidFill>
                <a:latin typeface="Adobe Fangsong Std R" panose="02020400000000000000" pitchFamily="18" charset="-128"/>
                <a:ea typeface="Adobe Fangsong Std R" panose="02020400000000000000" pitchFamily="18" charset="-128"/>
              </a:rPr>
              <a:t>“How Does One Get Photoshop?” </a:t>
            </a:r>
            <a:endParaRPr lang="en-US" dirty="0">
              <a:solidFill>
                <a:schemeClr val="bg1"/>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lstStyle/>
          <a:p>
            <a:r>
              <a:rPr lang="en-US" dirty="0" smtClean="0">
                <a:solidFill>
                  <a:schemeClr val="bg1"/>
                </a:solidFill>
                <a:latin typeface="Adobe Fangsong Std R" panose="02020400000000000000" pitchFamily="18" charset="-128"/>
                <a:ea typeface="Adobe Fangsong Std R" panose="02020400000000000000" pitchFamily="18" charset="-128"/>
              </a:rPr>
              <a:t>Many people try and illegally download full versions, but for my class, since it was only a few weeks long, it was way easier to go on the Adobe website and use the free trial. </a:t>
            </a:r>
          </a:p>
          <a:p>
            <a:r>
              <a:rPr lang="en-US" dirty="0" smtClean="0">
                <a:solidFill>
                  <a:schemeClr val="bg1"/>
                </a:solidFill>
                <a:latin typeface="Adobe Fangsong Std R" panose="02020400000000000000" pitchFamily="18" charset="-128"/>
                <a:ea typeface="Adobe Fangsong Std R" panose="02020400000000000000" pitchFamily="18" charset="-128"/>
              </a:rPr>
              <a:t>Just go on </a:t>
            </a:r>
            <a:r>
              <a:rPr lang="en-US" dirty="0" smtClean="0">
                <a:solidFill>
                  <a:schemeClr val="bg1"/>
                </a:solidFill>
                <a:latin typeface="Adobe Fangsong Std R" panose="02020400000000000000" pitchFamily="18" charset="-128"/>
                <a:ea typeface="Adobe Fangsong Std R" panose="02020400000000000000" pitchFamily="18" charset="-128"/>
                <a:hlinkClick r:id="rId3"/>
              </a:rPr>
              <a:t>http://www.adobe.com/products/photoshop.html</a:t>
            </a:r>
            <a:r>
              <a:rPr lang="en-US" dirty="0" smtClean="0">
                <a:solidFill>
                  <a:schemeClr val="bg1"/>
                </a:solidFill>
                <a:latin typeface="Adobe Fangsong Std R" panose="02020400000000000000" pitchFamily="18" charset="-128"/>
                <a:ea typeface="Adobe Fangsong Std R" panose="02020400000000000000" pitchFamily="18" charset="-128"/>
              </a:rPr>
              <a:t> and press the button “Download Trial” </a:t>
            </a:r>
            <a:endParaRPr lang="en-US" dirty="0">
              <a:solidFill>
                <a:schemeClr val="bg1"/>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551000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rgbClr val="FFFF00"/>
                </a:solidFill>
                <a:latin typeface="Adobe Fangsong Std R" panose="02020400000000000000" pitchFamily="18" charset="-128"/>
                <a:ea typeface="Adobe Fangsong Std R" panose="02020400000000000000" pitchFamily="18" charset="-128"/>
              </a:rPr>
              <a:t>“How Does One Make a New File in Photoshop</a:t>
            </a:r>
            <a:r>
              <a:rPr lang="en-US" dirty="0" smtClean="0">
                <a:solidFill>
                  <a:schemeClr val="bg1">
                    <a:lumMod val="50000"/>
                  </a:schemeClr>
                </a:solidFill>
                <a:latin typeface="Adobe Fangsong Std R" panose="02020400000000000000" pitchFamily="18" charset="-128"/>
                <a:ea typeface="Adobe Fangsong Std R" panose="02020400000000000000" pitchFamily="18" charset="-128"/>
              </a:rPr>
              <a:t>?” </a:t>
            </a:r>
            <a:endParaRPr lang="en-US" dirty="0">
              <a:solidFill>
                <a:schemeClr val="bg1">
                  <a:lumMod val="50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lstStyle/>
          <a:p>
            <a:pPr marL="0" indent="0">
              <a:buNone/>
            </a:pPr>
            <a:r>
              <a:rPr lang="en-US" dirty="0" smtClean="0">
                <a:solidFill>
                  <a:srgbClr val="FFFF00"/>
                </a:solidFill>
                <a:latin typeface="Adobe Fangsong Std R" panose="02020400000000000000" pitchFamily="18" charset="-128"/>
                <a:ea typeface="Adobe Fangsong Std R" panose="02020400000000000000" pitchFamily="18" charset="-128"/>
              </a:rPr>
              <a:t>As the artist in your group, you’re expected to fully understand how to use Photoshop. First, you have to open Photoshop. </a:t>
            </a:r>
          </a:p>
          <a:p>
            <a:pPr marL="0" indent="0">
              <a:buNone/>
            </a:pPr>
            <a:r>
              <a:rPr lang="en-US" dirty="0" smtClean="0">
                <a:solidFill>
                  <a:srgbClr val="FFFF00"/>
                </a:solidFill>
                <a:latin typeface="Adobe Fangsong Std R" panose="02020400000000000000" pitchFamily="18" charset="-128"/>
                <a:ea typeface="Adobe Fangsong Std R" panose="02020400000000000000" pitchFamily="18" charset="-128"/>
              </a:rPr>
              <a:t>If you want to make a new file, press </a:t>
            </a:r>
            <a:r>
              <a:rPr lang="en-US" dirty="0" err="1" smtClean="0">
                <a:solidFill>
                  <a:srgbClr val="FFFF00"/>
                </a:solidFill>
                <a:latin typeface="Adobe Fangsong Std R" panose="02020400000000000000" pitchFamily="18" charset="-128"/>
                <a:ea typeface="Adobe Fangsong Std R" panose="02020400000000000000" pitchFamily="18" charset="-128"/>
              </a:rPr>
              <a:t>Ctrl+N</a:t>
            </a:r>
            <a:r>
              <a:rPr lang="en-US" dirty="0">
                <a:solidFill>
                  <a:srgbClr val="FFFF00"/>
                </a:solidFill>
                <a:latin typeface="Adobe Fangsong Std R" panose="02020400000000000000" pitchFamily="18" charset="-128"/>
                <a:ea typeface="Adobe Fangsong Std R" panose="02020400000000000000" pitchFamily="18" charset="-128"/>
              </a:rPr>
              <a:t> </a:t>
            </a:r>
            <a:r>
              <a:rPr lang="en-US" dirty="0" smtClean="0">
                <a:solidFill>
                  <a:srgbClr val="FFFF00"/>
                </a:solidFill>
                <a:latin typeface="Adobe Fangsong Std R" panose="02020400000000000000" pitchFamily="18" charset="-128"/>
                <a:ea typeface="Adobe Fangsong Std R" panose="02020400000000000000" pitchFamily="18" charset="-128"/>
              </a:rPr>
              <a:t>and give it a name. Adjust the size to be what you want it to be. For example, if you are designing a home screen for a tablet, adjust the width and height to the specific width and height for the tablet in pixels. </a:t>
            </a:r>
          </a:p>
          <a:p>
            <a:pPr marL="0" indent="0">
              <a:buNone/>
            </a:pPr>
            <a:r>
              <a:rPr lang="en-US" dirty="0" smtClean="0">
                <a:solidFill>
                  <a:srgbClr val="FFFF00"/>
                </a:solidFill>
                <a:latin typeface="Adobe Fangsong Std R" panose="02020400000000000000" pitchFamily="18" charset="-128"/>
                <a:ea typeface="Adobe Fangsong Std R" panose="02020400000000000000" pitchFamily="18" charset="-128"/>
              </a:rPr>
              <a:t>If you want to open an old file, press </a:t>
            </a:r>
            <a:r>
              <a:rPr lang="en-US" dirty="0" err="1" smtClean="0">
                <a:solidFill>
                  <a:srgbClr val="FFFF00"/>
                </a:solidFill>
                <a:latin typeface="Adobe Fangsong Std R" panose="02020400000000000000" pitchFamily="18" charset="-128"/>
                <a:ea typeface="Adobe Fangsong Std R" panose="02020400000000000000" pitchFamily="18" charset="-128"/>
              </a:rPr>
              <a:t>Ctrl+O</a:t>
            </a:r>
            <a:r>
              <a:rPr lang="en-US" dirty="0" smtClean="0">
                <a:solidFill>
                  <a:srgbClr val="FFFF00"/>
                </a:solidFill>
                <a:latin typeface="Adobe Fangsong Std R" panose="02020400000000000000" pitchFamily="18" charset="-128"/>
                <a:ea typeface="Adobe Fangsong Std R" panose="02020400000000000000" pitchFamily="18" charset="-128"/>
              </a:rPr>
              <a:t>. </a:t>
            </a:r>
          </a:p>
          <a:p>
            <a:pPr marL="0" indent="0">
              <a:buNone/>
            </a:pPr>
            <a:r>
              <a:rPr lang="en-US" dirty="0" smtClean="0">
                <a:solidFill>
                  <a:srgbClr val="FFFF00"/>
                </a:solidFill>
                <a:latin typeface="Adobe Fangsong Std R" panose="02020400000000000000" pitchFamily="18" charset="-128"/>
                <a:ea typeface="Adobe Fangsong Std R" panose="02020400000000000000" pitchFamily="18" charset="-128"/>
              </a:rPr>
              <a:t>My advice to you is, make a folder named “Photoshop” to save all of your </a:t>
            </a:r>
            <a:r>
              <a:rPr lang="en-US" dirty="0" err="1" smtClean="0">
                <a:solidFill>
                  <a:srgbClr val="FFFF00"/>
                </a:solidFill>
                <a:latin typeface="Adobe Fangsong Std R" panose="02020400000000000000" pitchFamily="18" charset="-128"/>
                <a:ea typeface="Adobe Fangsong Std R" panose="02020400000000000000" pitchFamily="18" charset="-128"/>
              </a:rPr>
              <a:t>photoshop</a:t>
            </a:r>
            <a:r>
              <a:rPr lang="en-US" dirty="0" smtClean="0">
                <a:solidFill>
                  <a:srgbClr val="FFFF00"/>
                </a:solidFill>
                <a:latin typeface="Adobe Fangsong Std R" panose="02020400000000000000" pitchFamily="18" charset="-128"/>
                <a:ea typeface="Adobe Fangsong Std R" panose="02020400000000000000" pitchFamily="18" charset="-128"/>
              </a:rPr>
              <a:t> files. Believe me, you’ll redo and do a lot. </a:t>
            </a:r>
          </a:p>
        </p:txBody>
      </p:sp>
    </p:spTree>
    <p:extLst>
      <p:ext uri="{BB962C8B-B14F-4D97-AF65-F5344CB8AC3E}">
        <p14:creationId xmlns:p14="http://schemas.microsoft.com/office/powerpoint/2010/main" val="912645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solidFill>
                  <a:schemeClr val="bg1"/>
                </a:solidFill>
                <a:latin typeface="Adobe Fangsong Std R" panose="02020400000000000000" pitchFamily="18" charset="-128"/>
                <a:ea typeface="Adobe Fangsong Std R" panose="02020400000000000000" pitchFamily="18" charset="-128"/>
              </a:rPr>
              <a:t>Things you should know</a:t>
            </a:r>
            <a:endParaRPr lang="en-US" dirty="0">
              <a:solidFill>
                <a:schemeClr val="bg1"/>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lstStyle/>
          <a:p>
            <a:r>
              <a:rPr lang="en-US" dirty="0" smtClean="0">
                <a:solidFill>
                  <a:schemeClr val="bg1"/>
                </a:solidFill>
                <a:latin typeface="Adobe Fangsong Std R" panose="02020400000000000000" pitchFamily="18" charset="-128"/>
                <a:ea typeface="Adobe Fangsong Std R" panose="02020400000000000000" pitchFamily="18" charset="-128"/>
              </a:rPr>
              <a:t>A layer is an image on top of another image. </a:t>
            </a:r>
          </a:p>
          <a:p>
            <a:r>
              <a:rPr lang="en-US" dirty="0" smtClean="0">
                <a:solidFill>
                  <a:schemeClr val="bg1"/>
                </a:solidFill>
                <a:latin typeface="Adobe Fangsong Std R" panose="02020400000000000000" pitchFamily="18" charset="-128"/>
                <a:ea typeface="Adobe Fangsong Std R" panose="02020400000000000000" pitchFamily="18" charset="-128"/>
              </a:rPr>
              <a:t>When you first use </a:t>
            </a:r>
            <a:r>
              <a:rPr lang="en-US" dirty="0" err="1" smtClean="0">
                <a:solidFill>
                  <a:schemeClr val="bg1"/>
                </a:solidFill>
                <a:latin typeface="Adobe Fangsong Std R" panose="02020400000000000000" pitchFamily="18" charset="-128"/>
                <a:ea typeface="Adobe Fangsong Std R" panose="02020400000000000000" pitchFamily="18" charset="-128"/>
              </a:rPr>
              <a:t>photoshop</a:t>
            </a:r>
            <a:r>
              <a:rPr lang="en-US" dirty="0" smtClean="0">
                <a:solidFill>
                  <a:schemeClr val="bg1"/>
                </a:solidFill>
                <a:latin typeface="Adobe Fangsong Std R" panose="02020400000000000000" pitchFamily="18" charset="-128"/>
                <a:ea typeface="Adobe Fangsong Std R" panose="02020400000000000000" pitchFamily="18" charset="-128"/>
              </a:rPr>
              <a:t>, you should unlock the first layer on the right side by double clicking on it and giving it a name. This gives you freedom to play around with your background. </a:t>
            </a:r>
          </a:p>
          <a:p>
            <a:r>
              <a:rPr lang="en-US" dirty="0" smtClean="0">
                <a:solidFill>
                  <a:schemeClr val="bg1"/>
                </a:solidFill>
                <a:latin typeface="Adobe Fangsong Std R" panose="02020400000000000000" pitchFamily="18" charset="-128"/>
                <a:ea typeface="Adobe Fangsong Std R" panose="02020400000000000000" pitchFamily="18" charset="-128"/>
              </a:rPr>
              <a:t>You can also move layers and change their order. If one layer is under another, the lowest layer can be blocked. </a:t>
            </a:r>
          </a:p>
          <a:p>
            <a:r>
              <a:rPr lang="en-US" dirty="0" smtClean="0">
                <a:solidFill>
                  <a:schemeClr val="bg1"/>
                </a:solidFill>
                <a:latin typeface="Adobe Fangsong Std R" panose="02020400000000000000" pitchFamily="18" charset="-128"/>
                <a:ea typeface="Adobe Fangsong Std R" panose="02020400000000000000" pitchFamily="18" charset="-128"/>
              </a:rPr>
              <a:t>It is handy to name your layers – by the time you finish with one file, you might have a ton and you will definitely be confused. </a:t>
            </a:r>
          </a:p>
        </p:txBody>
      </p:sp>
    </p:spTree>
    <p:extLst>
      <p:ext uri="{BB962C8B-B14F-4D97-AF65-F5344CB8AC3E}">
        <p14:creationId xmlns:p14="http://schemas.microsoft.com/office/powerpoint/2010/main" val="4047699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Fangsong Std R" panose="02020400000000000000" pitchFamily="18" charset="-128"/>
                <a:ea typeface="Adobe Fangsong Std R" panose="02020400000000000000" pitchFamily="18" charset="-128"/>
              </a:rPr>
              <a:t>“How Does One Make A Button in Photoshop?”</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Adobe Fangsong Std R" panose="02020400000000000000" pitchFamily="18" charset="-128"/>
                <a:ea typeface="Adobe Fangsong Std R" panose="02020400000000000000" pitchFamily="18" charset="-128"/>
              </a:rPr>
              <a:t>Step 1) Use the rounded rectangle tool on the </a:t>
            </a:r>
            <a:r>
              <a:rPr lang="en-US" dirty="0" smtClean="0">
                <a:latin typeface="Adobe Fangsong Std R" panose="02020400000000000000" pitchFamily="18" charset="-128"/>
                <a:ea typeface="Adobe Fangsong Std R" panose="02020400000000000000" pitchFamily="18" charset="-128"/>
              </a:rPr>
              <a:t>left hand </a:t>
            </a:r>
            <a:r>
              <a:rPr lang="en-US" dirty="0" smtClean="0">
                <a:latin typeface="Adobe Fangsong Std R" panose="02020400000000000000" pitchFamily="18" charset="-128"/>
                <a:ea typeface="Adobe Fangsong Std R" panose="02020400000000000000" pitchFamily="18" charset="-128"/>
              </a:rPr>
              <a:t>side to make a rectangle. This is going to be the shape of your button. </a:t>
            </a:r>
            <a:r>
              <a:rPr lang="en-US" b="1" dirty="0" smtClean="0">
                <a:latin typeface="Adobe Fangsong Std R" panose="02020400000000000000" pitchFamily="18" charset="-128"/>
                <a:ea typeface="Adobe Fangsong Std R" panose="02020400000000000000" pitchFamily="18" charset="-128"/>
              </a:rPr>
              <a:t>NOTE: The rounded rectangle is the most commonly used shape for a button</a:t>
            </a:r>
            <a:r>
              <a:rPr lang="en-US" dirty="0" smtClean="0">
                <a:latin typeface="Adobe Fangsong Std R" panose="02020400000000000000" pitchFamily="18" charset="-128"/>
                <a:ea typeface="Adobe Fangsong Std R" panose="02020400000000000000" pitchFamily="18" charset="-128"/>
              </a:rPr>
              <a:t>. If you want a different shape, use all of the other shapes available by long pressing on the tool and going to the side drop off menu that pops up. </a:t>
            </a:r>
          </a:p>
          <a:p>
            <a:pPr marL="0" indent="0">
              <a:buNone/>
            </a:pPr>
            <a:r>
              <a:rPr lang="en-US" dirty="0" smtClean="0">
                <a:latin typeface="Adobe Fangsong Std R" panose="02020400000000000000" pitchFamily="18" charset="-128"/>
                <a:ea typeface="Adobe Fangsong Std R" panose="02020400000000000000" pitchFamily="18" charset="-128"/>
              </a:rPr>
              <a:t>Step 2) You can change the color of the button by changing the fill color on the upper left. </a:t>
            </a:r>
          </a:p>
          <a:p>
            <a:pPr marL="0" indent="0">
              <a:buNone/>
            </a:pPr>
            <a:r>
              <a:rPr lang="en-US" dirty="0" smtClean="0">
                <a:latin typeface="Adobe Fangsong Std R" panose="02020400000000000000" pitchFamily="18" charset="-128"/>
                <a:ea typeface="Adobe Fangsong Std R" panose="02020400000000000000" pitchFamily="18" charset="-128"/>
              </a:rPr>
              <a:t>Step 3) Double click on the layer of the rectangle in the layer panel. Blending Options will open. Use the bezel in order to make the button look more </a:t>
            </a:r>
            <a:r>
              <a:rPr lang="en-US" dirty="0" err="1" smtClean="0">
                <a:latin typeface="Adobe Fangsong Std R" panose="02020400000000000000" pitchFamily="18" charset="-128"/>
                <a:ea typeface="Adobe Fangsong Std R" panose="02020400000000000000" pitchFamily="18" charset="-128"/>
              </a:rPr>
              <a:t>pressable</a:t>
            </a:r>
            <a:r>
              <a:rPr lang="en-US" dirty="0" smtClean="0">
                <a:latin typeface="Adobe Fangsong Std R" panose="02020400000000000000" pitchFamily="18" charset="-128"/>
                <a:ea typeface="Adobe Fangsong Std R" panose="02020400000000000000" pitchFamily="18" charset="-128"/>
              </a:rPr>
              <a:t> and 3D</a:t>
            </a:r>
            <a:r>
              <a:rPr lang="en-US" dirty="0" smtClean="0">
                <a:latin typeface="Adobe Fangsong Std R" panose="02020400000000000000" pitchFamily="18" charset="-128"/>
                <a:ea typeface="Adobe Fangsong Std R" panose="02020400000000000000" pitchFamily="18" charset="-128"/>
              </a:rPr>
              <a:t>.</a:t>
            </a:r>
            <a:endParaRPr lang="en-US" dirty="0" smtClean="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048214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49000" b="-4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dobe Fangsong Std R" panose="02020400000000000000" pitchFamily="18" charset="-128"/>
                <a:ea typeface="Adobe Fangsong Std R" panose="02020400000000000000" pitchFamily="18" charset="-128"/>
              </a:rPr>
              <a:t>“How Does </a:t>
            </a:r>
            <a:r>
              <a:rPr lang="en-US" dirty="0" smtClean="0">
                <a:solidFill>
                  <a:schemeClr val="bg1"/>
                </a:solidFill>
                <a:latin typeface="Adobe Fangsong Std R" panose="02020400000000000000" pitchFamily="18" charset="-128"/>
                <a:ea typeface="Adobe Fangsong Std R" panose="02020400000000000000" pitchFamily="18" charset="-128"/>
              </a:rPr>
              <a:t>One Add Text To A Button?” </a:t>
            </a:r>
            <a:endParaRPr lang="en-US" dirty="0">
              <a:solidFill>
                <a:schemeClr val="bg1"/>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latin typeface="Adobe Fangsong Std R" panose="02020400000000000000" pitchFamily="18" charset="-128"/>
                <a:ea typeface="Adobe Fangsong Std R" panose="02020400000000000000" pitchFamily="18" charset="-128"/>
              </a:rPr>
              <a:t>Step 4) To put text on the button, go to the text button on the left hand side labeled with an uppercase “T” and select it. Make a textbox – NOTE: do NOT just press on the button, make a rectangle with the text tool. </a:t>
            </a:r>
          </a:p>
          <a:p>
            <a:pPr marL="0" indent="0">
              <a:buNone/>
            </a:pPr>
            <a:r>
              <a:rPr lang="en-US" dirty="0" smtClean="0">
                <a:solidFill>
                  <a:schemeClr val="bg1"/>
                </a:solidFill>
                <a:latin typeface="Adobe Fangsong Std R" panose="02020400000000000000" pitchFamily="18" charset="-128"/>
                <a:ea typeface="Adobe Fangsong Std R" panose="02020400000000000000" pitchFamily="18" charset="-128"/>
              </a:rPr>
              <a:t>Step </a:t>
            </a:r>
            <a:r>
              <a:rPr lang="en-US" dirty="0">
                <a:solidFill>
                  <a:schemeClr val="bg1"/>
                </a:solidFill>
                <a:latin typeface="Adobe Fangsong Std R" panose="02020400000000000000" pitchFamily="18" charset="-128"/>
                <a:ea typeface="Adobe Fangsong Std R" panose="02020400000000000000" pitchFamily="18" charset="-128"/>
              </a:rPr>
              <a:t>5) Go to the layer panel on the right and just click on the text layer. This selects the layer. Next, go to the move tool on the left hand side – the icon is an arrow. </a:t>
            </a:r>
          </a:p>
          <a:p>
            <a:pPr marL="0" indent="0">
              <a:buNone/>
            </a:pPr>
            <a:r>
              <a:rPr lang="en-US" dirty="0">
                <a:solidFill>
                  <a:schemeClr val="bg1"/>
                </a:solidFill>
                <a:latin typeface="Adobe Fangsong Std R" panose="02020400000000000000" pitchFamily="18" charset="-128"/>
                <a:ea typeface="Adobe Fangsong Std R" panose="02020400000000000000" pitchFamily="18" charset="-128"/>
              </a:rPr>
              <a:t>Step 6) click on the text and move it on top of the button and place it right where you want. </a:t>
            </a:r>
          </a:p>
          <a:p>
            <a:pPr marL="0" indent="0">
              <a:buNone/>
            </a:pPr>
            <a:endParaRPr lang="en-US"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477294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Adobe Fangsong Std R" panose="02020400000000000000" pitchFamily="18" charset="-128"/>
                <a:ea typeface="Adobe Fangsong Std R" panose="02020400000000000000" pitchFamily="18" charset="-128"/>
              </a:rPr>
              <a:t>“How </a:t>
            </a:r>
            <a:r>
              <a:rPr lang="en-US" dirty="0" smtClean="0">
                <a:latin typeface="Adobe Fangsong Std R" panose="02020400000000000000" pitchFamily="18" charset="-128"/>
                <a:ea typeface="Adobe Fangsong Std R" panose="02020400000000000000" pitchFamily="18" charset="-128"/>
              </a:rPr>
              <a:t>Does One Take Out a Piece of a </a:t>
            </a:r>
            <a:r>
              <a:rPr lang="en-US" dirty="0" smtClean="0">
                <a:solidFill>
                  <a:schemeClr val="tx2">
                    <a:lumMod val="60000"/>
                    <a:lumOff val="40000"/>
                  </a:schemeClr>
                </a:solidFill>
                <a:latin typeface="Adobe Fangsong Std R" panose="02020400000000000000" pitchFamily="18" charset="-128"/>
                <a:ea typeface="Adobe Fangsong Std R" panose="02020400000000000000" pitchFamily="18" charset="-128"/>
              </a:rPr>
              <a:t>Picture?” </a:t>
            </a:r>
            <a:endParaRPr lang="en-US" dirty="0">
              <a:solidFill>
                <a:schemeClr val="tx2">
                  <a:lumMod val="60000"/>
                  <a:lumOff val="40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normAutofit fontScale="92500"/>
          </a:bodyPr>
          <a:lstStyle/>
          <a:p>
            <a:pPr marL="0" indent="0">
              <a:buNone/>
            </a:pPr>
            <a:r>
              <a:rPr lang="en-US" dirty="0" smtClean="0">
                <a:solidFill>
                  <a:schemeClr val="tx2">
                    <a:lumMod val="60000"/>
                    <a:lumOff val="40000"/>
                  </a:schemeClr>
                </a:solidFill>
                <a:latin typeface="Adobe Fangsong Std R" panose="02020400000000000000" pitchFamily="18" charset="-128"/>
                <a:ea typeface="Adobe Fangsong Std R" panose="02020400000000000000" pitchFamily="18" charset="-128"/>
              </a:rPr>
              <a:t>Step 1</a:t>
            </a:r>
            <a:r>
              <a:rPr lang="en-US" dirty="0" smtClean="0">
                <a:latin typeface="Adobe Fangsong Std R" panose="02020400000000000000" pitchFamily="18" charset="-128"/>
                <a:ea typeface="Adobe Fangsong Std R" panose="02020400000000000000" pitchFamily="18" charset="-128"/>
              </a:rPr>
              <a:t>) Find the picture in your files. TIP: If you want to take </a:t>
            </a:r>
            <a:r>
              <a:rPr lang="en-US" dirty="0" smtClean="0">
                <a:solidFill>
                  <a:schemeClr val="tx2">
                    <a:lumMod val="60000"/>
                    <a:lumOff val="40000"/>
                  </a:schemeClr>
                </a:solidFill>
                <a:latin typeface="Adobe Fangsong Std R" panose="02020400000000000000" pitchFamily="18" charset="-128"/>
                <a:ea typeface="Adobe Fangsong Std R" panose="02020400000000000000" pitchFamily="18" charset="-128"/>
              </a:rPr>
              <a:t>out a picture</a:t>
            </a:r>
            <a:r>
              <a:rPr lang="en-US" dirty="0" smtClean="0">
                <a:latin typeface="Adobe Fangsong Std R" panose="02020400000000000000" pitchFamily="18" charset="-128"/>
                <a:ea typeface="Adobe Fangsong Std R" panose="02020400000000000000" pitchFamily="18" charset="-128"/>
              </a:rPr>
              <a:t> you see on a website, screenshot it so it saves as a picture. Drag the picture to Photoshop. </a:t>
            </a:r>
          </a:p>
          <a:p>
            <a:pPr marL="0" indent="0">
              <a:buNone/>
            </a:pPr>
            <a:r>
              <a:rPr lang="en-US" dirty="0" smtClean="0">
                <a:latin typeface="Adobe Fangsong Std R" panose="02020400000000000000" pitchFamily="18" charset="-128"/>
                <a:ea typeface="Adobe Fangsong Std R" panose="02020400000000000000" pitchFamily="18" charset="-128"/>
              </a:rPr>
              <a:t>Step 2) Place the picture if it is not yet(press Enter key). </a:t>
            </a:r>
            <a:endParaRPr lang="en-US" dirty="0">
              <a:latin typeface="Adobe Fangsong Std R" panose="02020400000000000000" pitchFamily="18" charset="-128"/>
              <a:ea typeface="Adobe Fangsong Std R" panose="02020400000000000000" pitchFamily="18" charset="-128"/>
            </a:endParaRPr>
          </a:p>
          <a:p>
            <a:pPr marL="0" indent="0">
              <a:buNone/>
            </a:pPr>
            <a:r>
              <a:rPr lang="en-US" dirty="0" smtClean="0">
                <a:latin typeface="Adobe Fangsong Std R" panose="02020400000000000000" pitchFamily="18" charset="-128"/>
                <a:ea typeface="Adobe Fangsong Std R" panose="02020400000000000000" pitchFamily="18" charset="-128"/>
              </a:rPr>
              <a:t>Step 3) Use the crop tool and crop the picture as much as you can to get rid of the background. </a:t>
            </a:r>
          </a:p>
          <a:p>
            <a:pPr marL="0" indent="0">
              <a:buNone/>
            </a:pPr>
            <a:r>
              <a:rPr lang="en-US" dirty="0" smtClean="0">
                <a:latin typeface="Adobe Fangsong Std R" panose="02020400000000000000" pitchFamily="18" charset="-128"/>
                <a:ea typeface="Adobe Fangsong Std R" panose="02020400000000000000" pitchFamily="18" charset="-128"/>
              </a:rPr>
              <a:t>Step 4) Use the lasso tool (I prefer magnetic) to select the preferred space you want to isolate. TIP: If you want to be lazy, you can just the </a:t>
            </a:r>
            <a:r>
              <a:rPr lang="en-US" dirty="0" smtClean="0">
                <a:solidFill>
                  <a:schemeClr val="tx2">
                    <a:lumMod val="60000"/>
                    <a:lumOff val="40000"/>
                  </a:schemeClr>
                </a:solidFill>
                <a:latin typeface="Adobe Fangsong Std R" panose="02020400000000000000" pitchFamily="18" charset="-128"/>
                <a:ea typeface="Adobe Fangsong Std R" panose="02020400000000000000" pitchFamily="18" charset="-128"/>
              </a:rPr>
              <a:t>magic eraser </a:t>
            </a:r>
            <a:r>
              <a:rPr lang="en-US" dirty="0" smtClean="0">
                <a:latin typeface="Adobe Fangsong Std R" panose="02020400000000000000" pitchFamily="18" charset="-128"/>
                <a:ea typeface="Adobe Fangsong Std R" panose="02020400000000000000" pitchFamily="18" charset="-128"/>
              </a:rPr>
              <a:t>tool – it won’t be perfect, but it’s pretty effective. </a:t>
            </a:r>
          </a:p>
          <a:p>
            <a:pPr marL="0" indent="0">
              <a:buNone/>
            </a:pPr>
            <a:r>
              <a:rPr lang="en-US" dirty="0" smtClean="0">
                <a:solidFill>
                  <a:schemeClr val="tx2">
                    <a:lumMod val="60000"/>
                    <a:lumOff val="40000"/>
                  </a:schemeClr>
                </a:solidFill>
                <a:latin typeface="Adobe Fangsong Std R" panose="02020400000000000000" pitchFamily="18" charset="-128"/>
                <a:ea typeface="Adobe Fangsong Std R" panose="02020400000000000000" pitchFamily="18" charset="-128"/>
              </a:rPr>
              <a:t>**If you have </a:t>
            </a:r>
            <a:r>
              <a:rPr lang="en-US" dirty="0" smtClean="0">
                <a:latin typeface="Adobe Fangsong Std R" panose="02020400000000000000" pitchFamily="18" charset="-128"/>
                <a:ea typeface="Adobe Fangsong Std R" panose="02020400000000000000" pitchFamily="18" charset="-128"/>
              </a:rPr>
              <a:t>gaps inside of the selected area, use the eraser tool**</a:t>
            </a:r>
          </a:p>
          <a:p>
            <a:pPr marL="0" indent="0">
              <a:buNone/>
            </a:pPr>
            <a:endParaRPr lang="en-US"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08851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40000"/>
                    <a:lumOff val="60000"/>
                  </a:schemeClr>
                </a:solidFill>
              </a:rPr>
              <a:t>“How Does One Take Out a Piece of a Picture</a:t>
            </a:r>
            <a:r>
              <a:rPr lang="en-US" dirty="0" smtClean="0">
                <a:solidFill>
                  <a:schemeClr val="accent4">
                    <a:lumMod val="40000"/>
                    <a:lumOff val="60000"/>
                  </a:schemeClr>
                </a:solidFill>
              </a:rPr>
              <a:t>?” continued</a:t>
            </a:r>
            <a:endParaRPr lang="en-US" dirty="0">
              <a:solidFill>
                <a:schemeClr val="accent4">
                  <a:lumMod val="40000"/>
                  <a:lumOff val="60000"/>
                </a:schemeClr>
              </a:solidFill>
            </a:endParaRPr>
          </a:p>
        </p:txBody>
      </p:sp>
      <p:sp>
        <p:nvSpPr>
          <p:cNvPr id="3" name="Content Placeholder 2"/>
          <p:cNvSpPr>
            <a:spLocks noGrp="1"/>
          </p:cNvSpPr>
          <p:nvPr>
            <p:ph idx="1"/>
          </p:nvPr>
        </p:nvSpPr>
        <p:spPr/>
        <p:txBody>
          <a:bodyPr/>
          <a:lstStyle/>
          <a:p>
            <a:pPr marL="0" indent="0">
              <a:buNone/>
            </a:pPr>
            <a:r>
              <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Step 5) Press </a:t>
            </a:r>
            <a:r>
              <a:rPr lang="en-US" dirty="0" err="1"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Ctrl+A</a:t>
            </a:r>
            <a:r>
              <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 </a:t>
            </a:r>
          </a:p>
          <a:p>
            <a:pPr marL="0" indent="0">
              <a:buNone/>
            </a:pPr>
            <a:r>
              <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Step 6) Press </a:t>
            </a:r>
            <a:r>
              <a:rPr lang="en-US" dirty="0" err="1"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Ctrl+C</a:t>
            </a:r>
            <a:endPar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endParaRPr>
          </a:p>
          <a:p>
            <a:pPr marL="0" indent="0">
              <a:buNone/>
            </a:pPr>
            <a:r>
              <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Step 7) Press </a:t>
            </a:r>
            <a:r>
              <a:rPr lang="en-US" dirty="0" err="1"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Ctrl+N</a:t>
            </a:r>
            <a:r>
              <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 </a:t>
            </a:r>
          </a:p>
          <a:p>
            <a:pPr marL="0" indent="0">
              <a:buNone/>
            </a:pPr>
            <a:r>
              <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Step 8) Name the new file and press </a:t>
            </a:r>
            <a:r>
              <a:rPr lang="en-US" dirty="0" err="1" smtClean="0">
                <a:solidFill>
                  <a:schemeClr val="accent4">
                    <a:lumMod val="40000"/>
                    <a:lumOff val="60000"/>
                  </a:schemeClr>
                </a:solidFill>
                <a:latin typeface="Adobe Fangsong Std R" panose="02020400000000000000" pitchFamily="18" charset="-128"/>
                <a:ea typeface="Adobe Fangsong Std R" panose="02020400000000000000" pitchFamily="18" charset="-128"/>
              </a:rPr>
              <a:t>Ctrl+V</a:t>
            </a:r>
            <a:r>
              <a:rPr lang="en-US" dirty="0">
                <a:solidFill>
                  <a:schemeClr val="accent4">
                    <a:lumMod val="40000"/>
                    <a:lumOff val="60000"/>
                  </a:schemeClr>
                </a:solidFill>
                <a:latin typeface="Adobe Fangsong Std R" panose="02020400000000000000" pitchFamily="18" charset="-128"/>
                <a:ea typeface="Adobe Fangsong Std R" panose="02020400000000000000" pitchFamily="18" charset="-128"/>
              </a:rPr>
              <a:t> </a:t>
            </a:r>
            <a:endParaRPr lang="en-US" dirty="0" smtClean="0">
              <a:solidFill>
                <a:schemeClr val="accent4">
                  <a:lumMod val="40000"/>
                  <a:lumOff val="60000"/>
                </a:schemeClr>
              </a:solidFill>
              <a:latin typeface="Adobe Fangsong Std R" panose="02020400000000000000" pitchFamily="18" charset="-128"/>
              <a:ea typeface="Adobe Fangsong Std R" panose="02020400000000000000" pitchFamily="18" charset="-128"/>
            </a:endParaRPr>
          </a:p>
          <a:p>
            <a:pPr marL="0" indent="0">
              <a:buNone/>
            </a:pPr>
            <a:r>
              <a:rPr lang="en-US" dirty="0" smtClean="0">
                <a:latin typeface="Adobe Fangsong Std R" panose="02020400000000000000" pitchFamily="18" charset="-128"/>
                <a:ea typeface="Adobe Fangsong Std R" panose="02020400000000000000" pitchFamily="18" charset="-128"/>
              </a:rPr>
              <a:t> </a:t>
            </a:r>
            <a:endParaRPr lang="en-US"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71200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Fangsong Std R" panose="02020400000000000000" pitchFamily="18" charset="-128"/>
                <a:ea typeface="Adobe Fangsong Std R" panose="02020400000000000000" pitchFamily="18" charset="-128"/>
              </a:rPr>
              <a:t>“How Does One Get A New Font for Photoshop?” </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idx="1"/>
          </p:nvPr>
        </p:nvSpPr>
        <p:spPr/>
        <p:txBody>
          <a:bodyPr/>
          <a:lstStyle/>
          <a:p>
            <a:pPr marL="0" indent="0">
              <a:buNone/>
            </a:pPr>
            <a:r>
              <a:rPr lang="en-US" dirty="0" smtClean="0">
                <a:latin typeface="Adobe Fangsong Std R" panose="02020400000000000000" pitchFamily="18" charset="-128"/>
                <a:ea typeface="Adobe Fangsong Std R" panose="02020400000000000000" pitchFamily="18" charset="-128"/>
              </a:rPr>
              <a:t>Step 1) Download the new font online.</a:t>
            </a:r>
          </a:p>
          <a:p>
            <a:pPr marL="0" indent="0">
              <a:buNone/>
            </a:pPr>
            <a:r>
              <a:rPr lang="en-US" dirty="0" smtClean="0">
                <a:latin typeface="Adobe Fangsong Std R" panose="02020400000000000000" pitchFamily="18" charset="-128"/>
                <a:ea typeface="Adobe Fangsong Std R" panose="02020400000000000000" pitchFamily="18" charset="-128"/>
              </a:rPr>
              <a:t>Step 2) If it is a zipped folder, extract it. </a:t>
            </a:r>
          </a:p>
          <a:p>
            <a:pPr marL="0" indent="0">
              <a:buNone/>
            </a:pPr>
            <a:r>
              <a:rPr lang="en-US" dirty="0" smtClean="0">
                <a:latin typeface="Adobe Fangsong Std R" panose="02020400000000000000" pitchFamily="18" charset="-128"/>
                <a:ea typeface="Adobe Fangsong Std R" panose="02020400000000000000" pitchFamily="18" charset="-128"/>
              </a:rPr>
              <a:t>Step 3) Go to the control panel and change the view by option from category to icons. </a:t>
            </a:r>
          </a:p>
          <a:p>
            <a:pPr marL="0" indent="0">
              <a:buNone/>
            </a:pPr>
            <a:r>
              <a:rPr lang="en-US" dirty="0" smtClean="0">
                <a:latin typeface="Adobe Fangsong Std R" panose="02020400000000000000" pitchFamily="18" charset="-128"/>
                <a:ea typeface="Adobe Fangsong Std R" panose="02020400000000000000" pitchFamily="18" charset="-128"/>
              </a:rPr>
              <a:t>Step 4) Find the fonts folder. Drag the font file that was extracted to the font folder. </a:t>
            </a:r>
          </a:p>
          <a:p>
            <a:pPr marL="0" indent="0">
              <a:buNone/>
            </a:pPr>
            <a:r>
              <a:rPr lang="en-US" dirty="0" smtClean="0">
                <a:latin typeface="Adobe Fangsong Std R" panose="02020400000000000000" pitchFamily="18" charset="-128"/>
                <a:ea typeface="Adobe Fangsong Std R" panose="02020400000000000000" pitchFamily="18" charset="-128"/>
              </a:rPr>
              <a:t>Step 5) This should be in your fonts in Photoshop now. </a:t>
            </a:r>
            <a:endParaRPr lang="en-US"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3952851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914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Adobe Fangsong Std R</vt:lpstr>
      <vt:lpstr>Arial</vt:lpstr>
      <vt:lpstr>Calibri</vt:lpstr>
      <vt:lpstr>Calibri Light</vt:lpstr>
      <vt:lpstr>Office Theme</vt:lpstr>
      <vt:lpstr>“What I struggled with in Photoshop” Photoshop in a few slides – for extreme beginners with easy steps to follow</vt:lpstr>
      <vt:lpstr>“How Does One Get Photoshop?” </vt:lpstr>
      <vt:lpstr>“How Does One Make a New File in Photoshop?” </vt:lpstr>
      <vt:lpstr>Things you should know</vt:lpstr>
      <vt:lpstr>“How Does One Make A Button in Photoshop?”</vt:lpstr>
      <vt:lpstr>“How Does One Add Text To A Button?” </vt:lpstr>
      <vt:lpstr>“How Does One Take Out a Piece of a Picture?” </vt:lpstr>
      <vt:lpstr>“How Does One Take Out a Piece of a Picture?” continued</vt:lpstr>
      <vt:lpstr>“How Does One Get A New Font for Photoshop?” </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struggled with in Photoshop” Photoshop in a few slides – for extreme beginners</dc:title>
  <dc:creator>niranjan jena</dc:creator>
  <cp:lastModifiedBy>niranjan jena</cp:lastModifiedBy>
  <cp:revision>31</cp:revision>
  <dcterms:created xsi:type="dcterms:W3CDTF">2014-06-30T22:42:30Z</dcterms:created>
  <dcterms:modified xsi:type="dcterms:W3CDTF">2014-07-02T00:22:24Z</dcterms:modified>
</cp:coreProperties>
</file>