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86" autoAdjust="0"/>
  </p:normalViewPr>
  <p:slideViewPr>
    <p:cSldViewPr>
      <p:cViewPr>
        <p:scale>
          <a:sx n="90" d="100"/>
          <a:sy n="90" d="100"/>
        </p:scale>
        <p:origin x="-798" y="228"/>
      </p:cViewPr>
      <p:guideLst>
        <p:guide orient="horz" pos="2160"/>
        <p:guide pos="2880"/>
      </p:guideLst>
    </p:cSldViewPr>
  </p:slideViewPr>
  <p:outlineViewPr>
    <p:cViewPr>
      <p:scale>
        <a:sx n="33" d="100"/>
        <a:sy n="33" d="100"/>
      </p:scale>
      <p:origin x="0" y="9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EF688FD-8F74-4C4C-BA5F-B6BCB93A05D2}" type="datetimeFigureOut">
              <a:rPr lang="en-US" smtClean="0"/>
              <a:pPr/>
              <a:t>6/27/2014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3902813-0EA6-404D-AC59-77B9B13CA8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F688FD-8F74-4C4C-BA5F-B6BCB93A05D2}" type="datetimeFigureOut">
              <a:rPr lang="en-US" smtClean="0"/>
              <a:pPr/>
              <a:t>6/27/2014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902813-0EA6-404D-AC59-77B9B13CA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F688FD-8F74-4C4C-BA5F-B6BCB93A05D2}" type="datetimeFigureOut">
              <a:rPr lang="en-US" smtClean="0"/>
              <a:pPr/>
              <a:t>6/27/2014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902813-0EA6-404D-AC59-77B9B13CA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F688FD-8F74-4C4C-BA5F-B6BCB93A05D2}" type="datetimeFigureOut">
              <a:rPr lang="en-US" smtClean="0"/>
              <a:pPr/>
              <a:t>6/27/2014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902813-0EA6-404D-AC59-77B9B13CA8A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F688FD-8F74-4C4C-BA5F-B6BCB93A05D2}" type="datetimeFigureOut">
              <a:rPr lang="en-US" smtClean="0"/>
              <a:pPr/>
              <a:t>6/27/2014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902813-0EA6-404D-AC59-77B9B13CA8A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F688FD-8F74-4C4C-BA5F-B6BCB93A05D2}" type="datetimeFigureOut">
              <a:rPr lang="en-US" smtClean="0"/>
              <a:pPr/>
              <a:t>6/27/2014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902813-0EA6-404D-AC59-77B9B13CA8A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F688FD-8F74-4C4C-BA5F-B6BCB93A05D2}" type="datetimeFigureOut">
              <a:rPr lang="en-US" smtClean="0"/>
              <a:pPr/>
              <a:t>6/27/2014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3902813-0EA6-404D-AC59-77B9B13CA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EF688FD-8F74-4C4C-BA5F-B6BCB93A05D2}" type="datetimeFigureOut">
              <a:rPr lang="en-US" smtClean="0"/>
              <a:pPr/>
              <a:t>6/27/2014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3902813-0EA6-404D-AC59-77B9B13CA8A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EF688FD-8F74-4C4C-BA5F-B6BCB93A05D2}" type="datetimeFigureOut">
              <a:rPr lang="en-US" smtClean="0"/>
              <a:pPr/>
              <a:t>6/27/2014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3902813-0EA6-404D-AC59-77B9B13CA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EF688FD-8F74-4C4C-BA5F-B6BCB93A05D2}" type="datetimeFigureOut">
              <a:rPr lang="en-US" smtClean="0"/>
              <a:pPr/>
              <a:t>6/27/2014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902813-0EA6-404D-AC59-77B9B13CA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EF688FD-8F74-4C4C-BA5F-B6BCB93A05D2}" type="datetimeFigureOut">
              <a:rPr lang="en-US" smtClean="0"/>
              <a:pPr/>
              <a:t>6/27/2014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3902813-0EA6-404D-AC59-77B9B13CA8A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F688FD-8F74-4C4C-BA5F-B6BCB93A05D2}" type="datetimeFigureOut">
              <a:rPr lang="en-US" smtClean="0"/>
              <a:pPr/>
              <a:t>6/27/2014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3902813-0EA6-404D-AC59-77B9B13CA8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MODS of Fun</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Varun</a:t>
            </a:r>
            <a:r>
              <a:rPr lang="en-US" dirty="0" smtClean="0"/>
              <a:t> </a:t>
            </a:r>
            <a:r>
              <a:rPr lang="en-US" dirty="0" err="1" smtClean="0"/>
              <a:t>Iyer</a:t>
            </a:r>
            <a:r>
              <a:rPr lang="en-US" dirty="0" smtClean="0"/>
              <a:t>, </a:t>
            </a:r>
            <a:r>
              <a:rPr lang="en-US" dirty="0" err="1" smtClean="0"/>
              <a:t>Sheetal</a:t>
            </a:r>
            <a:r>
              <a:rPr lang="en-US" dirty="0" smtClean="0"/>
              <a:t> Jena, and </a:t>
            </a:r>
            <a:r>
              <a:rPr lang="en-US" dirty="0" err="1" smtClean="0"/>
              <a:t>Johncarlo</a:t>
            </a:r>
            <a:r>
              <a:rPr lang="en-US" dirty="0" smtClean="0"/>
              <a:t> </a:t>
            </a:r>
            <a:r>
              <a:rPr lang="en-US" dirty="0" err="1" smtClean="0"/>
              <a:t>Cerna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911862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Our goals for this app are that:</a:t>
            </a:r>
          </a:p>
          <a:p>
            <a:pPr lvl="1"/>
            <a:r>
              <a:rPr lang="en-US" dirty="0" smtClean="0"/>
              <a:t>People of all ages will be able to find their way around the museum.</a:t>
            </a:r>
          </a:p>
          <a:p>
            <a:pPr lvl="1"/>
            <a:r>
              <a:rPr lang="en-US" dirty="0" smtClean="0"/>
              <a:t>People will be entertained by our game and intrigued by the fun facts.</a:t>
            </a:r>
          </a:p>
          <a:p>
            <a:pPr lvl="1"/>
            <a:r>
              <a:rPr lang="en-US" dirty="0" smtClean="0"/>
              <a:t>Users will be more interested in the Everglades in particular and be aware of the problems surrounding the Everglades.</a:t>
            </a:r>
          </a:p>
          <a:p>
            <a:pPr lvl="1"/>
            <a:endParaRPr lang="en-US" dirty="0" smtClean="0"/>
          </a:p>
          <a:p>
            <a:r>
              <a:rPr lang="en-US" dirty="0" smtClean="0"/>
              <a:t>This app is intended for use of all ages.</a:t>
            </a:r>
          </a:p>
        </p:txBody>
      </p:sp>
      <p:sp>
        <p:nvSpPr>
          <p:cNvPr id="3" name="Title 2"/>
          <p:cNvSpPr>
            <a:spLocks noGrp="1"/>
          </p:cNvSpPr>
          <p:nvPr>
            <p:ph type="title"/>
          </p:nvPr>
        </p:nvSpPr>
        <p:spPr/>
        <p:txBody>
          <a:bodyPr/>
          <a:lstStyle/>
          <a:p>
            <a:pPr algn="ctr"/>
            <a:r>
              <a:rPr lang="en-US" dirty="0" smtClean="0"/>
              <a:t>The App</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app has different parts to it:</a:t>
            </a:r>
          </a:p>
          <a:p>
            <a:pPr lvl="1"/>
            <a:r>
              <a:rPr lang="en-US" dirty="0" smtClean="0"/>
              <a:t>A guide for the museum layout</a:t>
            </a:r>
          </a:p>
          <a:p>
            <a:pPr lvl="1"/>
            <a:r>
              <a:rPr lang="en-US" dirty="0" smtClean="0"/>
              <a:t>A local GPS to find ways around the museum</a:t>
            </a:r>
          </a:p>
          <a:p>
            <a:pPr lvl="1"/>
            <a:r>
              <a:rPr lang="en-US" dirty="0" smtClean="0"/>
              <a:t>A game that is based on the Everglades and contains many fun facts</a:t>
            </a:r>
          </a:p>
          <a:p>
            <a:pPr lvl="1"/>
            <a:r>
              <a:rPr lang="en-US" dirty="0" smtClean="0"/>
              <a:t>A fun weekly survey</a:t>
            </a:r>
          </a:p>
        </p:txBody>
      </p:sp>
      <p:sp>
        <p:nvSpPr>
          <p:cNvPr id="3" name="Title 2"/>
          <p:cNvSpPr>
            <a:spLocks noGrp="1"/>
          </p:cNvSpPr>
          <p:nvPr>
            <p:ph type="title"/>
          </p:nvPr>
        </p:nvSpPr>
        <p:spPr/>
        <p:txBody>
          <a:bodyPr/>
          <a:lstStyle/>
          <a:p>
            <a:r>
              <a:rPr lang="en-US" dirty="0" smtClean="0"/>
              <a:t>The App (Continued)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map on our app is an interactive guide. It can help users locate exhibits and other places of interests, such as bathrooms. The map contains both first and second floors.</a:t>
            </a:r>
          </a:p>
          <a:p>
            <a:r>
              <a:rPr lang="en-US" dirty="0" smtClean="0"/>
              <a:t>The map also uses latitude and longitude to  pinpoint the points of interest and points users in the direction that they would need to go in order to reach your destination.</a:t>
            </a:r>
            <a:endParaRPr lang="en-US" dirty="0"/>
          </a:p>
        </p:txBody>
      </p:sp>
      <p:sp>
        <p:nvSpPr>
          <p:cNvPr id="3" name="Title 2"/>
          <p:cNvSpPr>
            <a:spLocks noGrp="1"/>
          </p:cNvSpPr>
          <p:nvPr>
            <p:ph type="title"/>
          </p:nvPr>
        </p:nvSpPr>
        <p:spPr/>
        <p:txBody>
          <a:bodyPr/>
          <a:lstStyle/>
          <a:p>
            <a:r>
              <a:rPr lang="en-US" dirty="0" smtClean="0"/>
              <a:t>The Map (Interactive Guide)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exhibit screen presents information on the Everglades exhibit in particular in the museum.</a:t>
            </a:r>
          </a:p>
          <a:p>
            <a:r>
              <a:rPr lang="en-US" dirty="0" smtClean="0"/>
              <a:t>It will provide a supplementary learning experience to the normal exhibit information located physically on the Everglades exhibit.</a:t>
            </a:r>
          </a:p>
        </p:txBody>
      </p:sp>
      <p:sp>
        <p:nvSpPr>
          <p:cNvPr id="3" name="Title 2"/>
          <p:cNvSpPr>
            <a:spLocks noGrp="1"/>
          </p:cNvSpPr>
          <p:nvPr>
            <p:ph type="title"/>
          </p:nvPr>
        </p:nvSpPr>
        <p:spPr/>
        <p:txBody>
          <a:bodyPr/>
          <a:lstStyle/>
          <a:p>
            <a:r>
              <a:rPr lang="en-US" dirty="0" smtClean="0"/>
              <a:t>The Exhibit Screen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survey screen is a social part of the app that lets users provide feedback on survey questions by rating them 1 to 5 stars.</a:t>
            </a:r>
          </a:p>
          <a:p>
            <a:r>
              <a:rPr lang="en-US" dirty="0" smtClean="0"/>
              <a:t>The surveys will also change weekly, and can be used to provide insight on things that can be improved.</a:t>
            </a:r>
          </a:p>
        </p:txBody>
      </p:sp>
      <p:sp>
        <p:nvSpPr>
          <p:cNvPr id="3" name="Title 2"/>
          <p:cNvSpPr>
            <a:spLocks noGrp="1"/>
          </p:cNvSpPr>
          <p:nvPr>
            <p:ph type="title"/>
          </p:nvPr>
        </p:nvSpPr>
        <p:spPr/>
        <p:txBody>
          <a:bodyPr/>
          <a:lstStyle/>
          <a:p>
            <a:r>
              <a:rPr lang="en-US" dirty="0" smtClean="0"/>
              <a:t>Survey Screen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game presented in the app is based loosely on the hit app </a:t>
            </a:r>
            <a:r>
              <a:rPr lang="en-US" dirty="0" err="1" smtClean="0"/>
              <a:t>Flappy</a:t>
            </a:r>
            <a:r>
              <a:rPr lang="en-US" dirty="0" smtClean="0"/>
              <a:t> Bird. The user controls a turtle swimming through the water, and must swim through the pipes without crashing into them. Their high scores are saved after the play-through. There are also fun facts on the Everglades during the game that show up on the screen. They keep the user entertained.</a:t>
            </a:r>
            <a:endParaRPr lang="en-US" dirty="0"/>
          </a:p>
        </p:txBody>
      </p:sp>
      <p:sp>
        <p:nvSpPr>
          <p:cNvPr id="3" name="Title 2"/>
          <p:cNvSpPr>
            <a:spLocks noGrp="1"/>
          </p:cNvSpPr>
          <p:nvPr>
            <p:ph type="title"/>
          </p:nvPr>
        </p:nvSpPr>
        <p:spPr/>
        <p:txBody>
          <a:bodyPr/>
          <a:lstStyle/>
          <a:p>
            <a:r>
              <a:rPr lang="en-US" dirty="0" smtClean="0"/>
              <a:t>The Game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about app gives credit to the Java Programmer, Artist, and Project Manager (</a:t>
            </a:r>
            <a:r>
              <a:rPr lang="en-US" dirty="0" err="1" smtClean="0"/>
              <a:t>Varun</a:t>
            </a:r>
            <a:r>
              <a:rPr lang="en-US" dirty="0" smtClean="0"/>
              <a:t> </a:t>
            </a:r>
            <a:r>
              <a:rPr lang="en-US" dirty="0" err="1" smtClean="0"/>
              <a:t>Iyer</a:t>
            </a:r>
            <a:r>
              <a:rPr lang="en-US" dirty="0" smtClean="0"/>
              <a:t>, </a:t>
            </a:r>
            <a:r>
              <a:rPr lang="en-US" dirty="0" err="1" smtClean="0"/>
              <a:t>Sheetal</a:t>
            </a:r>
            <a:r>
              <a:rPr lang="en-US" dirty="0" smtClean="0"/>
              <a:t> Jena, and </a:t>
            </a:r>
            <a:r>
              <a:rPr lang="en-US" dirty="0" err="1" smtClean="0"/>
              <a:t>Johncarlo</a:t>
            </a:r>
            <a:r>
              <a:rPr lang="en-US" dirty="0" smtClean="0"/>
              <a:t> </a:t>
            </a:r>
            <a:r>
              <a:rPr lang="en-US" dirty="0" err="1" smtClean="0"/>
              <a:t>Cerna</a:t>
            </a:r>
            <a:r>
              <a:rPr lang="en-US" dirty="0" smtClean="0"/>
              <a:t>, respectively). It also acknowledges everyone who made the app possible. </a:t>
            </a:r>
            <a:endParaRPr lang="en-US" dirty="0"/>
          </a:p>
        </p:txBody>
      </p:sp>
      <p:sp>
        <p:nvSpPr>
          <p:cNvPr id="3" name="Title 2"/>
          <p:cNvSpPr>
            <a:spLocks noGrp="1"/>
          </p:cNvSpPr>
          <p:nvPr>
            <p:ph type="title"/>
          </p:nvPr>
        </p:nvSpPr>
        <p:spPr/>
        <p:txBody>
          <a:bodyPr/>
          <a:lstStyle/>
          <a:p>
            <a:r>
              <a:rPr lang="en-US" dirty="0" smtClean="0"/>
              <a:t>About App Screen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application was made jointly by </a:t>
            </a:r>
            <a:r>
              <a:rPr lang="en-US" dirty="0" err="1" smtClean="0"/>
              <a:t>Johncarlo</a:t>
            </a:r>
            <a:r>
              <a:rPr lang="en-US" dirty="0" smtClean="0"/>
              <a:t> </a:t>
            </a:r>
            <a:r>
              <a:rPr lang="en-US" dirty="0" err="1" smtClean="0"/>
              <a:t>Cerna</a:t>
            </a:r>
            <a:r>
              <a:rPr lang="en-US" dirty="0" smtClean="0"/>
              <a:t>, </a:t>
            </a:r>
            <a:r>
              <a:rPr lang="en-US" dirty="0" err="1" smtClean="0"/>
              <a:t>Sheetal</a:t>
            </a:r>
            <a:r>
              <a:rPr lang="en-US" dirty="0" smtClean="0"/>
              <a:t> Jena, and </a:t>
            </a:r>
            <a:r>
              <a:rPr lang="en-US" dirty="0" err="1" smtClean="0"/>
              <a:t>Varun</a:t>
            </a:r>
            <a:r>
              <a:rPr lang="en-US" dirty="0" smtClean="0"/>
              <a:t> </a:t>
            </a:r>
            <a:r>
              <a:rPr lang="en-US" dirty="0" err="1" smtClean="0"/>
              <a:t>Iyer</a:t>
            </a:r>
            <a:r>
              <a:rPr lang="en-US" dirty="0" smtClean="0"/>
              <a:t>. We would like to thank the Florida Atlantic University for allowing us to use their facilities, the ESP program for creating the class, Dr. Shankar for teaching us for 3 weeks, and the Teacher Assistants for helping us with any technical difficulties we </a:t>
            </a:r>
            <a:r>
              <a:rPr lang="en-US" smtClean="0"/>
              <a:t>had along the way!</a:t>
            </a:r>
            <a:endParaRPr lang="en-US"/>
          </a:p>
        </p:txBody>
      </p:sp>
      <p:sp>
        <p:nvSpPr>
          <p:cNvPr id="3" name="Title 2"/>
          <p:cNvSpPr>
            <a:spLocks noGrp="1"/>
          </p:cNvSpPr>
          <p:nvPr>
            <p:ph type="title"/>
          </p:nvPr>
        </p:nvSpPr>
        <p:spPr/>
        <p:txBody>
          <a:bodyPr/>
          <a:lstStyle/>
          <a:p>
            <a:r>
              <a:rPr lang="en-US" dirty="0" smtClean="0"/>
              <a:t>Credits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575</TotalTime>
  <Words>470</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MODS of Fun</vt:lpstr>
      <vt:lpstr>The App</vt:lpstr>
      <vt:lpstr>The App (Continued)</vt:lpstr>
      <vt:lpstr>The Map (Interactive Guide)</vt:lpstr>
      <vt:lpstr>The Exhibit Screen</vt:lpstr>
      <vt:lpstr>Survey Screen</vt:lpstr>
      <vt:lpstr>The Game</vt:lpstr>
      <vt:lpstr>About App Screen </vt:lpstr>
      <vt:lpstr>Credits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MODS of Fun</dc:title>
  <dc:creator>Jc</dc:creator>
  <cp:lastModifiedBy>Varun Iyer</cp:lastModifiedBy>
  <cp:revision>51</cp:revision>
  <dcterms:created xsi:type="dcterms:W3CDTF">2014-06-27T00:32:02Z</dcterms:created>
  <dcterms:modified xsi:type="dcterms:W3CDTF">2014-06-27T18:42:19Z</dcterms:modified>
</cp:coreProperties>
</file>