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6/20/2014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6/20/2014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dirty="0" smtClean="0"/>
              <a:t>Museum of Discovery and Science App Proposal</a:t>
            </a:r>
            <a:endParaRPr lang="en-US" sz="4000" dirty="0"/>
          </a:p>
        </p:txBody>
      </p:sp>
      <p:sp>
        <p:nvSpPr>
          <p:cNvPr id="3" name="Subtitle 2"/>
          <p:cNvSpPr>
            <a:spLocks noGrp="1"/>
          </p:cNvSpPr>
          <p:nvPr>
            <p:ph type="subTitle" idx="1"/>
          </p:nvPr>
        </p:nvSpPr>
        <p:spPr/>
        <p:txBody>
          <a:bodyPr/>
          <a:lstStyle/>
          <a:p>
            <a:r>
              <a:rPr lang="en-US" dirty="0" smtClean="0"/>
              <a:t>Group 2: Rebecca Russell, Tiago Baptiste, Daniel </a:t>
            </a:r>
            <a:r>
              <a:rPr lang="en-US" dirty="0" err="1" smtClean="0"/>
              <a:t>Feldan</a:t>
            </a:r>
            <a:endParaRPr lang="en-US" dirty="0"/>
          </a:p>
        </p:txBody>
      </p:sp>
    </p:spTree>
    <p:extLst>
      <p:ext uri="{BB962C8B-B14F-4D97-AF65-F5344CB8AC3E}">
        <p14:creationId xmlns:p14="http://schemas.microsoft.com/office/powerpoint/2010/main" val="383341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chor="t"/>
          <a:lstStyle/>
          <a:p>
            <a:r>
              <a:rPr lang="en-US" dirty="0" smtClean="0"/>
              <a:t>Give parents a tool to use to learn which exhibits their child would enjoy the most.</a:t>
            </a:r>
          </a:p>
          <a:p>
            <a:r>
              <a:rPr lang="en-US" dirty="0" smtClean="0"/>
              <a:t>Give The Museum of Discovery and Science a survey of the children who attend the museum that would show the museum which exhibits that are the most popular for specific age groups.</a:t>
            </a:r>
          </a:p>
        </p:txBody>
      </p:sp>
    </p:spTree>
    <p:extLst>
      <p:ext uri="{BB962C8B-B14F-4D97-AF65-F5344CB8AC3E}">
        <p14:creationId xmlns:p14="http://schemas.microsoft.com/office/powerpoint/2010/main" val="61032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pic>
        <p:nvPicPr>
          <p:cNvPr id="5" name="Content Placeholder 4"/>
          <p:cNvPicPr>
            <a:picLocks noGrp="1" noChangeAspect="1"/>
          </p:cNvPicPr>
          <p:nvPr>
            <p:ph idx="1"/>
          </p:nvPr>
        </p:nvPicPr>
        <p:blipFill>
          <a:blip r:embed="rId2"/>
          <a:stretch>
            <a:fillRect/>
          </a:stretch>
        </p:blipFill>
        <p:spPr>
          <a:xfrm>
            <a:off x="754192" y="2201719"/>
            <a:ext cx="9466118" cy="4439052"/>
          </a:xfrm>
          <a:prstGeom prst="rect">
            <a:avLst/>
          </a:prstGeom>
        </p:spPr>
      </p:pic>
    </p:spTree>
    <p:extLst>
      <p:ext uri="{BB962C8B-B14F-4D97-AF65-F5344CB8AC3E}">
        <p14:creationId xmlns:p14="http://schemas.microsoft.com/office/powerpoint/2010/main" val="23540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Informational Aspect</a:t>
            </a:r>
            <a:endParaRPr lang="en-US" dirty="0"/>
          </a:p>
        </p:txBody>
      </p:sp>
      <p:sp>
        <p:nvSpPr>
          <p:cNvPr id="3" name="Content Placeholder 2"/>
          <p:cNvSpPr>
            <a:spLocks noGrp="1"/>
          </p:cNvSpPr>
          <p:nvPr>
            <p:ph idx="1"/>
          </p:nvPr>
        </p:nvSpPr>
        <p:spPr/>
        <p:txBody>
          <a:bodyPr/>
          <a:lstStyle/>
          <a:p>
            <a:r>
              <a:rPr lang="en-US" dirty="0" smtClean="0"/>
              <a:t>Parents can use the information they gain from the “Entering” screen to guide their way through the museum and get the best experience possible.</a:t>
            </a:r>
          </a:p>
          <a:p>
            <a:r>
              <a:rPr lang="en-US" dirty="0" smtClean="0"/>
              <a:t>The Museum of Discovery and Science could use the results of the “Leaving” screen survey to </a:t>
            </a:r>
            <a:r>
              <a:rPr lang="en-US" dirty="0"/>
              <a:t>further enhance the quality of the </a:t>
            </a:r>
            <a:r>
              <a:rPr lang="en-US" dirty="0" smtClean="0"/>
              <a:t>exhibits</a:t>
            </a:r>
            <a:r>
              <a:rPr lang="en-US" dirty="0"/>
              <a:t>.</a:t>
            </a:r>
            <a:r>
              <a:rPr lang="en-US" dirty="0" smtClean="0"/>
              <a:t> They could start to enhance the exhibits to attract the attention of all age groups of children.</a:t>
            </a:r>
            <a:endParaRPr lang="en-US" dirty="0"/>
          </a:p>
        </p:txBody>
      </p:sp>
    </p:spTree>
    <p:extLst>
      <p:ext uri="{BB962C8B-B14F-4D97-AF65-F5344CB8AC3E}">
        <p14:creationId xmlns:p14="http://schemas.microsoft.com/office/powerpoint/2010/main" val="177178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Educational Aspect</a:t>
            </a:r>
            <a:endParaRPr lang="en-US" dirty="0"/>
          </a:p>
        </p:txBody>
      </p:sp>
      <p:sp>
        <p:nvSpPr>
          <p:cNvPr id="3" name="Content Placeholder 2"/>
          <p:cNvSpPr>
            <a:spLocks noGrp="1"/>
          </p:cNvSpPr>
          <p:nvPr>
            <p:ph idx="1"/>
          </p:nvPr>
        </p:nvSpPr>
        <p:spPr/>
        <p:txBody>
          <a:bodyPr anchor="ctr"/>
          <a:lstStyle/>
          <a:p>
            <a:r>
              <a:rPr lang="en-US" dirty="0" smtClean="0"/>
              <a:t>The app we are proposing will help the children attending the museum maintain constant interest in the information provided at the museum. This will occur through the use of the “Entering” screen. Since the parents of the child will know where their children will be happiest, the child will not become bored and want to end their trip early. By remaining interested, the children will focus more on the exhibits and get the most educational material out of their trip to the museum. </a:t>
            </a:r>
            <a:endParaRPr lang="en-US" dirty="0"/>
          </a:p>
        </p:txBody>
      </p:sp>
    </p:spTree>
    <p:extLst>
      <p:ext uri="{BB962C8B-B14F-4D97-AF65-F5344CB8AC3E}">
        <p14:creationId xmlns:p14="http://schemas.microsoft.com/office/powerpoint/2010/main" val="307542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Benefits</a:t>
            </a:r>
            <a:endParaRPr lang="en-US" dirty="0"/>
          </a:p>
        </p:txBody>
      </p:sp>
      <p:sp>
        <p:nvSpPr>
          <p:cNvPr id="3" name="Content Placeholder 2"/>
          <p:cNvSpPr>
            <a:spLocks noGrp="1"/>
          </p:cNvSpPr>
          <p:nvPr>
            <p:ph idx="1"/>
          </p:nvPr>
        </p:nvSpPr>
        <p:spPr/>
        <p:txBody>
          <a:bodyPr/>
          <a:lstStyle/>
          <a:p>
            <a:r>
              <a:rPr lang="en-US" dirty="0" smtClean="0"/>
              <a:t>The museum will be able to entertain their guests more efficiently.</a:t>
            </a:r>
          </a:p>
          <a:p>
            <a:r>
              <a:rPr lang="en-US" dirty="0" smtClean="0"/>
              <a:t>The children will get the best educational experience from all the Museum of Discovery and Science has to offer.</a:t>
            </a:r>
          </a:p>
        </p:txBody>
      </p:sp>
    </p:spTree>
    <p:extLst>
      <p:ext uri="{BB962C8B-B14F-4D97-AF65-F5344CB8AC3E}">
        <p14:creationId xmlns:p14="http://schemas.microsoft.com/office/powerpoint/2010/main" val="23266769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TC104033917[[fn=Berlin]]</Template>
  <TotalTime>33</TotalTime>
  <Words>270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Museum of Discovery and Science App Proposal</vt:lpstr>
      <vt:lpstr>Purpose</vt:lpstr>
      <vt:lpstr>Storyboard</vt:lpstr>
      <vt:lpstr>Informational Aspect</vt:lpstr>
      <vt:lpstr>Educational Aspect</vt:lpstr>
      <vt:lpstr>Overall Benefits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of Discovery and Science App Proposal</dc:title>
  <dc:creator>Rebecca</dc:creator>
  <cp:lastModifiedBy>Rebecca</cp:lastModifiedBy>
  <cp:revision>5</cp:revision>
  <dcterms:created xsi:type="dcterms:W3CDTF">2014-06-20T13:09:01Z</dcterms:created>
  <dcterms:modified xsi:type="dcterms:W3CDTF">2014-06-20T15:04:32Z</dcterms:modified>
</cp:coreProperties>
</file>